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6" r:id="rId3"/>
    <p:sldId id="280" r:id="rId4"/>
    <p:sldId id="281" r:id="rId5"/>
    <p:sldId id="285" r:id="rId6"/>
    <p:sldId id="288" r:id="rId7"/>
    <p:sldId id="283" r:id="rId8"/>
    <p:sldId id="282" r:id="rId9"/>
    <p:sldId id="258" r:id="rId10"/>
    <p:sldId id="259" r:id="rId11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63" autoAdjust="0"/>
    <p:restoredTop sz="95494" autoAdjust="0"/>
  </p:normalViewPr>
  <p:slideViewPr>
    <p:cSldViewPr snapToGrid="0" snapToObjects="1">
      <p:cViewPr>
        <p:scale>
          <a:sx n="120" d="100"/>
          <a:sy n="120" d="100"/>
        </p:scale>
        <p:origin x="109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8A4BC5-DA45-4E04-A5C5-9D543F87DEF7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568997-EAD3-43EF-B618-5FB96BE53C52}">
      <dgm:prSet phldrT="[文本]"/>
      <dgm:spPr/>
      <dgm:t>
        <a:bodyPr/>
        <a:lstStyle/>
        <a:p>
          <a:r>
            <a:rPr lang="zh-CN" altLang="en-US" dirty="0" smtClean="0"/>
            <a:t>一、业务与收获</a:t>
          </a:r>
          <a:endParaRPr lang="zh-CN" altLang="en-US" dirty="0"/>
        </a:p>
      </dgm:t>
    </dgm:pt>
    <dgm:pt modelId="{8EB07609-D9D4-4232-8F4A-F7D338862DF6}" type="parTrans" cxnId="{A05F39F8-0CD0-4BF3-AD35-2D6BA529C17D}">
      <dgm:prSet/>
      <dgm:spPr/>
      <dgm:t>
        <a:bodyPr/>
        <a:lstStyle/>
        <a:p>
          <a:endParaRPr lang="zh-CN" altLang="en-US"/>
        </a:p>
      </dgm:t>
    </dgm:pt>
    <dgm:pt modelId="{6ACDA63E-1114-43E0-8150-3FFE43BA8D0D}" type="sibTrans" cxnId="{A05F39F8-0CD0-4BF3-AD35-2D6BA529C17D}">
      <dgm:prSet/>
      <dgm:spPr/>
      <dgm:t>
        <a:bodyPr/>
        <a:lstStyle/>
        <a:p>
          <a:endParaRPr lang="zh-CN" altLang="en-US"/>
        </a:p>
      </dgm:t>
    </dgm:pt>
    <dgm:pt modelId="{F6069BCB-C495-4E9C-BD7E-3AE48444CF1F}">
      <dgm:prSet phldrT="[文本]"/>
      <dgm:spPr/>
      <dgm:t>
        <a:bodyPr/>
        <a:lstStyle/>
        <a:p>
          <a:r>
            <a:rPr lang="zh-CN" altLang="en-US" dirty="0" smtClean="0"/>
            <a:t>二、做到更好</a:t>
          </a:r>
          <a:endParaRPr lang="zh-CN" altLang="en-US" dirty="0"/>
        </a:p>
      </dgm:t>
    </dgm:pt>
    <dgm:pt modelId="{A3DC12EE-8CA6-4A60-9CCB-FA6D15F5D809}" type="parTrans" cxnId="{9B1F6817-ECB2-4575-9C80-9662E72D47CB}">
      <dgm:prSet/>
      <dgm:spPr/>
      <dgm:t>
        <a:bodyPr/>
        <a:lstStyle/>
        <a:p>
          <a:endParaRPr lang="zh-CN" altLang="en-US"/>
        </a:p>
      </dgm:t>
    </dgm:pt>
    <dgm:pt modelId="{23FEF295-7A62-43FC-A3A0-0D3516E34A1B}" type="sibTrans" cxnId="{9B1F6817-ECB2-4575-9C80-9662E72D47CB}">
      <dgm:prSet/>
      <dgm:spPr/>
      <dgm:t>
        <a:bodyPr/>
        <a:lstStyle/>
        <a:p>
          <a:endParaRPr lang="zh-CN" altLang="en-US"/>
        </a:p>
      </dgm:t>
    </dgm:pt>
    <dgm:pt modelId="{58561E59-D047-4D1F-A0DB-29123D16C5C2}">
      <dgm:prSet phldrT="[文本]"/>
      <dgm:spPr/>
      <dgm:t>
        <a:bodyPr/>
        <a:lstStyle/>
        <a:p>
          <a:r>
            <a:rPr lang="zh-CN" altLang="en-US" dirty="0" smtClean="0"/>
            <a:t>三、思考</a:t>
          </a:r>
          <a:r>
            <a:rPr lang="zh-CN" altLang="en-US" dirty="0" smtClean="0"/>
            <a:t>与规划</a:t>
          </a:r>
          <a:endParaRPr lang="zh-CN" altLang="en-US" dirty="0"/>
        </a:p>
      </dgm:t>
    </dgm:pt>
    <dgm:pt modelId="{A8EEFB11-90A9-49D4-9B2D-D1EA2135E72A}" type="parTrans" cxnId="{6D068B1E-C426-4D77-92C5-6BD084732ABA}">
      <dgm:prSet/>
      <dgm:spPr/>
      <dgm:t>
        <a:bodyPr/>
        <a:lstStyle/>
        <a:p>
          <a:endParaRPr lang="zh-CN" altLang="en-US"/>
        </a:p>
      </dgm:t>
    </dgm:pt>
    <dgm:pt modelId="{B04F59B6-3521-4EC3-AC86-C73529B3AE21}" type="sibTrans" cxnId="{6D068B1E-C426-4D77-92C5-6BD084732ABA}">
      <dgm:prSet/>
      <dgm:spPr/>
      <dgm:t>
        <a:bodyPr/>
        <a:lstStyle/>
        <a:p>
          <a:endParaRPr lang="zh-CN" altLang="en-US"/>
        </a:p>
      </dgm:t>
    </dgm:pt>
    <dgm:pt modelId="{FC3AC2BE-FEDB-412B-B682-752F70AE6035}">
      <dgm:prSet phldrT="[文本]"/>
      <dgm:spPr/>
      <dgm:t>
        <a:bodyPr/>
        <a:lstStyle/>
        <a:p>
          <a:r>
            <a:rPr lang="zh-CN" altLang="en-US" dirty="0" smtClean="0"/>
            <a:t>四、随便聊聊</a:t>
          </a:r>
          <a:endParaRPr lang="zh-CN" altLang="en-US" dirty="0"/>
        </a:p>
      </dgm:t>
    </dgm:pt>
    <dgm:pt modelId="{79C8CFB3-243B-492C-9332-BF9C6B6CCEAA}" type="parTrans" cxnId="{5922CF4B-1E1B-4061-B336-A1F9B4A5CA67}">
      <dgm:prSet/>
      <dgm:spPr/>
      <dgm:t>
        <a:bodyPr/>
        <a:lstStyle/>
        <a:p>
          <a:endParaRPr lang="zh-CN" altLang="en-US"/>
        </a:p>
      </dgm:t>
    </dgm:pt>
    <dgm:pt modelId="{F32C7EBA-A5D8-4304-8C5C-4F9F4444775D}" type="sibTrans" cxnId="{5922CF4B-1E1B-4061-B336-A1F9B4A5CA67}">
      <dgm:prSet/>
      <dgm:spPr/>
      <dgm:t>
        <a:bodyPr/>
        <a:lstStyle/>
        <a:p>
          <a:endParaRPr lang="zh-CN" altLang="en-US"/>
        </a:p>
      </dgm:t>
    </dgm:pt>
    <dgm:pt modelId="{43D10917-05FC-423E-8BB0-B98134588FBD}" type="pres">
      <dgm:prSet presAssocID="{CD8A4BC5-DA45-4E04-A5C5-9D543F87DEF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CA0B67-AD01-4AEF-88D7-52583B878FB4}" type="pres">
      <dgm:prSet presAssocID="{0A568997-EAD3-43EF-B618-5FB96BE53C52}" presName="composite" presStyleCnt="0"/>
      <dgm:spPr/>
    </dgm:pt>
    <dgm:pt modelId="{A16B381F-E56E-44FF-BE3C-A50A4D305ADA}" type="pres">
      <dgm:prSet presAssocID="{0A568997-EAD3-43EF-B618-5FB96BE53C52}" presName="rect1" presStyleLbl="tr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C8A1C7-29E6-4FCE-A0CD-0070E7A6DEC5}" type="pres">
      <dgm:prSet presAssocID="{0A568997-EAD3-43EF-B618-5FB96BE53C52}" presName="rect2" presStyleLbl="fgImgPlace1" presStyleIdx="0" presStyleCnt="4"/>
      <dgm:spPr>
        <a:solidFill>
          <a:srgbClr val="92D050"/>
        </a:solidFill>
      </dgm:spPr>
    </dgm:pt>
    <dgm:pt modelId="{8CC7E626-BA85-4E81-A593-6CB9EA45B9CA}" type="pres">
      <dgm:prSet presAssocID="{6ACDA63E-1114-43E0-8150-3FFE43BA8D0D}" presName="sibTrans" presStyleCnt="0"/>
      <dgm:spPr/>
    </dgm:pt>
    <dgm:pt modelId="{4052E347-36B0-4B9A-B87F-75753D756E0F}" type="pres">
      <dgm:prSet presAssocID="{F6069BCB-C495-4E9C-BD7E-3AE48444CF1F}" presName="composite" presStyleCnt="0"/>
      <dgm:spPr/>
    </dgm:pt>
    <dgm:pt modelId="{4516BB0D-67F9-497A-8960-5DA1B44877A9}" type="pres">
      <dgm:prSet presAssocID="{F6069BCB-C495-4E9C-BD7E-3AE48444CF1F}" presName="rect1" presStyleLbl="tr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BF5C99-BDFB-4B19-91C7-AE913B5A5636}" type="pres">
      <dgm:prSet presAssocID="{F6069BCB-C495-4E9C-BD7E-3AE48444CF1F}" presName="rect2" presStyleLbl="fgImgPlace1" presStyleIdx="1" presStyleCnt="4"/>
      <dgm:spPr>
        <a:solidFill>
          <a:schemeClr val="accent1">
            <a:lumMod val="40000"/>
            <a:lumOff val="60000"/>
          </a:schemeClr>
        </a:solidFill>
      </dgm:spPr>
    </dgm:pt>
    <dgm:pt modelId="{55A13C8F-615C-4D5E-9BBA-C39283DE182A}" type="pres">
      <dgm:prSet presAssocID="{23FEF295-7A62-43FC-A3A0-0D3516E34A1B}" presName="sibTrans" presStyleCnt="0"/>
      <dgm:spPr/>
    </dgm:pt>
    <dgm:pt modelId="{CE496BCA-A623-4AE2-B4BC-74C1CBA70628}" type="pres">
      <dgm:prSet presAssocID="{58561E59-D047-4D1F-A0DB-29123D16C5C2}" presName="composite" presStyleCnt="0"/>
      <dgm:spPr/>
    </dgm:pt>
    <dgm:pt modelId="{051B1FD3-8D88-445A-AB1F-10AA37DF4B1B}" type="pres">
      <dgm:prSet presAssocID="{58561E59-D047-4D1F-A0DB-29123D16C5C2}" presName="rect1" presStyleLbl="tr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547651-4CF2-4A7E-A503-F8E317894315}" type="pres">
      <dgm:prSet presAssocID="{58561E59-D047-4D1F-A0DB-29123D16C5C2}" presName="rect2" presStyleLbl="fgImgPlace1" presStyleIdx="2" presStyleCnt="4"/>
      <dgm:spPr>
        <a:solidFill>
          <a:schemeClr val="accent2">
            <a:lumMod val="40000"/>
            <a:lumOff val="60000"/>
          </a:schemeClr>
        </a:solidFill>
      </dgm:spPr>
    </dgm:pt>
    <dgm:pt modelId="{3F8745A8-5FAC-455B-AC97-9D3A716C4734}" type="pres">
      <dgm:prSet presAssocID="{B04F59B6-3521-4EC3-AC86-C73529B3AE21}" presName="sibTrans" presStyleCnt="0"/>
      <dgm:spPr/>
    </dgm:pt>
    <dgm:pt modelId="{01FDE804-E771-467F-80D9-EB3D37B5A1EB}" type="pres">
      <dgm:prSet presAssocID="{FC3AC2BE-FEDB-412B-B682-752F70AE6035}" presName="composite" presStyleCnt="0"/>
      <dgm:spPr/>
    </dgm:pt>
    <dgm:pt modelId="{4DB2CF2C-C88C-41B0-837D-BC92C4A234FA}" type="pres">
      <dgm:prSet presAssocID="{FC3AC2BE-FEDB-412B-B682-752F70AE6035}" presName="rect1" presStyleLbl="tr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644CF0-1DDD-417B-AD0B-851987A89EDC}" type="pres">
      <dgm:prSet presAssocID="{FC3AC2BE-FEDB-412B-B682-752F70AE6035}" presName="rect2" presStyleLbl="fgImgPlace1" presStyleIdx="3" presStyleCnt="4"/>
      <dgm:spPr>
        <a:solidFill>
          <a:schemeClr val="accent6">
            <a:lumMod val="60000"/>
            <a:lumOff val="40000"/>
          </a:schemeClr>
        </a:solidFill>
      </dgm:spPr>
    </dgm:pt>
  </dgm:ptLst>
  <dgm:cxnLst>
    <dgm:cxn modelId="{02ACAD15-B3F1-4CCB-9AAB-FB57DBEBABEA}" type="presOf" srcId="{58561E59-D047-4D1F-A0DB-29123D16C5C2}" destId="{051B1FD3-8D88-445A-AB1F-10AA37DF4B1B}" srcOrd="0" destOrd="0" presId="urn:microsoft.com/office/officeart/2008/layout/PictureStrips"/>
    <dgm:cxn modelId="{A05F39F8-0CD0-4BF3-AD35-2D6BA529C17D}" srcId="{CD8A4BC5-DA45-4E04-A5C5-9D543F87DEF7}" destId="{0A568997-EAD3-43EF-B618-5FB96BE53C52}" srcOrd="0" destOrd="0" parTransId="{8EB07609-D9D4-4232-8F4A-F7D338862DF6}" sibTransId="{6ACDA63E-1114-43E0-8150-3FFE43BA8D0D}"/>
    <dgm:cxn modelId="{80118EAE-B34B-4688-8077-C4A6F4BE76A3}" type="presOf" srcId="{CD8A4BC5-DA45-4E04-A5C5-9D543F87DEF7}" destId="{43D10917-05FC-423E-8BB0-B98134588FBD}" srcOrd="0" destOrd="0" presId="urn:microsoft.com/office/officeart/2008/layout/PictureStrips"/>
    <dgm:cxn modelId="{3167ED2C-41D7-4726-81A0-0360183EE0DB}" type="presOf" srcId="{FC3AC2BE-FEDB-412B-B682-752F70AE6035}" destId="{4DB2CF2C-C88C-41B0-837D-BC92C4A234FA}" srcOrd="0" destOrd="0" presId="urn:microsoft.com/office/officeart/2008/layout/PictureStrips"/>
    <dgm:cxn modelId="{6D068B1E-C426-4D77-92C5-6BD084732ABA}" srcId="{CD8A4BC5-DA45-4E04-A5C5-9D543F87DEF7}" destId="{58561E59-D047-4D1F-A0DB-29123D16C5C2}" srcOrd="2" destOrd="0" parTransId="{A8EEFB11-90A9-49D4-9B2D-D1EA2135E72A}" sibTransId="{B04F59B6-3521-4EC3-AC86-C73529B3AE21}"/>
    <dgm:cxn modelId="{5922CF4B-1E1B-4061-B336-A1F9B4A5CA67}" srcId="{CD8A4BC5-DA45-4E04-A5C5-9D543F87DEF7}" destId="{FC3AC2BE-FEDB-412B-B682-752F70AE6035}" srcOrd="3" destOrd="0" parTransId="{79C8CFB3-243B-492C-9332-BF9C6B6CCEAA}" sibTransId="{F32C7EBA-A5D8-4304-8C5C-4F9F4444775D}"/>
    <dgm:cxn modelId="{9B1F6817-ECB2-4575-9C80-9662E72D47CB}" srcId="{CD8A4BC5-DA45-4E04-A5C5-9D543F87DEF7}" destId="{F6069BCB-C495-4E9C-BD7E-3AE48444CF1F}" srcOrd="1" destOrd="0" parTransId="{A3DC12EE-8CA6-4A60-9CCB-FA6D15F5D809}" sibTransId="{23FEF295-7A62-43FC-A3A0-0D3516E34A1B}"/>
    <dgm:cxn modelId="{D5B9A04A-4CB0-49D7-BD05-2125A4F5F835}" type="presOf" srcId="{F6069BCB-C495-4E9C-BD7E-3AE48444CF1F}" destId="{4516BB0D-67F9-497A-8960-5DA1B44877A9}" srcOrd="0" destOrd="0" presId="urn:microsoft.com/office/officeart/2008/layout/PictureStrips"/>
    <dgm:cxn modelId="{6CF03FEF-3D97-42C6-9859-AB916E82451A}" type="presOf" srcId="{0A568997-EAD3-43EF-B618-5FB96BE53C52}" destId="{A16B381F-E56E-44FF-BE3C-A50A4D305ADA}" srcOrd="0" destOrd="0" presId="urn:microsoft.com/office/officeart/2008/layout/PictureStrips"/>
    <dgm:cxn modelId="{D1E03CE6-7932-433B-8479-1C1C264CC10D}" type="presParOf" srcId="{43D10917-05FC-423E-8BB0-B98134588FBD}" destId="{B4CA0B67-AD01-4AEF-88D7-52583B878FB4}" srcOrd="0" destOrd="0" presId="urn:microsoft.com/office/officeart/2008/layout/PictureStrips"/>
    <dgm:cxn modelId="{06EEE3EC-3C15-47A0-AE60-D0BDC26ABEE6}" type="presParOf" srcId="{B4CA0B67-AD01-4AEF-88D7-52583B878FB4}" destId="{A16B381F-E56E-44FF-BE3C-A50A4D305ADA}" srcOrd="0" destOrd="0" presId="urn:microsoft.com/office/officeart/2008/layout/PictureStrips"/>
    <dgm:cxn modelId="{8C6AC192-1749-48C1-AE51-EBFC9D48928E}" type="presParOf" srcId="{B4CA0B67-AD01-4AEF-88D7-52583B878FB4}" destId="{05C8A1C7-29E6-4FCE-A0CD-0070E7A6DEC5}" srcOrd="1" destOrd="0" presId="urn:microsoft.com/office/officeart/2008/layout/PictureStrips"/>
    <dgm:cxn modelId="{37A869E0-9938-4717-B03A-0CE7BBDF50FB}" type="presParOf" srcId="{43D10917-05FC-423E-8BB0-B98134588FBD}" destId="{8CC7E626-BA85-4E81-A593-6CB9EA45B9CA}" srcOrd="1" destOrd="0" presId="urn:microsoft.com/office/officeart/2008/layout/PictureStrips"/>
    <dgm:cxn modelId="{63608D71-93F8-474A-BA8D-86834BE3583C}" type="presParOf" srcId="{43D10917-05FC-423E-8BB0-B98134588FBD}" destId="{4052E347-36B0-4B9A-B87F-75753D756E0F}" srcOrd="2" destOrd="0" presId="urn:microsoft.com/office/officeart/2008/layout/PictureStrips"/>
    <dgm:cxn modelId="{EB4F0587-93B1-4927-AE8F-E88F9745A409}" type="presParOf" srcId="{4052E347-36B0-4B9A-B87F-75753D756E0F}" destId="{4516BB0D-67F9-497A-8960-5DA1B44877A9}" srcOrd="0" destOrd="0" presId="urn:microsoft.com/office/officeart/2008/layout/PictureStrips"/>
    <dgm:cxn modelId="{1BFD9755-FCF1-43BE-847D-3A7A0E9BBD66}" type="presParOf" srcId="{4052E347-36B0-4B9A-B87F-75753D756E0F}" destId="{EFBF5C99-BDFB-4B19-91C7-AE913B5A5636}" srcOrd="1" destOrd="0" presId="urn:microsoft.com/office/officeart/2008/layout/PictureStrips"/>
    <dgm:cxn modelId="{5FE5225E-C401-4A14-8322-6C641A2F131F}" type="presParOf" srcId="{43D10917-05FC-423E-8BB0-B98134588FBD}" destId="{55A13C8F-615C-4D5E-9BBA-C39283DE182A}" srcOrd="3" destOrd="0" presId="urn:microsoft.com/office/officeart/2008/layout/PictureStrips"/>
    <dgm:cxn modelId="{BD3B70FD-1AF1-4656-A6CD-3307747C112C}" type="presParOf" srcId="{43D10917-05FC-423E-8BB0-B98134588FBD}" destId="{CE496BCA-A623-4AE2-B4BC-74C1CBA70628}" srcOrd="4" destOrd="0" presId="urn:microsoft.com/office/officeart/2008/layout/PictureStrips"/>
    <dgm:cxn modelId="{18C7A005-D49E-42AD-B5D8-370CF69DBE03}" type="presParOf" srcId="{CE496BCA-A623-4AE2-B4BC-74C1CBA70628}" destId="{051B1FD3-8D88-445A-AB1F-10AA37DF4B1B}" srcOrd="0" destOrd="0" presId="urn:microsoft.com/office/officeart/2008/layout/PictureStrips"/>
    <dgm:cxn modelId="{78121CFD-3BD5-4C34-890D-B7E20393F029}" type="presParOf" srcId="{CE496BCA-A623-4AE2-B4BC-74C1CBA70628}" destId="{CA547651-4CF2-4A7E-A503-F8E317894315}" srcOrd="1" destOrd="0" presId="urn:microsoft.com/office/officeart/2008/layout/PictureStrips"/>
    <dgm:cxn modelId="{C43CC294-1CCC-4757-9EAB-80FE5481DC7C}" type="presParOf" srcId="{43D10917-05FC-423E-8BB0-B98134588FBD}" destId="{3F8745A8-5FAC-455B-AC97-9D3A716C4734}" srcOrd="5" destOrd="0" presId="urn:microsoft.com/office/officeart/2008/layout/PictureStrips"/>
    <dgm:cxn modelId="{001AF6FC-5A12-409A-8373-9BA6D02AED56}" type="presParOf" srcId="{43D10917-05FC-423E-8BB0-B98134588FBD}" destId="{01FDE804-E771-467F-80D9-EB3D37B5A1EB}" srcOrd="6" destOrd="0" presId="urn:microsoft.com/office/officeart/2008/layout/PictureStrips"/>
    <dgm:cxn modelId="{FD9021E7-F1B5-463C-8BDE-017EF6CC3679}" type="presParOf" srcId="{01FDE804-E771-467F-80D9-EB3D37B5A1EB}" destId="{4DB2CF2C-C88C-41B0-837D-BC92C4A234FA}" srcOrd="0" destOrd="0" presId="urn:microsoft.com/office/officeart/2008/layout/PictureStrips"/>
    <dgm:cxn modelId="{0094A2DE-4A62-4AF5-822A-48DD4B24E25B}" type="presParOf" srcId="{01FDE804-E771-467F-80D9-EB3D37B5A1EB}" destId="{90644CF0-1DDD-417B-AD0B-851987A89EDC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6B381F-E56E-44FF-BE3C-A50A4D305ADA}">
      <dsp:nvSpPr>
        <dsp:cNvPr id="0" name=""/>
        <dsp:cNvSpPr/>
      </dsp:nvSpPr>
      <dsp:spPr>
        <a:xfrm>
          <a:off x="1392467" y="432279"/>
          <a:ext cx="3128054" cy="97751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105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一、业务与收获</a:t>
          </a:r>
          <a:endParaRPr lang="zh-CN" altLang="en-US" sz="2600" kern="1200" dirty="0"/>
        </a:p>
      </dsp:txBody>
      <dsp:txXfrm>
        <a:off x="1392467" y="432279"/>
        <a:ext cx="3128054" cy="977516"/>
      </dsp:txXfrm>
    </dsp:sp>
    <dsp:sp modelId="{05C8A1C7-29E6-4FCE-A0CD-0070E7A6DEC5}">
      <dsp:nvSpPr>
        <dsp:cNvPr id="0" name=""/>
        <dsp:cNvSpPr/>
      </dsp:nvSpPr>
      <dsp:spPr>
        <a:xfrm>
          <a:off x="1262132" y="291082"/>
          <a:ext cx="684261" cy="1026392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16BB0D-67F9-497A-8960-5DA1B44877A9}">
      <dsp:nvSpPr>
        <dsp:cNvPr id="0" name=""/>
        <dsp:cNvSpPr/>
      </dsp:nvSpPr>
      <dsp:spPr>
        <a:xfrm>
          <a:off x="1392467" y="1662864"/>
          <a:ext cx="3128054" cy="97751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105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二、做到更好</a:t>
          </a:r>
          <a:endParaRPr lang="zh-CN" altLang="en-US" sz="2600" kern="1200" dirty="0"/>
        </a:p>
      </dsp:txBody>
      <dsp:txXfrm>
        <a:off x="1392467" y="1662864"/>
        <a:ext cx="3128054" cy="977516"/>
      </dsp:txXfrm>
    </dsp:sp>
    <dsp:sp modelId="{EFBF5C99-BDFB-4B19-91C7-AE913B5A5636}">
      <dsp:nvSpPr>
        <dsp:cNvPr id="0" name=""/>
        <dsp:cNvSpPr/>
      </dsp:nvSpPr>
      <dsp:spPr>
        <a:xfrm>
          <a:off x="1262132" y="1521667"/>
          <a:ext cx="684261" cy="102639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1B1FD3-8D88-445A-AB1F-10AA37DF4B1B}">
      <dsp:nvSpPr>
        <dsp:cNvPr id="0" name=""/>
        <dsp:cNvSpPr/>
      </dsp:nvSpPr>
      <dsp:spPr>
        <a:xfrm>
          <a:off x="1392467" y="2893449"/>
          <a:ext cx="3128054" cy="97751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105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三、思考</a:t>
          </a:r>
          <a:r>
            <a:rPr lang="zh-CN" altLang="en-US" sz="2600" kern="1200" dirty="0" smtClean="0"/>
            <a:t>与规划</a:t>
          </a:r>
          <a:endParaRPr lang="zh-CN" altLang="en-US" sz="2600" kern="1200" dirty="0"/>
        </a:p>
      </dsp:txBody>
      <dsp:txXfrm>
        <a:off x="1392467" y="2893449"/>
        <a:ext cx="3128054" cy="977516"/>
      </dsp:txXfrm>
    </dsp:sp>
    <dsp:sp modelId="{CA547651-4CF2-4A7E-A503-F8E317894315}">
      <dsp:nvSpPr>
        <dsp:cNvPr id="0" name=""/>
        <dsp:cNvSpPr/>
      </dsp:nvSpPr>
      <dsp:spPr>
        <a:xfrm>
          <a:off x="1262132" y="2752252"/>
          <a:ext cx="684261" cy="1026392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2CF2C-C88C-41B0-837D-BC92C4A234FA}">
      <dsp:nvSpPr>
        <dsp:cNvPr id="0" name=""/>
        <dsp:cNvSpPr/>
      </dsp:nvSpPr>
      <dsp:spPr>
        <a:xfrm>
          <a:off x="1392467" y="4124034"/>
          <a:ext cx="3128054" cy="97751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105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四、随便聊聊</a:t>
          </a:r>
          <a:endParaRPr lang="zh-CN" altLang="en-US" sz="2600" kern="1200" dirty="0"/>
        </a:p>
      </dsp:txBody>
      <dsp:txXfrm>
        <a:off x="1392467" y="4124034"/>
        <a:ext cx="3128054" cy="977516"/>
      </dsp:txXfrm>
    </dsp:sp>
    <dsp:sp modelId="{90644CF0-1DDD-417B-AD0B-851987A89EDC}">
      <dsp:nvSpPr>
        <dsp:cNvPr id="0" name=""/>
        <dsp:cNvSpPr/>
      </dsp:nvSpPr>
      <dsp:spPr>
        <a:xfrm>
          <a:off x="1262132" y="3982837"/>
          <a:ext cx="684261" cy="1026392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BC67B-E3AC-42AE-85FB-7B9AE877959C}" type="datetimeFigureOut">
              <a:rPr lang="zh-CN" altLang="en-US"/>
              <a:pPr>
                <a:defRPr/>
              </a:pPr>
              <a:t>2018/2/9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CC0C2-74A7-42A3-9B90-1A6D611954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0F95C-9467-4E57-ABB9-B8A9587F6017}" type="datetimeFigureOut">
              <a:rPr lang="zh-CN" altLang="en-US"/>
              <a:pPr>
                <a:defRPr/>
              </a:pPr>
              <a:t>2018/2/9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278E2-724F-4CCC-94E8-CBB777E3D8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06570-F708-4A2E-ADB2-338918A63E00}" type="datetimeFigureOut">
              <a:rPr lang="zh-CN" altLang="en-US"/>
              <a:pPr>
                <a:defRPr/>
              </a:pPr>
              <a:t>2018/2/9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7804B-0C2E-4AB7-B813-4A74FF0873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54E3D-3484-4C24-B8EE-AF0ECE6A3860}" type="datetimeFigureOut">
              <a:rPr lang="zh-CN" altLang="en-US"/>
              <a:pPr>
                <a:defRPr/>
              </a:pPr>
              <a:t>2018/2/9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95B24-1BB6-4DDA-8634-CD2E5A8843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AE806-C6AF-4835-B786-30072A2F68F0}" type="datetimeFigureOut">
              <a:rPr lang="zh-CN" altLang="en-US"/>
              <a:pPr>
                <a:defRPr/>
              </a:pPr>
              <a:t>2018/2/9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95A86-15AE-45B6-B2CA-7FEC5A4E8A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C9FD8-56DA-48E1-BF90-1ECF2395A59C}" type="datetimeFigureOut">
              <a:rPr lang="zh-CN" altLang="en-US"/>
              <a:pPr>
                <a:defRPr/>
              </a:pPr>
              <a:t>2018/2/9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E3E88-6E61-42CA-9A22-86D17C0627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48857-5A6E-40B6-931E-D67AE1A98A9F}" type="datetimeFigureOut">
              <a:rPr lang="zh-CN" altLang="en-US"/>
              <a:pPr>
                <a:defRPr/>
              </a:pPr>
              <a:t>2018/2/9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435D2-FF09-4141-90FF-8256B4AC5F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C38E7-0E5C-45AE-8A32-57A5741B20E7}" type="datetimeFigureOut">
              <a:rPr lang="zh-CN" altLang="en-US"/>
              <a:pPr>
                <a:defRPr/>
              </a:pPr>
              <a:t>2018/2/9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864D5-2AE1-494B-845C-D0FDB3E92F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E9176-FD51-43D0-86D3-27B340E1BE6E}" type="datetimeFigureOut">
              <a:rPr lang="zh-CN" altLang="en-US"/>
              <a:pPr>
                <a:defRPr/>
              </a:pPr>
              <a:t>2018/2/9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4B537-CCD8-4DD4-977C-28EF0420C7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DC656-EBA4-45A8-8511-6236AE9FBB32}" type="datetimeFigureOut">
              <a:rPr lang="zh-CN" altLang="en-US"/>
              <a:pPr>
                <a:defRPr/>
              </a:pPr>
              <a:t>2018/2/9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09FED-B1C3-4C11-871D-BB64D95CDE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7A48F-A988-485C-AFB0-051794D70B6E}" type="datetimeFigureOut">
              <a:rPr lang="zh-CN" altLang="en-US"/>
              <a:pPr>
                <a:defRPr/>
              </a:pPr>
              <a:t>2018/2/9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45CAA-321E-4349-AF8B-2D8240D2E6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A1D9C00-24BC-444F-B8B5-78D1F97736BA}" type="datetimeFigureOut">
              <a:rPr lang="zh-CN" altLang="en-US"/>
              <a:pPr>
                <a:defRPr/>
              </a:pPr>
              <a:t>2018/2/9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E9168BC-D59D-44EE-BC5D-C5F1394707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7" descr="000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文本框 6"/>
          <p:cNvSpPr txBox="1">
            <a:spLocks noChangeArrowheads="1"/>
          </p:cNvSpPr>
          <p:nvPr/>
        </p:nvSpPr>
        <p:spPr bwMode="auto">
          <a:xfrm>
            <a:off x="-542925" y="1819275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981433" y="1512303"/>
            <a:ext cx="2993127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会员社群</a:t>
            </a:r>
            <a:endParaRPr lang="en-US" altLang="zh-CN" sz="5400" b="1" cap="none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叶昶</a:t>
            </a:r>
            <a:endParaRPr lang="en-US" altLang="zh-CN" sz="5400" b="1" cap="none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转正答辩</a:t>
            </a:r>
            <a:endParaRPr lang="zh-CN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2" descr="000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 descr="PPT-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868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652370658"/>
              </p:ext>
            </p:extLst>
          </p:nvPr>
        </p:nvGraphicFramePr>
        <p:xfrm>
          <a:off x="1768979" y="333286"/>
          <a:ext cx="5782654" cy="5392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629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3"/>
          <p:cNvSpPr>
            <a:spLocks noGrp="1"/>
          </p:cNvSpPr>
          <p:nvPr>
            <p:ph type="title"/>
          </p:nvPr>
        </p:nvSpPr>
        <p:spPr>
          <a:xfrm>
            <a:off x="457200" y="2600325"/>
            <a:ext cx="8229600" cy="1143000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17411" name="图片 3" descr="PPT-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868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457199" y="266912"/>
            <a:ext cx="37753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</a:t>
            </a:r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业务</a:t>
            </a:r>
            <a:r>
              <a:rPr lang="zh-CN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与收获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7200" y="1241710"/>
            <a:ext cx="573422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主要负责过的内容（吸粉为主）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）助力抢免单活动的迭代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0</a:t>
            </a:r>
            <a:r>
              <a:rPr lang="zh-CN" altLang="en-US" dirty="0" smtClean="0"/>
              <a:t>元秒杀活动</a:t>
            </a:r>
            <a:r>
              <a:rPr lang="en-US" altLang="zh-CN" dirty="0" smtClean="0"/>
              <a:t>H5</a:t>
            </a:r>
            <a:r>
              <a:rPr lang="zh-CN" altLang="en-US" dirty="0" smtClean="0"/>
              <a:t>的迭代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dirty="0"/>
              <a:t>微信编辑后台模板的制作与流程了解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zh-CN" altLang="en-US" dirty="0"/>
              <a:t>抽奖系统的前端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（</a:t>
            </a:r>
            <a:r>
              <a:rPr lang="en-US" altLang="zh-CN" dirty="0"/>
              <a:t>5</a:t>
            </a:r>
            <a:r>
              <a:rPr lang="zh-CN" altLang="en-US" dirty="0" smtClean="0"/>
              <a:t>）砍价</a:t>
            </a:r>
            <a:r>
              <a:rPr lang="en-US" altLang="zh-CN" dirty="0" smtClean="0"/>
              <a:t>H5</a:t>
            </a:r>
            <a:r>
              <a:rPr lang="zh-CN" altLang="en-US" dirty="0" smtClean="0"/>
              <a:t>及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的迭代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（</a:t>
            </a:r>
            <a:r>
              <a:rPr lang="en-US" altLang="zh-CN" dirty="0"/>
              <a:t>6</a:t>
            </a:r>
            <a:r>
              <a:rPr lang="zh-CN" altLang="en-US" dirty="0" smtClean="0"/>
              <a:t>）砍价小程序好友助力及历史页的开发及后续迭代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（</a:t>
            </a:r>
            <a:r>
              <a:rPr lang="en-US" altLang="zh-CN" dirty="0"/>
              <a:t>7</a:t>
            </a:r>
            <a:r>
              <a:rPr lang="zh-CN" altLang="en-US" dirty="0" smtClean="0"/>
              <a:t>）单独负责邀请好友领红包的前端开发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1895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3"/>
          <p:cNvSpPr>
            <a:spLocks noGrp="1"/>
          </p:cNvSpPr>
          <p:nvPr>
            <p:ph type="title"/>
          </p:nvPr>
        </p:nvSpPr>
        <p:spPr>
          <a:xfrm>
            <a:off x="457200" y="2600325"/>
            <a:ext cx="8229600" cy="1143000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17411" name="图片 3" descr="PPT-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868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360" y="1388949"/>
            <a:ext cx="1800000" cy="31333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51" y="695667"/>
            <a:ext cx="4714286" cy="27333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631" y="1095371"/>
            <a:ext cx="5485714" cy="20761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56232" y="28201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砍价</a:t>
            </a:r>
            <a:r>
              <a:rPr lang="en-US" altLang="zh-CN" dirty="0" smtClean="0"/>
              <a:t>H5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758613" y="83970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砍价小程序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655" y="3683233"/>
            <a:ext cx="5057143" cy="191428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37483" y="3352088"/>
            <a:ext cx="347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r>
              <a:rPr lang="zh-CN" altLang="en-US" dirty="0"/>
              <a:t>元秒杀</a:t>
            </a:r>
            <a:r>
              <a:rPr lang="en-US" altLang="zh-CN" dirty="0"/>
              <a:t>M</a:t>
            </a:r>
            <a:r>
              <a:rPr lang="zh-CN" altLang="en-US" dirty="0"/>
              <a:t>站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92631" y="651343"/>
            <a:ext cx="157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r>
              <a:rPr lang="zh-CN" altLang="en-US" dirty="0" smtClean="0"/>
              <a:t>元秒杀</a:t>
            </a:r>
            <a:r>
              <a:rPr lang="en-US" altLang="zh-CN" dirty="0" smtClean="0"/>
              <a:t>APP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267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图片 3" descr="PPT-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039"/>
            <a:ext cx="92868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457200" y="3338854"/>
            <a:ext cx="69477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个人收获：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代码的规范，代码不仅是让自己看得懂，还要让别人也看懂。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开发前的流程梳理与从大到小开发的步骤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</a:t>
            </a:r>
            <a:r>
              <a:rPr lang="zh-CN" altLang="en-US" dirty="0" smtClean="0"/>
              <a:t>不仅是写代码，还要会生活。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4.</a:t>
            </a:r>
            <a:r>
              <a:rPr lang="zh-CN" altLang="en-US" dirty="0" smtClean="0"/>
              <a:t>一群志同道合的小伙伴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57198" y="368429"/>
            <a:ext cx="6947731" cy="58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技术方面：</a:t>
            </a:r>
          </a:p>
        </p:txBody>
      </p:sp>
      <p:sp>
        <p:nvSpPr>
          <p:cNvPr id="3" name="椭圆 2"/>
          <p:cNvSpPr/>
          <p:nvPr/>
        </p:nvSpPr>
        <p:spPr>
          <a:xfrm>
            <a:off x="931492" y="990503"/>
            <a:ext cx="1880074" cy="9596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08244" y="1182189"/>
            <a:ext cx="19484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微信验证登录。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896996" y="1027950"/>
            <a:ext cx="2042449" cy="8686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89286" y="1277620"/>
            <a:ext cx="177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微信小程序</a:t>
            </a:r>
            <a:endParaRPr lang="zh-CN" altLang="en-US" dirty="0"/>
          </a:p>
        </p:txBody>
      </p:sp>
      <p:sp>
        <p:nvSpPr>
          <p:cNvPr id="8" name="平行四边形 7"/>
          <p:cNvSpPr/>
          <p:nvPr/>
        </p:nvSpPr>
        <p:spPr>
          <a:xfrm>
            <a:off x="1754756" y="2285256"/>
            <a:ext cx="2539773" cy="846879"/>
          </a:xfrm>
          <a:prstGeom prst="parallelogram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94130" y="2446646"/>
            <a:ext cx="25039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3.Vue</a:t>
            </a:r>
            <a:r>
              <a:rPr lang="zh-CN" altLang="en-US" dirty="0"/>
              <a:t>，</a:t>
            </a:r>
            <a:r>
              <a:rPr lang="en-US" altLang="zh-CN" dirty="0" err="1"/>
              <a:t>vueX</a:t>
            </a:r>
            <a:r>
              <a:rPr lang="zh-CN" altLang="en-US" dirty="0"/>
              <a:t>深入了解</a:t>
            </a:r>
            <a:endParaRPr lang="en-US" altLang="zh-CN" dirty="0"/>
          </a:p>
        </p:txBody>
      </p:sp>
      <p:sp>
        <p:nvSpPr>
          <p:cNvPr id="10" name="流程图: 可选过程 9"/>
          <p:cNvSpPr/>
          <p:nvPr/>
        </p:nvSpPr>
        <p:spPr>
          <a:xfrm>
            <a:off x="5046522" y="2167627"/>
            <a:ext cx="2350093" cy="1010405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460414" y="2335113"/>
            <a:ext cx="1522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模板的巧用，组件的</a:t>
            </a:r>
            <a:r>
              <a:rPr lang="zh-CN" altLang="en-US" dirty="0" smtClean="0"/>
              <a:t>提取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695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 animBg="1"/>
      <p:bldP spid="4" grpId="0"/>
      <p:bldP spid="6" grpId="0" animBg="1"/>
      <p:bldP spid="7" grpId="0"/>
      <p:bldP spid="8" grpId="0" animBg="1"/>
      <p:bldP spid="9" grpId="0"/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3"/>
          <p:cNvSpPr>
            <a:spLocks noGrp="1"/>
          </p:cNvSpPr>
          <p:nvPr>
            <p:ph type="title"/>
          </p:nvPr>
        </p:nvSpPr>
        <p:spPr>
          <a:xfrm>
            <a:off x="457200" y="2600325"/>
            <a:ext cx="8229600" cy="1143000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17411" name="图片 3" descr="PPT-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868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713678" y="238334"/>
            <a:ext cx="326243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二、做的更好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9858" y="1315108"/>
            <a:ext cx="58025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个人还需改进的地方：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对业务多做自己的思考，提出自己的想法建议。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工作与学习的平衡。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</a:t>
            </a:r>
            <a:r>
              <a:rPr lang="zh-CN" altLang="en-US" dirty="0" smtClean="0"/>
              <a:t>看更多不同方面的书籍，提高自己眼界，增长自己的见识。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4.</a:t>
            </a:r>
            <a:r>
              <a:rPr lang="zh-CN" altLang="en-US" dirty="0" smtClean="0"/>
              <a:t>一定多注意细节，逻辑的严谨性。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5.</a:t>
            </a:r>
            <a:r>
              <a:rPr lang="zh-CN" altLang="en-US" dirty="0" smtClean="0"/>
              <a:t>提高自己的开发人效。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717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3"/>
          <p:cNvSpPr>
            <a:spLocks noGrp="1"/>
          </p:cNvSpPr>
          <p:nvPr>
            <p:ph type="title"/>
          </p:nvPr>
        </p:nvSpPr>
        <p:spPr>
          <a:xfrm>
            <a:off x="457200" y="2600325"/>
            <a:ext cx="8229600" cy="1143000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17411" name="图片 3" descr="PPT-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868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457200" y="301096"/>
            <a:ext cx="37753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三、思考与规划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199" y="1084986"/>
            <a:ext cx="6567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短期的重点：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业务方面主要的技术重心在小程序与</a:t>
            </a:r>
            <a:r>
              <a:rPr lang="en-US" altLang="zh-CN" dirty="0" smtClean="0"/>
              <a:t>H5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个人的话要开始</a:t>
            </a:r>
            <a:r>
              <a:rPr lang="en-US" altLang="zh-CN" dirty="0" err="1" smtClean="0"/>
              <a:t>weex</a:t>
            </a:r>
            <a:r>
              <a:rPr lang="zh-CN" altLang="en-US" dirty="0" smtClean="0"/>
              <a:t>的学习，并且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也需要持续的深入。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7199" y="2524285"/>
            <a:ext cx="74134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职业规划：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1. </a:t>
            </a:r>
            <a:r>
              <a:rPr lang="zh-CN" altLang="en-US" dirty="0" smtClean="0"/>
              <a:t>之后的一年做到</a:t>
            </a:r>
            <a:r>
              <a:rPr lang="en-US" altLang="zh-CN" dirty="0" err="1" smtClean="0"/>
              <a:t>weex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H5</a:t>
            </a:r>
            <a:r>
              <a:rPr lang="zh-CN" altLang="en-US" dirty="0" smtClean="0"/>
              <a:t>，小程序，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都能够独立的开发项目。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2. </a:t>
            </a:r>
            <a:r>
              <a:rPr lang="zh-CN" altLang="en-US" dirty="0" smtClean="0"/>
              <a:t>期望在两</a:t>
            </a:r>
            <a:r>
              <a:rPr lang="zh-CN" altLang="en-US" dirty="0"/>
              <a:t>、</a:t>
            </a:r>
            <a:r>
              <a:rPr lang="zh-CN" altLang="en-US" dirty="0" smtClean="0"/>
              <a:t>三年内能够更广泛的了解前端的各种稀奇古怪的事物，跨领域了解其他方面的东西。之后不断的积累技术经验，同时持续提升自己在产品，设计，视觉等多方面的思考及感悟。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8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3"/>
          <p:cNvSpPr>
            <a:spLocks noGrp="1"/>
          </p:cNvSpPr>
          <p:nvPr>
            <p:ph type="title"/>
          </p:nvPr>
        </p:nvSpPr>
        <p:spPr>
          <a:xfrm>
            <a:off x="457200" y="2600325"/>
            <a:ext cx="8229600" cy="1143000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17411" name="图片 3" descr="PPT-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868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457200" y="238334"/>
            <a:ext cx="32624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四、随便聊聊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63330" y="4555517"/>
            <a:ext cx="4178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这里个个都是人才，说话又好听，我超喜欢</a:t>
            </a:r>
            <a:r>
              <a:rPr lang="zh-CN" altLang="en-US" dirty="0"/>
              <a:t>在</a:t>
            </a:r>
            <a:r>
              <a:rPr lang="zh-CN" altLang="en-US" dirty="0" smtClean="0"/>
              <a:t>这里的感觉。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355" y="4591529"/>
            <a:ext cx="56197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7309" y="3946749"/>
            <a:ext cx="521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特别</a:t>
            </a:r>
            <a:r>
              <a:rPr lang="zh-CN" altLang="en-US" dirty="0" smtClean="0"/>
              <a:t>感谢彰显和路鸣的指导</a:t>
            </a:r>
            <a:r>
              <a:rPr lang="th-TH" altLang="zh-CN" dirty="0"/>
              <a:t>(๑╹◡╹)</a:t>
            </a:r>
            <a:r>
              <a:rPr lang="ja-JP" altLang="en-US" dirty="0"/>
              <a:t>ﾉ</a:t>
            </a:r>
            <a:r>
              <a:rPr lang="en-US" altLang="ja-JP" dirty="0"/>
              <a:t>"""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97309" y="1665293"/>
            <a:ext cx="64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来到贝贝这两个多月</a:t>
            </a:r>
            <a:r>
              <a:rPr lang="zh-CN" altLang="en-US" dirty="0" smtClean="0"/>
              <a:t>，</a:t>
            </a:r>
            <a:r>
              <a:rPr lang="zh-CN" altLang="en-US" dirty="0"/>
              <a:t>体会</a:t>
            </a:r>
            <a:r>
              <a:rPr lang="zh-CN" altLang="en-US" dirty="0" smtClean="0"/>
              <a:t>到</a:t>
            </a:r>
            <a:r>
              <a:rPr lang="zh-CN" altLang="en-US" dirty="0"/>
              <a:t>了贝贝小伙伴的热情与友善。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领导特别棒，并且帅哥美女特别多，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上年会跳了个舞，还拿了一等奖，可把我牛逼坏了。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听了很多分享</a:t>
            </a:r>
            <a:r>
              <a:rPr lang="zh-CN" altLang="en-US" dirty="0" smtClean="0"/>
              <a:t>。一些感悟：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一、极致</a:t>
            </a:r>
            <a:r>
              <a:rPr lang="zh-CN" altLang="en-US" dirty="0"/>
              <a:t>，创造，多走一步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二、聪明，承担，效率高。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66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" descr="PPT-0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1449015" y="2326400"/>
            <a:ext cx="58015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谢谢  </a:t>
            </a:r>
            <a:r>
              <a:rPr lang="en-US" altLang="zh-CN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</a:t>
            </a:r>
            <a:r>
              <a:rPr lang="zh-CN" alt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ｖ＾＿＾</a:t>
            </a:r>
            <a:r>
              <a:rPr lang="en-US" altLang="zh-CN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)</a:t>
            </a:r>
            <a:r>
              <a:rPr lang="zh-CN" alt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2590</TotalTime>
  <Words>525</Words>
  <Application>Microsoft Office PowerPoint</Application>
  <PresentationFormat>全屏显示(4:3)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Cordia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岛 小</dc:creator>
  <cp:lastModifiedBy>叶昶</cp:lastModifiedBy>
  <cp:revision>209</cp:revision>
  <dcterms:created xsi:type="dcterms:W3CDTF">2015-12-31T09:20:16Z</dcterms:created>
  <dcterms:modified xsi:type="dcterms:W3CDTF">2018-02-09T05:38:44Z</dcterms:modified>
</cp:coreProperties>
</file>