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66" r:id="rId3"/>
    <p:sldId id="259" r:id="rId4"/>
    <p:sldId id="261" r:id="rId5"/>
    <p:sldId id="260" r:id="rId6"/>
    <p:sldId id="267" r:id="rId7"/>
    <p:sldId id="270" r:id="rId8"/>
    <p:sldId id="268" r:id="rId9"/>
    <p:sldId id="269" r:id="rId10"/>
    <p:sldId id="272" r:id="rId11"/>
    <p:sldId id="262" r:id="rId12"/>
    <p:sldId id="271" r:id="rId13"/>
    <p:sldId id="274" r:id="rId14"/>
    <p:sldId id="275" r:id="rId15"/>
    <p:sldId id="273" r:id="rId16"/>
    <p:sldId id="264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61"/>
            <p14:sldId id="260"/>
            <p14:sldId id="267"/>
            <p14:sldId id="270"/>
            <p14:sldId id="268"/>
            <p14:sldId id="269"/>
            <p14:sldId id="272"/>
            <p14:sldId id="262"/>
            <p14:sldId id="271"/>
            <p14:sldId id="274"/>
            <p14:sldId id="275"/>
            <p14:sldId id="27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/>
    <p:restoredTop sz="63051"/>
  </p:normalViewPr>
  <p:slideViewPr>
    <p:cSldViewPr snapToGrid="0" snapToObjects="1">
      <p:cViewPr varScale="1">
        <p:scale>
          <a:sx n="61" d="100"/>
          <a:sy n="61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54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56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48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1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000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761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92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.pn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707582" y="5159240"/>
            <a:ext cx="3241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绪论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逻辑结构与物理结构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552353" y="2402958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552353" y="3310270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80627-2E17-7841-93BD-0C851F88B3D9}"/>
              </a:ext>
            </a:extLst>
          </p:cNvPr>
          <p:cNvSpPr txBox="1"/>
          <p:nvPr/>
        </p:nvSpPr>
        <p:spPr>
          <a:xfrm>
            <a:off x="1513451" y="4217582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树形结构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A7A58-EA74-094D-8D1D-824CA39D4FBA}"/>
              </a:ext>
            </a:extLst>
          </p:cNvPr>
          <p:cNvSpPr txBox="1"/>
          <p:nvPr/>
        </p:nvSpPr>
        <p:spPr>
          <a:xfrm>
            <a:off x="1552353" y="5124893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图形结构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F18BB-EFAF-C342-B8C7-2230103014C2}"/>
              </a:ext>
            </a:extLst>
          </p:cNvPr>
          <p:cNvSpPr txBox="1"/>
          <p:nvPr/>
        </p:nvSpPr>
        <p:spPr>
          <a:xfrm>
            <a:off x="8335921" y="2850845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E7919-16FB-844A-A8F4-FB946DCB2FC2}"/>
              </a:ext>
            </a:extLst>
          </p:cNvPr>
          <p:cNvSpPr txBox="1"/>
          <p:nvPr/>
        </p:nvSpPr>
        <p:spPr>
          <a:xfrm>
            <a:off x="8335921" y="4542987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410C7D7-0722-2043-ABCF-3FC13F2005CC}"/>
              </a:ext>
            </a:extLst>
          </p:cNvPr>
          <p:cNvCxnSpPr/>
          <p:nvPr/>
        </p:nvCxnSpPr>
        <p:spPr>
          <a:xfrm>
            <a:off x="5890437" y="2594344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7E55CB9-54D2-534E-8CCD-1F7EF4D8DADA}"/>
              </a:ext>
            </a:extLst>
          </p:cNvPr>
          <p:cNvSpPr txBox="1"/>
          <p:nvPr/>
        </p:nvSpPr>
        <p:spPr>
          <a:xfrm>
            <a:off x="3926961" y="3749749"/>
            <a:ext cx="176500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96FD7-446F-4B4A-B69D-4E0EDCC63D60}"/>
              </a:ext>
            </a:extLst>
          </p:cNvPr>
          <p:cNvSpPr txBox="1"/>
          <p:nvPr/>
        </p:nvSpPr>
        <p:spPr>
          <a:xfrm>
            <a:off x="6117267" y="3749749"/>
            <a:ext cx="178626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</a:t>
            </a:r>
          </a:p>
        </p:txBody>
      </p:sp>
    </p:spTree>
    <p:extLst>
      <p:ext uri="{BB962C8B-B14F-4D97-AF65-F5344CB8AC3E}">
        <p14:creationId xmlns:p14="http://schemas.microsoft.com/office/powerpoint/2010/main" val="39293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逻辑结构之集合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680484" y="2488019"/>
            <a:ext cx="488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定义：集合中的元素除了属于同一个集合外，它们之间没有其他关系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2E4A41-0E8D-274C-86D0-EF511E074246}"/>
              </a:ext>
            </a:extLst>
          </p:cNvPr>
          <p:cNvSpPr/>
          <p:nvPr/>
        </p:nvSpPr>
        <p:spPr>
          <a:xfrm>
            <a:off x="7102549" y="2033833"/>
            <a:ext cx="4104167" cy="41041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DB0991-7700-0F4E-9D9C-031425A87902}"/>
              </a:ext>
            </a:extLst>
          </p:cNvPr>
          <p:cNvSpPr/>
          <p:nvPr/>
        </p:nvSpPr>
        <p:spPr>
          <a:xfrm>
            <a:off x="8196593" y="261923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9DF7DB-5294-C54A-80C5-E18C7CBE5AB2}"/>
              </a:ext>
            </a:extLst>
          </p:cNvPr>
          <p:cNvSpPr/>
          <p:nvPr/>
        </p:nvSpPr>
        <p:spPr>
          <a:xfrm>
            <a:off x="7728489" y="3739667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D4E9B7-F3D1-0D4B-B204-C2036091C4D6}"/>
              </a:ext>
            </a:extLst>
          </p:cNvPr>
          <p:cNvSpPr/>
          <p:nvPr/>
        </p:nvSpPr>
        <p:spPr>
          <a:xfrm>
            <a:off x="8352264" y="47365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5AEB77-6002-0B4A-AAEE-A4EC2492A1AF}"/>
              </a:ext>
            </a:extLst>
          </p:cNvPr>
          <p:cNvSpPr/>
          <p:nvPr/>
        </p:nvSpPr>
        <p:spPr>
          <a:xfrm>
            <a:off x="9467602" y="256051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902768-67A8-7B44-A446-C08021D93C29}"/>
              </a:ext>
            </a:extLst>
          </p:cNvPr>
          <p:cNvSpPr/>
          <p:nvPr/>
        </p:nvSpPr>
        <p:spPr>
          <a:xfrm>
            <a:off x="9601230" y="464944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E182D15-68AB-5145-A6BD-99289AB34A98}"/>
              </a:ext>
            </a:extLst>
          </p:cNvPr>
          <p:cNvSpPr/>
          <p:nvPr/>
        </p:nvSpPr>
        <p:spPr>
          <a:xfrm>
            <a:off x="9966523" y="36049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60EAD8-8672-0548-88A6-9F80473069B0}"/>
              </a:ext>
            </a:extLst>
          </p:cNvPr>
          <p:cNvSpPr/>
          <p:nvPr/>
        </p:nvSpPr>
        <p:spPr>
          <a:xfrm>
            <a:off x="8821588" y="3616156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8BBC7D-691C-794A-8C5B-601C1119CBA3}"/>
              </a:ext>
            </a:extLst>
          </p:cNvPr>
          <p:cNvSpPr txBox="1"/>
          <p:nvPr/>
        </p:nvSpPr>
        <p:spPr>
          <a:xfrm>
            <a:off x="680484" y="4810036"/>
            <a:ext cx="5558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 公交车上的乘客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假设他们彼此不认识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DD751B5-5FE5-1648-8324-D07DD55BFDEE}"/>
              </a:ext>
            </a:extLst>
          </p:cNvPr>
          <p:cNvCxnSpPr/>
          <p:nvPr/>
        </p:nvCxnSpPr>
        <p:spPr>
          <a:xfrm>
            <a:off x="6438819" y="2965487"/>
            <a:ext cx="0" cy="264850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0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逻辑结构之线性结构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212112" y="2523461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</a:p>
        </p:txBody>
      </p:sp>
    </p:spTree>
    <p:extLst>
      <p:ext uri="{BB962C8B-B14F-4D97-AF65-F5344CB8AC3E}">
        <p14:creationId xmlns:p14="http://schemas.microsoft.com/office/powerpoint/2010/main" val="227476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逻辑结构之树形结构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212112" y="2523461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树形结构</a:t>
            </a:r>
          </a:p>
        </p:txBody>
      </p:sp>
    </p:spTree>
    <p:extLst>
      <p:ext uri="{BB962C8B-B14F-4D97-AF65-F5344CB8AC3E}">
        <p14:creationId xmlns:p14="http://schemas.microsoft.com/office/powerpoint/2010/main" val="276266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逻辑结构之图形结构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212112" y="2523461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图形结构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37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逻辑结构与物理结构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212112" y="2402958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212112" y="3310270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80627-2E17-7841-93BD-0C851F88B3D9}"/>
              </a:ext>
            </a:extLst>
          </p:cNvPr>
          <p:cNvSpPr txBox="1"/>
          <p:nvPr/>
        </p:nvSpPr>
        <p:spPr>
          <a:xfrm>
            <a:off x="1173210" y="4217582"/>
            <a:ext cx="480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树形结构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A7A58-EA74-094D-8D1D-824CA39D4FBA}"/>
              </a:ext>
            </a:extLst>
          </p:cNvPr>
          <p:cNvSpPr txBox="1"/>
          <p:nvPr/>
        </p:nvSpPr>
        <p:spPr>
          <a:xfrm>
            <a:off x="1212112" y="5124893"/>
            <a:ext cx="350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图形结构</a:t>
            </a:r>
          </a:p>
        </p:txBody>
      </p:sp>
    </p:spTree>
    <p:extLst>
      <p:ext uri="{BB962C8B-B14F-4D97-AF65-F5344CB8AC3E}">
        <p14:creationId xmlns:p14="http://schemas.microsoft.com/office/powerpoint/2010/main" val="25240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抽象数据类型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04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小总结</a:t>
            </a:r>
          </a:p>
        </p:txBody>
      </p:sp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4833284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为什么要学好数据结构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数据结构的基本概念和术语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逻辑结构与物理结构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为什么要学好数据结构？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062230" y="3405618"/>
            <a:ext cx="471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8407CAD-F2B2-DF46-A66A-1BCD3014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45171"/>
            <a:ext cx="6009192" cy="3340061"/>
          </a:xfrm>
          <a:prstGeom prst="rect">
            <a:avLst/>
          </a:prstGeom>
        </p:spPr>
      </p:pic>
      <p:pic>
        <p:nvPicPr>
          <p:cNvPr id="6" name="图形 5" descr="指向右边的反手食指">
            <a:extLst>
              <a:ext uri="{FF2B5EF4-FFF2-40B4-BE49-F238E27FC236}">
                <a16:creationId xmlns:a16="http://schemas.microsoft.com/office/drawing/2014/main" id="{210154C2-D6BF-9C40-9D52-D6661602C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1728" y="3177055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995B31-82C8-C642-A774-9385BFAA8FE6}"/>
              </a:ext>
            </a:extLst>
          </p:cNvPr>
          <p:cNvSpPr txBox="1"/>
          <p:nvPr/>
        </p:nvSpPr>
        <p:spPr>
          <a:xfrm>
            <a:off x="555501" y="3280312"/>
            <a:ext cx="453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最总要的是你能</a:t>
            </a:r>
          </a:p>
        </p:txBody>
      </p:sp>
    </p:spTree>
    <p:extLst>
      <p:ext uri="{BB962C8B-B14F-4D97-AF65-F5344CB8AC3E}">
        <p14:creationId xmlns:p14="http://schemas.microsoft.com/office/powerpoint/2010/main" val="306877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基本概念和术语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F4AE6-F503-274F-B468-03857D5E30E3}"/>
              </a:ext>
            </a:extLst>
          </p:cNvPr>
          <p:cNvSpPr txBox="1"/>
          <p:nvPr/>
        </p:nvSpPr>
        <p:spPr>
          <a:xfrm>
            <a:off x="1280160" y="2545180"/>
            <a:ext cx="9906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0D0146-AE6A-4145-B11A-22C60D660A13}"/>
              </a:ext>
            </a:extLst>
          </p:cNvPr>
          <p:cNvSpPr txBox="1"/>
          <p:nvPr/>
        </p:nvSpPr>
        <p:spPr>
          <a:xfrm>
            <a:off x="128016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数据元素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541B04-B74C-674E-BFA6-4C3FFD833B80}"/>
              </a:ext>
            </a:extLst>
          </p:cNvPr>
          <p:cNvSpPr txBox="1"/>
          <p:nvPr/>
        </p:nvSpPr>
        <p:spPr>
          <a:xfrm>
            <a:off x="128016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数据项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1C0EF3-6218-6449-A3AA-350B7CAB5DC6}"/>
              </a:ext>
            </a:extLst>
          </p:cNvPr>
          <p:cNvSpPr txBox="1"/>
          <p:nvPr/>
        </p:nvSpPr>
        <p:spPr>
          <a:xfrm>
            <a:off x="293827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数据项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7B865-0BD9-944E-8F69-9278F08ADF11}"/>
              </a:ext>
            </a:extLst>
          </p:cNvPr>
          <p:cNvSpPr txBox="1"/>
          <p:nvPr/>
        </p:nvSpPr>
        <p:spPr>
          <a:xfrm>
            <a:off x="460248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数据元素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ED3848-FC64-CF4C-A301-376B994EBB39}"/>
              </a:ext>
            </a:extLst>
          </p:cNvPr>
          <p:cNvSpPr txBox="1"/>
          <p:nvPr/>
        </p:nvSpPr>
        <p:spPr>
          <a:xfrm>
            <a:off x="460248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数据项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C9BCE6-D4FD-B345-BCB5-5F070827AA8D}"/>
              </a:ext>
            </a:extLst>
          </p:cNvPr>
          <p:cNvSpPr txBox="1"/>
          <p:nvPr/>
        </p:nvSpPr>
        <p:spPr>
          <a:xfrm>
            <a:off x="626059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数据项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310AF-69FC-6B4C-AF92-9C98362045BB}"/>
              </a:ext>
            </a:extLst>
          </p:cNvPr>
          <p:cNvSpPr txBox="1"/>
          <p:nvPr/>
        </p:nvSpPr>
        <p:spPr>
          <a:xfrm>
            <a:off x="7979664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数据元素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A6AFEA-8C40-E447-BC04-20C8EDB69E96}"/>
              </a:ext>
            </a:extLst>
          </p:cNvPr>
          <p:cNvSpPr txBox="1"/>
          <p:nvPr/>
        </p:nvSpPr>
        <p:spPr>
          <a:xfrm>
            <a:off x="7979664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数据项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E53CA6-A051-2446-8D76-2DAB9618D7AA}"/>
              </a:ext>
            </a:extLst>
          </p:cNvPr>
          <p:cNvSpPr txBox="1"/>
          <p:nvPr/>
        </p:nvSpPr>
        <p:spPr>
          <a:xfrm>
            <a:off x="9637776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数据项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00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84392" y="2044298"/>
            <a:ext cx="10839384" cy="130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描述客观事物的符号 且可以输入到计算机里面被计算机程序处理</a:t>
            </a:r>
          </a:p>
        </p:txBody>
      </p:sp>
      <p:pic>
        <p:nvPicPr>
          <p:cNvPr id="7" name="图形 6" descr="音乐">
            <a:extLst>
              <a:ext uri="{FF2B5EF4-FFF2-40B4-BE49-F238E27FC236}">
                <a16:creationId xmlns:a16="http://schemas.microsoft.com/office/drawing/2014/main" id="{BD48103E-648E-FD4D-BA23-A6B5F3D23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584" y="4808580"/>
            <a:ext cx="914400" cy="914400"/>
          </a:xfrm>
          <a:prstGeom prst="rect">
            <a:avLst/>
          </a:prstGeom>
        </p:spPr>
      </p:pic>
      <p:pic>
        <p:nvPicPr>
          <p:cNvPr id="11" name="图形 10" descr="图像">
            <a:extLst>
              <a:ext uri="{FF2B5EF4-FFF2-40B4-BE49-F238E27FC236}">
                <a16:creationId xmlns:a16="http://schemas.microsoft.com/office/drawing/2014/main" id="{DA175986-B919-994E-88A0-4980FD24A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7396" y="4808580"/>
            <a:ext cx="914400" cy="914400"/>
          </a:xfrm>
          <a:prstGeom prst="rect">
            <a:avLst/>
          </a:prstGeom>
        </p:spPr>
      </p:pic>
      <p:pic>
        <p:nvPicPr>
          <p:cNvPr id="20" name="图形 19" descr="媒体演示文稿">
            <a:extLst>
              <a:ext uri="{FF2B5EF4-FFF2-40B4-BE49-F238E27FC236}">
                <a16:creationId xmlns:a16="http://schemas.microsoft.com/office/drawing/2014/main" id="{20099E10-BB47-2143-997A-27EF3B637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208" y="4808580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21C8F8E-3B10-EE48-8A33-65687856F696}"/>
              </a:ext>
            </a:extLst>
          </p:cNvPr>
          <p:cNvSpPr txBox="1"/>
          <p:nvPr/>
        </p:nvSpPr>
        <p:spPr>
          <a:xfrm>
            <a:off x="2736972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声音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1ED8F-2A72-804F-9BD8-F850A6CA22BA}"/>
              </a:ext>
            </a:extLst>
          </p:cNvPr>
          <p:cNvSpPr txBox="1"/>
          <p:nvPr/>
        </p:nvSpPr>
        <p:spPr>
          <a:xfrm>
            <a:off x="5118288" y="5932456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图片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526962-F1E2-C64D-8752-B5D50E221AE9}"/>
              </a:ext>
            </a:extLst>
          </p:cNvPr>
          <p:cNvSpPr txBox="1"/>
          <p:nvPr/>
        </p:nvSpPr>
        <p:spPr>
          <a:xfrm>
            <a:off x="7582596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视频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BE35D07-43DE-9447-84C2-7A7FBB5DC928}"/>
              </a:ext>
            </a:extLst>
          </p:cNvPr>
          <p:cNvSpPr txBox="1"/>
          <p:nvPr/>
        </p:nvSpPr>
        <p:spPr>
          <a:xfrm>
            <a:off x="1084392" y="4124977"/>
            <a:ext cx="224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</a:p>
        </p:txBody>
      </p:sp>
    </p:spTree>
    <p:extLst>
      <p:ext uri="{BB962C8B-B14F-4D97-AF65-F5344CB8AC3E}">
        <p14:creationId xmlns:p14="http://schemas.microsoft.com/office/powerpoint/2010/main" val="294322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数据元素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84392" y="2044298"/>
            <a:ext cx="11107608" cy="130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组成数据的基本单元，在计算机中通常作为整体处理，也被称为记录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BE35D07-43DE-9447-84C2-7A7FBB5DC928}"/>
              </a:ext>
            </a:extLst>
          </p:cNvPr>
          <p:cNvSpPr txBox="1"/>
          <p:nvPr/>
        </p:nvSpPr>
        <p:spPr>
          <a:xfrm>
            <a:off x="1084392" y="3960385"/>
            <a:ext cx="224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</a:p>
        </p:txBody>
      </p:sp>
      <p:pic>
        <p:nvPicPr>
          <p:cNvPr id="5" name="图形 4" descr="男士">
            <a:extLst>
              <a:ext uri="{FF2B5EF4-FFF2-40B4-BE49-F238E27FC236}">
                <a16:creationId xmlns:a16="http://schemas.microsoft.com/office/drawing/2014/main" id="{483F5A48-E1E9-5049-AD60-7F5E02FB6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302" y="4479909"/>
            <a:ext cx="1124118" cy="1124118"/>
          </a:xfrm>
          <a:prstGeom prst="rect">
            <a:avLst/>
          </a:prstGeom>
        </p:spPr>
      </p:pic>
      <p:pic>
        <p:nvPicPr>
          <p:cNvPr id="8" name="图形 7" descr="女士">
            <a:extLst>
              <a:ext uri="{FF2B5EF4-FFF2-40B4-BE49-F238E27FC236}">
                <a16:creationId xmlns:a16="http://schemas.microsoft.com/office/drawing/2014/main" id="{98E196E6-BB28-554E-AC7D-E438D3243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3896" y="4441070"/>
            <a:ext cx="1124118" cy="1124118"/>
          </a:xfrm>
          <a:prstGeom prst="rect">
            <a:avLst/>
          </a:prstGeom>
        </p:spPr>
      </p:pic>
      <p:pic>
        <p:nvPicPr>
          <p:cNvPr id="10" name="图形 9" descr="汽车">
            <a:extLst>
              <a:ext uri="{FF2B5EF4-FFF2-40B4-BE49-F238E27FC236}">
                <a16:creationId xmlns:a16="http://schemas.microsoft.com/office/drawing/2014/main" id="{A536C3FC-B485-8D49-970D-A75CCC76A1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0234" y="4629909"/>
            <a:ext cx="914400" cy="914400"/>
          </a:xfrm>
          <a:prstGeom prst="rect">
            <a:avLst/>
          </a:prstGeom>
        </p:spPr>
      </p:pic>
      <p:pic>
        <p:nvPicPr>
          <p:cNvPr id="13" name="图形 12" descr="狗">
            <a:extLst>
              <a:ext uri="{FF2B5EF4-FFF2-40B4-BE49-F238E27FC236}">
                <a16:creationId xmlns:a16="http://schemas.microsoft.com/office/drawing/2014/main" id="{71AFDA0F-B6E8-8F44-9294-139EADB056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0330" y="5907282"/>
            <a:ext cx="914400" cy="914400"/>
          </a:xfrm>
          <a:prstGeom prst="rect">
            <a:avLst/>
          </a:prstGeom>
        </p:spPr>
      </p:pic>
      <p:pic>
        <p:nvPicPr>
          <p:cNvPr id="15" name="图形 14" descr="衬衫">
            <a:extLst>
              <a:ext uri="{FF2B5EF4-FFF2-40B4-BE49-F238E27FC236}">
                <a16:creationId xmlns:a16="http://schemas.microsoft.com/office/drawing/2014/main" id="{4C4755C9-D992-F142-A26C-F0CF60A455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9901" y="5907282"/>
            <a:ext cx="914400" cy="914400"/>
          </a:xfrm>
          <a:prstGeom prst="rect">
            <a:avLst/>
          </a:prstGeom>
        </p:spPr>
      </p:pic>
      <p:pic>
        <p:nvPicPr>
          <p:cNvPr id="17" name="图形 16" descr="耳机">
            <a:extLst>
              <a:ext uri="{FF2B5EF4-FFF2-40B4-BE49-F238E27FC236}">
                <a16:creationId xmlns:a16="http://schemas.microsoft.com/office/drawing/2014/main" id="{5B7B8C88-94B9-234D-AF98-64E2B8BE86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6924" y="4545929"/>
            <a:ext cx="914400" cy="914400"/>
          </a:xfrm>
          <a:prstGeom prst="rect">
            <a:avLst/>
          </a:prstGeom>
        </p:spPr>
      </p:pic>
      <p:pic>
        <p:nvPicPr>
          <p:cNvPr id="19" name="图形 18" descr="牙刷">
            <a:extLst>
              <a:ext uri="{FF2B5EF4-FFF2-40B4-BE49-F238E27FC236}">
                <a16:creationId xmlns:a16="http://schemas.microsoft.com/office/drawing/2014/main" id="{F1A86240-02E8-824F-BEC7-5F7BC14423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0904" y="4584768"/>
            <a:ext cx="914400" cy="914400"/>
          </a:xfrm>
          <a:prstGeom prst="rect">
            <a:avLst/>
          </a:prstGeom>
        </p:spPr>
      </p:pic>
      <p:pic>
        <p:nvPicPr>
          <p:cNvPr id="25" name="图形 24" descr="葡萄">
            <a:extLst>
              <a:ext uri="{FF2B5EF4-FFF2-40B4-BE49-F238E27FC236}">
                <a16:creationId xmlns:a16="http://schemas.microsoft.com/office/drawing/2014/main" id="{0F99C1EB-F68E-6645-9341-BC20B12159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50550" y="5907282"/>
            <a:ext cx="914400" cy="914400"/>
          </a:xfrm>
          <a:prstGeom prst="rect">
            <a:avLst/>
          </a:prstGeom>
        </p:spPr>
      </p:pic>
      <p:pic>
        <p:nvPicPr>
          <p:cNvPr id="28" name="图形 27" descr="枞树">
            <a:extLst>
              <a:ext uri="{FF2B5EF4-FFF2-40B4-BE49-F238E27FC236}">
                <a16:creationId xmlns:a16="http://schemas.microsoft.com/office/drawing/2014/main" id="{48956E84-93BE-8E45-90F4-D81D0E3766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70904" y="5834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795180" y="2280814"/>
            <a:ext cx="10601640" cy="130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一个数据元素可以由若干个数据项构成，其实不可分割的最小单位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C9F1C-8D9E-5B4D-B72C-4607DE1DDB69}"/>
              </a:ext>
            </a:extLst>
          </p:cNvPr>
          <p:cNvSpPr txBox="1"/>
          <p:nvPr/>
        </p:nvSpPr>
        <p:spPr>
          <a:xfrm>
            <a:off x="795180" y="4319451"/>
            <a:ext cx="10762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一个人的年龄，姓名，出生地点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50F13-0022-0C46-8E22-C3D3831976D9}"/>
              </a:ext>
            </a:extLst>
          </p:cNvPr>
          <p:cNvSpPr txBox="1"/>
          <p:nvPr/>
        </p:nvSpPr>
        <p:spPr>
          <a:xfrm>
            <a:off x="1467292" y="1956391"/>
            <a:ext cx="9845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相互之间存在一种或者多种关系的数据元素的集合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3A0DF-C087-3646-9689-6CBFDDE40FED}"/>
              </a:ext>
            </a:extLst>
          </p:cNvPr>
          <p:cNvSpPr txBox="1"/>
          <p:nvPr/>
        </p:nvSpPr>
        <p:spPr>
          <a:xfrm>
            <a:off x="1467292" y="3615070"/>
            <a:ext cx="92715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所有同学组成的我们医信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1901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以各个元器件为元素组成的电脑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你所认识的朋友的关系网络</a:t>
            </a:r>
          </a:p>
        </p:txBody>
      </p:sp>
    </p:spTree>
    <p:extLst>
      <p:ext uri="{BB962C8B-B14F-4D97-AF65-F5344CB8AC3E}">
        <p14:creationId xmlns:p14="http://schemas.microsoft.com/office/powerpoint/2010/main" val="185026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327</Words>
  <Application>Microsoft Macintosh PowerPoint</Application>
  <PresentationFormat>宽屏</PresentationFormat>
  <Paragraphs>87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45</cp:revision>
  <dcterms:created xsi:type="dcterms:W3CDTF">2019-09-24T01:18:33Z</dcterms:created>
  <dcterms:modified xsi:type="dcterms:W3CDTF">2019-10-14T12:23:39Z</dcterms:modified>
</cp:coreProperties>
</file>