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349" r:id="rId3"/>
    <p:sldId id="539" r:id="rId4"/>
    <p:sldId id="535" r:id="rId5"/>
    <p:sldId id="545" r:id="rId6"/>
    <p:sldId id="538" r:id="rId7"/>
    <p:sldId id="537" r:id="rId8"/>
    <p:sldId id="489" r:id="rId9"/>
    <p:sldId id="536" r:id="rId10"/>
    <p:sldId id="540" r:id="rId11"/>
    <p:sldId id="541" r:id="rId12"/>
    <p:sldId id="542" r:id="rId13"/>
    <p:sldId id="543" r:id="rId14"/>
    <p:sldId id="544" r:id="rId15"/>
    <p:sldId id="408" r:id="rId16"/>
    <p:sldId id="53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539"/>
            <p14:sldId id="535"/>
            <p14:sldId id="545"/>
            <p14:sldId id="538"/>
            <p14:sldId id="537"/>
            <p14:sldId id="489"/>
            <p14:sldId id="536"/>
            <p14:sldId id="540"/>
            <p14:sldId id="541"/>
            <p14:sldId id="542"/>
            <p14:sldId id="543"/>
            <p14:sldId id="544"/>
            <p14:sldId id="408"/>
            <p14:sldId id="5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31"/>
    <p:restoredTop sz="71597"/>
  </p:normalViewPr>
  <p:slideViewPr>
    <p:cSldViewPr snapToGrid="0" snapToObjects="1">
      <p:cViewPr varScale="1">
        <p:scale>
          <a:sx n="71" d="100"/>
          <a:sy n="7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45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8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85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507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62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8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59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67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59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7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77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4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76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sm21/articles/10604958.html" TargetMode="External"/><Relationship Id="rId4" Type="http://schemas.openxmlformats.org/officeDocument/2006/relationships/hyperlink" Target="https://www.jb51.net/article/181980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图形用户界面设计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1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1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4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1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6813179" y="1394257"/>
            <a:ext cx="4209608" cy="566408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什么是图形化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点的通用属性和方法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布局面板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示例学习：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ClockPane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Graphical User Interface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简称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是指采用图形方式显示的用户界面，用户看到和操作的都是图形对象，应用的是计算机图形学的技术。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8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F94A7-BA59-9B48-9AA2-00064126CA55}"/>
              </a:ext>
            </a:extLst>
          </p:cNvPr>
          <p:cNvSpPr txBox="1"/>
          <p:nvPr/>
        </p:nvSpPr>
        <p:spPr>
          <a:xfrm>
            <a:off x="932509" y="1990164"/>
            <a:ext cx="10040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抽象窗体工具包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(AWT)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开发简单 的图形用户界面尚可，但是不适合开发综合的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容易被特定于平台 的错误影响。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用户界面组件被一个更健壮、功能更齐全和更灵活的库所替代，即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代码在画布上直接绘制。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组件更少依赖目标平台， 且使用更少的本地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用于开发桌面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被一个全新的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所替代。它融人了现代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技术以方便开发富因特网应用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(RIA)---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应用，可以表现一般桌面应用具有的特点和功能。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应用可以无缝地在桌面或者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浏览器中运行。另外，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为支持触摸的设备提供多点触控支持， 如平板和智能手机。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具有内建的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、动画支持，以及视频和音频的回放功能，可以作为一个应用独立运行或者在浏览器中运行</a:t>
            </a:r>
          </a:p>
        </p:txBody>
      </p:sp>
    </p:spTree>
    <p:extLst>
      <p:ext uri="{BB962C8B-B14F-4D97-AF65-F5344CB8AC3E}">
        <p14:creationId xmlns:p14="http://schemas.microsoft.com/office/powerpoint/2010/main" val="36855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为什么学习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F94A7-BA59-9B48-9AA2-00064126CA55}"/>
              </a:ext>
            </a:extLst>
          </p:cNvPr>
          <p:cNvSpPr txBox="1"/>
          <p:nvPr/>
        </p:nvSpPr>
        <p:spPr>
          <a:xfrm>
            <a:off x="1326956" y="2813651"/>
            <a:ext cx="1004011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讲解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编程出于以下两个原因：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编程人门者 而言，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更容易学习和使用。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原则上已消亡，因为它不会再得到任何增强。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9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69459"/>
            <a:ext cx="896470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项目之前，需要再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的相关配置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https://www.jb51.net/article/181980.htm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https://www.cnblogs.com/csm21/articles/10604958.html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6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4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1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属性绑定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支付宝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抖音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网红      直播购物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外卖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手机游戏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40576</TotalTime>
  <Words>803</Words>
  <Application>Microsoft Macintosh PowerPoint</Application>
  <PresentationFormat>宽屏</PresentationFormat>
  <Paragraphs>104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1647</cp:revision>
  <dcterms:created xsi:type="dcterms:W3CDTF">2019-09-24T01:18:33Z</dcterms:created>
  <dcterms:modified xsi:type="dcterms:W3CDTF">2020-09-24T07:47:24Z</dcterms:modified>
</cp:coreProperties>
</file>