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9B2D456F-41D4-4BAB-8835-45CBF180A6EF}"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D456F-41D4-4BAB-8835-45CBF180A6E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D456F-41D4-4BAB-8835-45CBF180A6E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D456F-41D4-4BAB-8835-45CBF180A6EF}"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9B2D456F-41D4-4BAB-8835-45CBF180A6EF}"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2D456F-41D4-4BAB-8835-45CBF180A6EF}"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2D456F-41D4-4BAB-8835-45CBF180A6EF}"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2D456F-41D4-4BAB-8835-45CBF180A6E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2D456F-41D4-4BAB-8835-45CBF180A6E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2D456F-41D4-4BAB-8835-45CBF180A6EF}"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5959040-C58D-4F95-9D99-1F92F66607E6}" type="datetimeFigureOut">
              <a:rPr lang="zh-CN" altLang="en-US" smtClean="0"/>
              <a:t>2018/12/23</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9B2D456F-41D4-4BAB-8835-45CBF180A6EF}"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5959040-C58D-4F95-9D99-1F92F66607E6}" type="datetimeFigureOut">
              <a:rPr lang="zh-CN" altLang="en-US" smtClean="0"/>
              <a:t>2018/12/23</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B2D456F-41D4-4BAB-8835-45CBF180A6E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2" name="标题 1"/>
          <p:cNvSpPr>
            <a:spLocks noGrp="1"/>
          </p:cNvSpPr>
          <p:nvPr>
            <p:ph type="ctrTitle"/>
          </p:nvPr>
        </p:nvSpPr>
        <p:spPr>
          <a:xfrm>
            <a:off x="539552" y="1916832"/>
            <a:ext cx="8458200" cy="1470025"/>
          </a:xfrm>
        </p:spPr>
        <p:txBody>
          <a:bodyPr/>
          <a:lstStyle/>
          <a:p>
            <a:r>
              <a:rPr lang="zh-CN" altLang="en-US" dirty="0"/>
              <a:t>第十章  </a:t>
            </a:r>
            <a:r>
              <a:rPr lang="en-US" altLang="zh-CN" dirty="0"/>
              <a:t>CDI </a:t>
            </a:r>
            <a:endParaRPr lang="zh-CN" altLang="en-US" dirty="0"/>
          </a:p>
        </p:txBody>
      </p:sp>
    </p:spTree>
    <p:extLst>
      <p:ext uri="{BB962C8B-B14F-4D97-AF65-F5344CB8AC3E}">
        <p14:creationId xmlns:p14="http://schemas.microsoft.com/office/powerpoint/2010/main" val="1243171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a:t>
            </a:r>
            <a:r>
              <a:rPr lang="zh-CN" altLang="zh-CN" dirty="0"/>
              <a:t>利用构造型封装注入操作</a:t>
            </a:r>
            <a:endParaRPr lang="zh-CN" altLang="en-US" dirty="0"/>
          </a:p>
        </p:txBody>
      </p:sp>
      <p:sp>
        <p:nvSpPr>
          <p:cNvPr id="3" name="内容占位符 2"/>
          <p:cNvSpPr>
            <a:spLocks noGrp="1"/>
          </p:cNvSpPr>
          <p:nvPr>
            <p:ph sz="quarter" idx="1"/>
          </p:nvPr>
        </p:nvSpPr>
        <p:spPr/>
        <p:txBody>
          <a:bodyPr/>
          <a:lstStyle/>
          <a:p>
            <a:r>
              <a:rPr lang="zh-CN" altLang="zh-CN" dirty="0"/>
              <a:t>在</a:t>
            </a:r>
            <a:r>
              <a:rPr lang="en-US" altLang="zh-CN" dirty="0"/>
              <a:t>CDI</a:t>
            </a:r>
            <a:r>
              <a:rPr lang="zh-CN" altLang="zh-CN" dirty="0"/>
              <a:t>中，可将多个注解包装为一个单独的注解，使得代码更加简洁。多个注解的集合称为</a:t>
            </a:r>
            <a:r>
              <a:rPr lang="en-US" altLang="zh-CN" dirty="0"/>
              <a:t>Stereotypes</a:t>
            </a:r>
            <a:r>
              <a:rPr lang="zh-CN" altLang="zh-CN"/>
              <a:t>（构造型）</a:t>
            </a:r>
            <a:endParaRPr lang="zh-CN" altLang="en-US"/>
          </a:p>
        </p:txBody>
      </p:sp>
    </p:spTree>
    <p:extLst>
      <p:ext uri="{BB962C8B-B14F-4D97-AF65-F5344CB8AC3E}">
        <p14:creationId xmlns:p14="http://schemas.microsoft.com/office/powerpoint/2010/main" val="22889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sz="quarter" idx="1"/>
          </p:nvPr>
        </p:nvSpPr>
        <p:spPr/>
        <p:txBody>
          <a:bodyPr/>
          <a:lstStyle/>
          <a:p>
            <a:pPr marL="571500" indent="-571500">
              <a:buFont typeface="+mj-ea"/>
              <a:buAutoNum type="ea1JpnChsDbPeriod"/>
            </a:pPr>
            <a:r>
              <a:rPr lang="en-US" altLang="zh-CN" dirty="0"/>
              <a:t>CDI</a:t>
            </a:r>
            <a:r>
              <a:rPr lang="zh-CN" altLang="zh-CN" dirty="0"/>
              <a:t>概述</a:t>
            </a:r>
            <a:endParaRPr lang="en-US" altLang="zh-CN" dirty="0"/>
          </a:p>
          <a:p>
            <a:pPr marL="571500" indent="-571500">
              <a:buFont typeface="+mj-ea"/>
              <a:buAutoNum type="ea1JpnChsDbPeriod"/>
            </a:pPr>
            <a:r>
              <a:rPr lang="en-US" altLang="zh-CN" dirty="0"/>
              <a:t>CDI</a:t>
            </a:r>
            <a:r>
              <a:rPr lang="zh-CN" altLang="zh-CN" dirty="0"/>
              <a:t>下的受控</a:t>
            </a:r>
            <a:r>
              <a:rPr lang="en-US" altLang="zh-CN" dirty="0"/>
              <a:t>Bean</a:t>
            </a:r>
          </a:p>
          <a:p>
            <a:pPr marL="571500" indent="-571500">
              <a:buFont typeface="+mj-ea"/>
              <a:buAutoNum type="ea1JpnChsDbPeriod"/>
            </a:pPr>
            <a:r>
              <a:rPr lang="en-US" altLang="zh-CN" dirty="0"/>
              <a:t>Bean</a:t>
            </a:r>
            <a:r>
              <a:rPr lang="zh-CN" altLang="zh-CN" dirty="0"/>
              <a:t>的生命周期范围</a:t>
            </a:r>
            <a:endParaRPr lang="en-US" altLang="zh-CN" dirty="0"/>
          </a:p>
          <a:p>
            <a:pPr marL="571500" indent="-571500">
              <a:buFont typeface="+mj-ea"/>
              <a:buAutoNum type="ea1JpnChsDbPeriod"/>
            </a:pPr>
            <a:r>
              <a:rPr lang="zh-CN" altLang="zh-CN" dirty="0"/>
              <a:t>使用限定符注入动态类型</a:t>
            </a:r>
            <a:endParaRPr lang="en-US" altLang="zh-CN" dirty="0"/>
          </a:p>
          <a:p>
            <a:pPr marL="571500" indent="-571500">
              <a:buFont typeface="+mj-ea"/>
              <a:buAutoNum type="ea1JpnChsDbPeriod"/>
            </a:pPr>
            <a:r>
              <a:rPr lang="zh-CN" altLang="zh-CN" dirty="0"/>
              <a:t>使用替代组件实现部署时动态注入</a:t>
            </a:r>
            <a:endParaRPr lang="en-US" altLang="zh-CN" dirty="0"/>
          </a:p>
          <a:p>
            <a:pPr marL="571500" indent="-571500">
              <a:buFont typeface="+mj-ea"/>
              <a:buAutoNum type="ea1JpnChsDbPeriod"/>
            </a:pPr>
            <a:r>
              <a:rPr lang="zh-CN" altLang="zh-CN" dirty="0"/>
              <a:t>使用生产方法注入动态内容</a:t>
            </a:r>
            <a:endParaRPr lang="en-US" altLang="zh-CN" dirty="0"/>
          </a:p>
          <a:p>
            <a:pPr marL="571500" indent="-571500">
              <a:buFont typeface="+mj-ea"/>
              <a:buAutoNum type="ea1JpnChsDbPeriod"/>
            </a:pPr>
            <a:r>
              <a:rPr lang="zh-CN" altLang="zh-CN" dirty="0"/>
              <a:t>使用拦截器绑定类型注入功能服务</a:t>
            </a:r>
            <a:endParaRPr lang="en-US" altLang="zh-CN" dirty="0"/>
          </a:p>
          <a:p>
            <a:pPr marL="571500" indent="-571500">
              <a:buFont typeface="+mj-ea"/>
              <a:buAutoNum type="ea1JpnChsDbPeriod"/>
            </a:pPr>
            <a:r>
              <a:rPr lang="zh-CN" altLang="zh-CN" dirty="0"/>
              <a:t>利用构造型封装注入操作</a:t>
            </a:r>
            <a:endParaRPr lang="zh-CN" altLang="en-US" dirty="0"/>
          </a:p>
        </p:txBody>
      </p:sp>
    </p:spTree>
    <p:extLst>
      <p:ext uri="{BB962C8B-B14F-4D97-AF65-F5344CB8AC3E}">
        <p14:creationId xmlns:p14="http://schemas.microsoft.com/office/powerpoint/2010/main" val="316163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CDI</a:t>
            </a:r>
            <a:r>
              <a:rPr lang="zh-CN" altLang="en-US" dirty="0"/>
              <a:t>概述</a:t>
            </a:r>
          </a:p>
        </p:txBody>
      </p:sp>
      <p:sp>
        <p:nvSpPr>
          <p:cNvPr id="3" name="内容占位符 2"/>
          <p:cNvSpPr>
            <a:spLocks noGrp="1"/>
          </p:cNvSpPr>
          <p:nvPr>
            <p:ph sz="quarter" idx="1"/>
          </p:nvPr>
        </p:nvSpPr>
        <p:spPr/>
        <p:txBody>
          <a:bodyPr>
            <a:normAutofit fontScale="92500" lnSpcReduction="20000"/>
          </a:bodyPr>
          <a:lstStyle/>
          <a:p>
            <a:r>
              <a:rPr lang="en-US" altLang="zh-CN" dirty="0"/>
              <a:t>CDI</a:t>
            </a:r>
            <a:r>
              <a:rPr lang="zh-CN" altLang="zh-CN" dirty="0"/>
              <a:t>允许</a:t>
            </a:r>
            <a:r>
              <a:rPr lang="en-US" altLang="zh-CN" dirty="0"/>
              <a:t>Java EE</a:t>
            </a:r>
            <a:r>
              <a:rPr lang="zh-CN" altLang="zh-CN" dirty="0"/>
              <a:t>组件（包括</a:t>
            </a:r>
            <a:r>
              <a:rPr lang="en-US" altLang="zh-CN" dirty="0"/>
              <a:t>EJB</a:t>
            </a:r>
            <a:r>
              <a:rPr lang="zh-CN" altLang="zh-CN" dirty="0"/>
              <a:t>会话</a:t>
            </a:r>
            <a:r>
              <a:rPr lang="en-US" altLang="zh-CN" dirty="0"/>
              <a:t>Bean</a:t>
            </a:r>
            <a:r>
              <a:rPr lang="zh-CN" altLang="zh-CN" dirty="0"/>
              <a:t>和</a:t>
            </a:r>
            <a:r>
              <a:rPr lang="en-US" altLang="zh-CN" dirty="0"/>
              <a:t>JSF</a:t>
            </a:r>
            <a:r>
              <a:rPr lang="zh-CN" altLang="zh-CN" dirty="0"/>
              <a:t>的</a:t>
            </a:r>
            <a:r>
              <a:rPr lang="en-US" altLang="zh-CN" dirty="0"/>
              <a:t>Managed Bean</a:t>
            </a:r>
            <a:r>
              <a:rPr lang="zh-CN" altLang="zh-CN" dirty="0"/>
              <a:t>）绑定到特定的生命周期上下文，并以依赖注入的方式建立组件之间的关联，实现组件间的松散耦合。</a:t>
            </a:r>
          </a:p>
          <a:p>
            <a:r>
              <a:rPr lang="zh-CN" altLang="zh-CN" dirty="0"/>
              <a:t>所谓“依赖注入”就是采用第三方对象，在程序运行过程中，动态建立对象以及它们之间的依赖关系，从而降低对象间的耦合程度，提高程序的扩展性和灵活性。这种模式就像是将对象间的依赖关系在运行时动态注入到对象中一样，因此被称为“依赖注入”。</a:t>
            </a:r>
          </a:p>
          <a:p>
            <a:r>
              <a:rPr lang="en-US" altLang="zh-CN" dirty="0"/>
              <a:t>Java EE </a:t>
            </a:r>
            <a:r>
              <a:rPr lang="zh-CN" altLang="zh-CN" dirty="0"/>
              <a:t>的“组件</a:t>
            </a:r>
            <a:r>
              <a:rPr lang="en-US" altLang="zh-CN" dirty="0"/>
              <a:t>-</a:t>
            </a:r>
            <a:r>
              <a:rPr lang="zh-CN" altLang="zh-CN" dirty="0"/>
              <a:t>容器”的设计思想是实现依赖注入的理论基础。因为在</a:t>
            </a:r>
            <a:r>
              <a:rPr lang="en-US" altLang="zh-CN" dirty="0"/>
              <a:t>Java EE</a:t>
            </a:r>
            <a:r>
              <a:rPr lang="zh-CN" altLang="zh-CN" dirty="0"/>
              <a:t>中，组件都是运行在容器中，由容器管理其生命周期，自然地容器就可承担起组件交互的管理者，在创建组件时根据配置信息动态地建立组件之间的依赖关系，实现所谓的“依赖注入”。容器提供的这种服务便是</a:t>
            </a:r>
            <a:r>
              <a:rPr lang="en-US" altLang="zh-CN" dirty="0"/>
              <a:t>CDI</a:t>
            </a:r>
            <a:r>
              <a:rPr lang="zh-CN" altLang="zh-CN" dirty="0"/>
              <a:t>。</a:t>
            </a:r>
          </a:p>
          <a:p>
            <a:endParaRPr lang="zh-CN" altLang="en-US" dirty="0"/>
          </a:p>
        </p:txBody>
      </p:sp>
    </p:spTree>
    <p:extLst>
      <p:ext uri="{BB962C8B-B14F-4D97-AF65-F5344CB8AC3E}">
        <p14:creationId xmlns:p14="http://schemas.microsoft.com/office/powerpoint/2010/main" val="72607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a:t>
            </a:r>
            <a:r>
              <a:rPr lang="en-US" altLang="zh-CN" dirty="0"/>
              <a:t>CDI</a:t>
            </a:r>
            <a:r>
              <a:rPr lang="zh-CN" altLang="zh-CN" dirty="0"/>
              <a:t>下的受控</a:t>
            </a:r>
            <a:r>
              <a:rPr lang="en-US" altLang="zh-CN" dirty="0"/>
              <a:t>Bean</a:t>
            </a:r>
            <a:endParaRPr lang="zh-CN" altLang="en-US" dirty="0"/>
          </a:p>
        </p:txBody>
      </p:sp>
      <p:sp>
        <p:nvSpPr>
          <p:cNvPr id="3" name="内容占位符 2"/>
          <p:cNvSpPr>
            <a:spLocks noGrp="1"/>
          </p:cNvSpPr>
          <p:nvPr>
            <p:ph sz="quarter" idx="1"/>
          </p:nvPr>
        </p:nvSpPr>
        <p:spPr/>
        <p:txBody>
          <a:bodyPr/>
          <a:lstStyle/>
          <a:p>
            <a:r>
              <a:rPr lang="zh-CN" altLang="zh-CN" dirty="0"/>
              <a:t>只需要使用注解</a:t>
            </a:r>
            <a:r>
              <a:rPr lang="en-US" altLang="zh-CN" dirty="0"/>
              <a:t>@Named</a:t>
            </a:r>
            <a:r>
              <a:rPr lang="zh-CN" altLang="zh-CN" dirty="0"/>
              <a:t>来标记一个普通的</a:t>
            </a:r>
            <a:r>
              <a:rPr lang="en-US" altLang="zh-CN" dirty="0"/>
              <a:t>JavaBean</a:t>
            </a:r>
            <a:r>
              <a:rPr lang="zh-CN" altLang="zh-CN" dirty="0"/>
              <a:t>或</a:t>
            </a:r>
            <a:r>
              <a:rPr lang="en-US" altLang="zh-CN" dirty="0"/>
              <a:t>EJB</a:t>
            </a:r>
            <a:r>
              <a:rPr lang="zh-CN" altLang="zh-CN" dirty="0"/>
              <a:t>组件，就可使得</a:t>
            </a:r>
            <a:r>
              <a:rPr lang="en-US" altLang="zh-CN" dirty="0"/>
              <a:t>Bean</a:t>
            </a:r>
            <a:r>
              <a:rPr lang="zh-CN" altLang="zh-CN" dirty="0"/>
              <a:t>置于</a:t>
            </a:r>
            <a:r>
              <a:rPr lang="en-US" altLang="zh-CN" dirty="0"/>
              <a:t>CDI</a:t>
            </a:r>
            <a:r>
              <a:rPr lang="zh-CN" altLang="zh-CN" dirty="0"/>
              <a:t>的管控之下。如果原来只是一个普通的</a:t>
            </a:r>
            <a:r>
              <a:rPr lang="en-US" altLang="zh-CN" dirty="0"/>
              <a:t>JavaBean</a:t>
            </a:r>
            <a:r>
              <a:rPr lang="zh-CN" altLang="zh-CN" dirty="0"/>
              <a:t>的话，则以后将由</a:t>
            </a:r>
            <a:r>
              <a:rPr lang="en-US" altLang="zh-CN" dirty="0"/>
              <a:t>CDI</a:t>
            </a:r>
            <a:r>
              <a:rPr lang="zh-CN" altLang="zh-CN" dirty="0"/>
              <a:t>来负责管理它的生命周期，并负责建立它与其他组件之间的依赖。如果原来是</a:t>
            </a:r>
            <a:r>
              <a:rPr lang="en-US" altLang="zh-CN" dirty="0"/>
              <a:t>EJB</a:t>
            </a:r>
            <a:r>
              <a:rPr lang="zh-CN" altLang="zh-CN" dirty="0"/>
              <a:t>组件，则</a:t>
            </a:r>
            <a:r>
              <a:rPr lang="en-US" altLang="zh-CN" dirty="0"/>
              <a:t>CDI</a:t>
            </a:r>
            <a:r>
              <a:rPr lang="zh-CN" altLang="zh-CN" dirty="0"/>
              <a:t>将取代</a:t>
            </a:r>
            <a:r>
              <a:rPr lang="en-US" altLang="zh-CN" dirty="0"/>
              <a:t>EJB</a:t>
            </a:r>
            <a:r>
              <a:rPr lang="zh-CN" altLang="zh-CN" dirty="0"/>
              <a:t>容器来管理受控</a:t>
            </a:r>
            <a:r>
              <a:rPr lang="en-US" altLang="zh-CN" dirty="0"/>
              <a:t>Bean</a:t>
            </a:r>
            <a:r>
              <a:rPr lang="zh-CN" altLang="zh-CN" dirty="0"/>
              <a:t>的生命周期，并负责建立它与其他组件之间的依赖。至于其他的事务、安全等服务则依然由</a:t>
            </a:r>
            <a:r>
              <a:rPr lang="en-US" altLang="zh-CN" dirty="0"/>
              <a:t>EJB</a:t>
            </a:r>
            <a:r>
              <a:rPr lang="zh-CN" altLang="zh-CN" dirty="0"/>
              <a:t>容器来提供。</a:t>
            </a:r>
          </a:p>
          <a:p>
            <a:r>
              <a:rPr lang="zh-CN" altLang="zh-CN" dirty="0"/>
              <a:t>更值得一提的是，</a:t>
            </a:r>
            <a:r>
              <a:rPr lang="en-US" altLang="zh-CN" dirty="0"/>
              <a:t>CDI</a:t>
            </a:r>
            <a:r>
              <a:rPr lang="zh-CN" altLang="zh-CN" dirty="0"/>
              <a:t>将受控</a:t>
            </a:r>
            <a:r>
              <a:rPr lang="en-US" altLang="zh-CN" dirty="0"/>
              <a:t>Bean</a:t>
            </a:r>
            <a:r>
              <a:rPr lang="zh-CN" altLang="zh-CN" dirty="0"/>
              <a:t>直接暴露给表现逻辑层，利用</a:t>
            </a:r>
            <a:r>
              <a:rPr lang="en-US" altLang="zh-CN" dirty="0"/>
              <a:t>EL</a:t>
            </a:r>
            <a:r>
              <a:rPr lang="zh-CN" altLang="zh-CN" dirty="0"/>
              <a:t>表达式语言可轻松访问</a:t>
            </a:r>
            <a:r>
              <a:rPr lang="en-US" altLang="zh-CN" dirty="0"/>
              <a:t>CDI</a:t>
            </a:r>
            <a:r>
              <a:rPr lang="zh-CN" altLang="zh-CN" dirty="0"/>
              <a:t>下的受控</a:t>
            </a:r>
            <a:r>
              <a:rPr lang="en-US" altLang="zh-CN" dirty="0"/>
              <a:t>Bean</a:t>
            </a:r>
            <a:r>
              <a:rPr lang="zh-CN" altLang="zh-CN" dirty="0"/>
              <a:t>。</a:t>
            </a:r>
          </a:p>
          <a:p>
            <a:endParaRPr lang="zh-CN" altLang="en-US" dirty="0"/>
          </a:p>
        </p:txBody>
      </p:sp>
    </p:spTree>
    <p:extLst>
      <p:ext uri="{BB962C8B-B14F-4D97-AF65-F5344CB8AC3E}">
        <p14:creationId xmlns:p14="http://schemas.microsoft.com/office/powerpoint/2010/main" val="247198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Bean</a:t>
            </a:r>
            <a:r>
              <a:rPr lang="zh-CN" altLang="zh-CN" dirty="0"/>
              <a:t>的生命周期范围</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在声明</a:t>
            </a:r>
            <a:r>
              <a:rPr lang="en-US" altLang="zh-CN" dirty="0"/>
              <a:t>JSF</a:t>
            </a:r>
            <a:r>
              <a:rPr lang="zh-CN" altLang="zh-CN" dirty="0"/>
              <a:t>框架的</a:t>
            </a:r>
            <a:r>
              <a:rPr lang="en-US" altLang="zh-CN" dirty="0"/>
              <a:t>Managed Bean</a:t>
            </a:r>
            <a:r>
              <a:rPr lang="zh-CN" altLang="zh-CN" dirty="0"/>
              <a:t>时，开发人员需要利用注解</a:t>
            </a:r>
            <a:r>
              <a:rPr lang="en-US" altLang="zh-CN" dirty="0"/>
              <a:t>@</a:t>
            </a:r>
            <a:r>
              <a:rPr lang="en-US" altLang="zh-CN" dirty="0" err="1"/>
              <a:t>SessionScoped</a:t>
            </a:r>
            <a:r>
              <a:rPr lang="zh-CN" altLang="zh-CN" dirty="0"/>
              <a:t>、</a:t>
            </a:r>
            <a:r>
              <a:rPr lang="en-US" altLang="zh-CN" dirty="0"/>
              <a:t>@</a:t>
            </a:r>
            <a:r>
              <a:rPr lang="en-US" altLang="zh-CN" dirty="0" err="1"/>
              <a:t>RequestScoped</a:t>
            </a:r>
            <a:r>
              <a:rPr lang="zh-CN" altLang="zh-CN" dirty="0"/>
              <a:t>、</a:t>
            </a:r>
            <a:r>
              <a:rPr lang="en-US" altLang="zh-CN" dirty="0"/>
              <a:t>@</a:t>
            </a:r>
            <a:r>
              <a:rPr lang="en-US" altLang="zh-CN" dirty="0" err="1"/>
              <a:t>ApplicationScoped</a:t>
            </a:r>
            <a:r>
              <a:rPr lang="zh-CN" altLang="zh-CN" dirty="0"/>
              <a:t>、</a:t>
            </a:r>
            <a:r>
              <a:rPr lang="en-US" altLang="zh-CN" dirty="0"/>
              <a:t>@</a:t>
            </a:r>
            <a:r>
              <a:rPr lang="en-US" altLang="zh-CN" dirty="0" err="1"/>
              <a:t>ViewScoped</a:t>
            </a:r>
            <a:r>
              <a:rPr lang="zh-CN" altLang="zh-CN" dirty="0"/>
              <a:t>和</a:t>
            </a:r>
            <a:r>
              <a:rPr lang="en-US" altLang="zh-CN" dirty="0"/>
              <a:t>@</a:t>
            </a:r>
            <a:r>
              <a:rPr lang="en-US" altLang="zh-CN" dirty="0" err="1"/>
              <a:t>CustomScoped</a:t>
            </a:r>
            <a:r>
              <a:rPr lang="zh-CN" altLang="zh-CN" dirty="0"/>
              <a:t>等来声明</a:t>
            </a:r>
            <a:r>
              <a:rPr lang="en-US" altLang="zh-CN" dirty="0"/>
              <a:t>Managed Bean</a:t>
            </a:r>
            <a:r>
              <a:rPr lang="zh-CN" altLang="zh-CN" dirty="0"/>
              <a:t>的生命周期范围。对于</a:t>
            </a:r>
            <a:r>
              <a:rPr lang="en-US" altLang="zh-CN" dirty="0"/>
              <a:t>CDI</a:t>
            </a:r>
            <a:r>
              <a:rPr lang="zh-CN" altLang="zh-CN" dirty="0"/>
              <a:t>的受控</a:t>
            </a:r>
            <a:r>
              <a:rPr lang="en-US" altLang="zh-CN" dirty="0"/>
              <a:t>Bean</a:t>
            </a:r>
            <a:r>
              <a:rPr lang="zh-CN" altLang="zh-CN" dirty="0"/>
              <a:t>也是如此。除了常见的</a:t>
            </a:r>
            <a:r>
              <a:rPr lang="en-US" altLang="zh-CN" dirty="0"/>
              <a:t>@</a:t>
            </a:r>
            <a:r>
              <a:rPr lang="en-US" altLang="zh-CN" dirty="0" err="1"/>
              <a:t>RequestScoped</a:t>
            </a:r>
            <a:r>
              <a:rPr lang="zh-CN" altLang="zh-CN" dirty="0"/>
              <a:t>、</a:t>
            </a:r>
            <a:r>
              <a:rPr lang="en-US" altLang="zh-CN" dirty="0"/>
              <a:t>@</a:t>
            </a:r>
            <a:r>
              <a:rPr lang="en-US" altLang="zh-CN" dirty="0" err="1"/>
              <a:t>ApplicationScoped</a:t>
            </a:r>
            <a:r>
              <a:rPr lang="zh-CN" altLang="zh-CN" dirty="0"/>
              <a:t>和</a:t>
            </a:r>
            <a:r>
              <a:rPr lang="en-US" altLang="zh-CN" dirty="0"/>
              <a:t>@</a:t>
            </a:r>
            <a:r>
              <a:rPr lang="en-US" altLang="zh-CN" dirty="0" err="1"/>
              <a:t>ViewScoped</a:t>
            </a:r>
            <a:r>
              <a:rPr lang="zh-CN" altLang="zh-CN" dirty="0"/>
              <a:t>注解外，还有两个</a:t>
            </a:r>
            <a:r>
              <a:rPr lang="en-US" altLang="zh-CN" dirty="0"/>
              <a:t>CDI</a:t>
            </a:r>
            <a:r>
              <a:rPr lang="zh-CN" altLang="zh-CN" dirty="0"/>
              <a:t>特定的生命周期范围注解：</a:t>
            </a:r>
            <a:r>
              <a:rPr lang="en-US" altLang="zh-CN" dirty="0"/>
              <a:t>@</a:t>
            </a:r>
            <a:r>
              <a:rPr lang="en-US" altLang="zh-CN" dirty="0" err="1"/>
              <a:t>ConversationScoped</a:t>
            </a:r>
            <a:r>
              <a:rPr lang="zh-CN" altLang="zh-CN" dirty="0"/>
              <a:t>和</a:t>
            </a:r>
            <a:r>
              <a:rPr lang="en-US" altLang="zh-CN" dirty="0"/>
              <a:t>@dependent</a:t>
            </a:r>
            <a:r>
              <a:rPr lang="zh-CN" altLang="zh-CN" dirty="0"/>
              <a:t>。</a:t>
            </a:r>
          </a:p>
          <a:p>
            <a:r>
              <a:rPr lang="zh-CN" altLang="zh-CN" dirty="0"/>
              <a:t>注：</a:t>
            </a:r>
            <a:r>
              <a:rPr lang="en-US" altLang="zh-CN" dirty="0"/>
              <a:t>CDI</a:t>
            </a:r>
            <a:r>
              <a:rPr lang="zh-CN" altLang="zh-CN" dirty="0"/>
              <a:t>下的生命周期范围注解位于包</a:t>
            </a:r>
            <a:r>
              <a:rPr lang="en-US" altLang="zh-CN" dirty="0" err="1"/>
              <a:t>javax.enterprise.context</a:t>
            </a:r>
            <a:r>
              <a:rPr lang="zh-CN" altLang="zh-CN" dirty="0"/>
              <a:t>中，而</a:t>
            </a:r>
            <a:r>
              <a:rPr lang="en-US" altLang="zh-CN" dirty="0"/>
              <a:t>JSF</a:t>
            </a:r>
            <a:r>
              <a:rPr lang="zh-CN" altLang="zh-CN" dirty="0"/>
              <a:t>下的生命周期范围注解位于包</a:t>
            </a:r>
            <a:r>
              <a:rPr lang="en-US" altLang="zh-CN" dirty="0" err="1"/>
              <a:t>javax.faces.bean</a:t>
            </a:r>
            <a:r>
              <a:rPr lang="zh-CN" altLang="zh-CN" dirty="0"/>
              <a:t>中。二者在实现上还是有些差别。除了上面提到的特有的生命周期范围外，对于相同的生命周期范围的含义也不尽相同。例如对于</a:t>
            </a:r>
            <a:r>
              <a:rPr lang="en-US" altLang="zh-CN" dirty="0"/>
              <a:t>@</a:t>
            </a:r>
            <a:r>
              <a:rPr lang="en-US" altLang="zh-CN" dirty="0" err="1"/>
              <a:t>RequestScoped</a:t>
            </a:r>
            <a:r>
              <a:rPr lang="zh-CN" altLang="zh-CN" dirty="0"/>
              <a:t>，</a:t>
            </a:r>
            <a:r>
              <a:rPr lang="en-US" altLang="zh-CN" dirty="0"/>
              <a:t>JSF</a:t>
            </a:r>
            <a:r>
              <a:rPr lang="zh-CN" altLang="zh-CN" dirty="0"/>
              <a:t>对应一次</a:t>
            </a:r>
            <a:r>
              <a:rPr lang="en-US" altLang="zh-CN" dirty="0"/>
              <a:t>HTTP</a:t>
            </a:r>
            <a:r>
              <a:rPr lang="zh-CN" altLang="zh-CN" dirty="0"/>
              <a:t>请求，而</a:t>
            </a:r>
            <a:r>
              <a:rPr lang="en-US" altLang="zh-CN" dirty="0"/>
              <a:t>CDI</a:t>
            </a:r>
            <a:r>
              <a:rPr lang="zh-CN" altLang="zh-CN" dirty="0"/>
              <a:t>只是代表一次方法调用。</a:t>
            </a:r>
          </a:p>
          <a:p>
            <a:endParaRPr lang="zh-CN" altLang="en-US" dirty="0"/>
          </a:p>
        </p:txBody>
      </p:sp>
    </p:spTree>
    <p:extLst>
      <p:ext uri="{BB962C8B-B14F-4D97-AF65-F5344CB8AC3E}">
        <p14:creationId xmlns:p14="http://schemas.microsoft.com/office/powerpoint/2010/main" val="363945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zh-CN" dirty="0"/>
              <a:t>使用限定符注入动态类型</a:t>
            </a:r>
            <a:endParaRPr lang="zh-CN" altLang="en-US" dirty="0"/>
          </a:p>
        </p:txBody>
      </p:sp>
      <p:sp>
        <p:nvSpPr>
          <p:cNvPr id="3" name="内容占位符 2"/>
          <p:cNvSpPr>
            <a:spLocks noGrp="1"/>
          </p:cNvSpPr>
          <p:nvPr>
            <p:ph sz="quarter" idx="1"/>
          </p:nvPr>
        </p:nvSpPr>
        <p:spPr/>
        <p:txBody>
          <a:bodyPr/>
          <a:lstStyle/>
          <a:p>
            <a:r>
              <a:rPr lang="en-US" altLang="zh-CN" dirty="0"/>
              <a:t>CDI</a:t>
            </a:r>
            <a:r>
              <a:rPr lang="zh-CN" altLang="zh-CN" dirty="0"/>
              <a:t>支持通过注解</a:t>
            </a:r>
            <a:r>
              <a:rPr lang="en-US" altLang="zh-CN" dirty="0"/>
              <a:t>@Qualifier</a:t>
            </a:r>
            <a:r>
              <a:rPr lang="zh-CN" altLang="zh-CN" dirty="0"/>
              <a:t>来实现动态类型注入。</a:t>
            </a:r>
            <a:endParaRPr lang="en-US" altLang="zh-CN" dirty="0"/>
          </a:p>
          <a:p>
            <a:r>
              <a:rPr lang="zh-CN" altLang="en-US" dirty="0"/>
              <a:t>基本步骤：</a:t>
            </a:r>
            <a:endParaRPr lang="en-US" altLang="zh-CN" dirty="0"/>
          </a:p>
          <a:p>
            <a:pPr marL="777240" lvl="1" indent="-457200">
              <a:buFont typeface="+mj-lt"/>
              <a:buAutoNum type="arabicPeriod"/>
            </a:pPr>
            <a:r>
              <a:rPr lang="zh-CN" altLang="zh-CN" dirty="0"/>
              <a:t>为动态注入的类型创建一个限定符</a:t>
            </a:r>
            <a:r>
              <a:rPr lang="zh-CN" altLang="en-US" dirty="0"/>
              <a:t>，</a:t>
            </a:r>
            <a:r>
              <a:rPr lang="zh-CN" altLang="zh-CN" dirty="0"/>
              <a:t>限定符就是一个用户自定义注解</a:t>
            </a:r>
            <a:endParaRPr lang="en-US" altLang="zh-CN" dirty="0"/>
          </a:p>
          <a:p>
            <a:pPr marL="777240" lvl="1" indent="-457200">
              <a:buFont typeface="+mj-lt"/>
              <a:buAutoNum type="arabicPeriod"/>
            </a:pPr>
            <a:r>
              <a:rPr lang="zh-CN" altLang="zh-CN" dirty="0"/>
              <a:t>用限定符来标记相关的子类</a:t>
            </a:r>
            <a:endParaRPr lang="en-US" altLang="zh-CN" dirty="0"/>
          </a:p>
          <a:p>
            <a:pPr marL="777240" lvl="1" indent="-457200">
              <a:buFont typeface="+mj-lt"/>
              <a:buAutoNum type="arabicPeriod"/>
            </a:pPr>
            <a:r>
              <a:rPr lang="zh-CN" altLang="en-US" dirty="0"/>
              <a:t>动态注入时的</a:t>
            </a:r>
            <a:r>
              <a:rPr lang="zh-CN" altLang="zh-CN" dirty="0"/>
              <a:t>标记</a:t>
            </a:r>
            <a:r>
              <a:rPr lang="en-US" altLang="zh-CN" dirty="0"/>
              <a:t>@Inject</a:t>
            </a:r>
            <a:r>
              <a:rPr lang="zh-CN" altLang="zh-CN" dirty="0"/>
              <a:t>之后的</a:t>
            </a:r>
            <a:r>
              <a:rPr lang="zh-CN" altLang="en-US" dirty="0"/>
              <a:t>加上</a:t>
            </a:r>
            <a:r>
              <a:rPr lang="zh-CN" altLang="zh-CN" dirty="0"/>
              <a:t>限定符</a:t>
            </a:r>
            <a:r>
              <a:rPr lang="zh-CN" altLang="en-US" dirty="0"/>
              <a:t>即可插入限定的子类</a:t>
            </a:r>
          </a:p>
        </p:txBody>
      </p:sp>
    </p:spTree>
    <p:extLst>
      <p:ext uri="{BB962C8B-B14F-4D97-AF65-F5344CB8AC3E}">
        <p14:creationId xmlns:p14="http://schemas.microsoft.com/office/powerpoint/2010/main" val="303833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五、</a:t>
            </a:r>
            <a:r>
              <a:rPr lang="zh-CN" altLang="zh-CN" dirty="0"/>
              <a:t>使用替代组件实现部署时动态注入</a:t>
            </a:r>
            <a:endParaRPr lang="zh-CN" altLang="en-US" dirty="0"/>
          </a:p>
        </p:txBody>
      </p:sp>
      <p:sp>
        <p:nvSpPr>
          <p:cNvPr id="3" name="内容占位符 2"/>
          <p:cNvSpPr>
            <a:spLocks noGrp="1"/>
          </p:cNvSpPr>
          <p:nvPr>
            <p:ph sz="quarter" idx="1"/>
          </p:nvPr>
        </p:nvSpPr>
        <p:spPr/>
        <p:txBody>
          <a:bodyPr/>
          <a:lstStyle/>
          <a:p>
            <a:r>
              <a:rPr lang="zh-CN" altLang="zh-CN" dirty="0"/>
              <a:t>在开发阶段使用限定符能够实现动态类型注入，但毕竟还要修改组件的代码。如果在系统部署阶段，希望配置注入的组件类型</a:t>
            </a:r>
            <a:r>
              <a:rPr lang="zh-CN" altLang="en-US" dirty="0"/>
              <a:t>，</a:t>
            </a:r>
            <a:r>
              <a:rPr lang="zh-CN" altLang="zh-CN" dirty="0"/>
              <a:t>那么应该怎么办呢？</a:t>
            </a:r>
            <a:r>
              <a:rPr lang="en-US" altLang="zh-CN" dirty="0"/>
              <a:t>CDI</a:t>
            </a:r>
            <a:r>
              <a:rPr lang="zh-CN" altLang="zh-CN" dirty="0"/>
              <a:t>提供了注解</a:t>
            </a:r>
            <a:r>
              <a:rPr lang="en-US" altLang="zh-CN" dirty="0"/>
              <a:t>@Alternative</a:t>
            </a:r>
            <a:r>
              <a:rPr lang="zh-CN" altLang="zh-CN" dirty="0"/>
              <a:t>来满足这一需求。</a:t>
            </a:r>
            <a:endParaRPr lang="zh-CN" altLang="en-US" dirty="0"/>
          </a:p>
        </p:txBody>
      </p:sp>
    </p:spTree>
    <p:extLst>
      <p:ext uri="{BB962C8B-B14F-4D97-AF65-F5344CB8AC3E}">
        <p14:creationId xmlns:p14="http://schemas.microsoft.com/office/powerpoint/2010/main" val="410707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使用生产方法注入动态内容</a:t>
            </a:r>
            <a:endParaRPr lang="zh-CN" altLang="en-US" dirty="0"/>
          </a:p>
        </p:txBody>
      </p:sp>
      <p:sp>
        <p:nvSpPr>
          <p:cNvPr id="3" name="内容占位符 2"/>
          <p:cNvSpPr>
            <a:spLocks noGrp="1"/>
          </p:cNvSpPr>
          <p:nvPr>
            <p:ph sz="quarter" idx="1"/>
          </p:nvPr>
        </p:nvSpPr>
        <p:spPr/>
        <p:txBody>
          <a:bodyPr/>
          <a:lstStyle/>
          <a:p>
            <a:r>
              <a:rPr lang="en-US" altLang="zh-CN" dirty="0"/>
              <a:t>CDI</a:t>
            </a:r>
            <a:r>
              <a:rPr lang="zh-CN" altLang="zh-CN" dirty="0"/>
              <a:t>提供了注解</a:t>
            </a:r>
            <a:r>
              <a:rPr lang="en-US" altLang="zh-CN" dirty="0"/>
              <a:t>@Produces</a:t>
            </a:r>
            <a:r>
              <a:rPr lang="zh-CN" altLang="zh-CN" dirty="0"/>
              <a:t>，它用来标记产生动态内容的方法。</a:t>
            </a:r>
          </a:p>
          <a:p>
            <a:endParaRPr lang="zh-CN" altLang="en-US" dirty="0"/>
          </a:p>
        </p:txBody>
      </p:sp>
    </p:spTree>
    <p:extLst>
      <p:ext uri="{BB962C8B-B14F-4D97-AF65-F5344CB8AC3E}">
        <p14:creationId xmlns:p14="http://schemas.microsoft.com/office/powerpoint/2010/main" val="243882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七、</a:t>
            </a:r>
            <a:r>
              <a:rPr lang="zh-CN" altLang="zh-CN" dirty="0"/>
              <a:t>使用拦截器绑定类型注入功能服务</a:t>
            </a:r>
            <a:endParaRPr lang="zh-CN" altLang="en-US" dirty="0"/>
          </a:p>
        </p:txBody>
      </p:sp>
      <p:sp>
        <p:nvSpPr>
          <p:cNvPr id="3" name="内容占位符 2"/>
          <p:cNvSpPr>
            <a:spLocks noGrp="1"/>
          </p:cNvSpPr>
          <p:nvPr>
            <p:ph sz="quarter" idx="1"/>
          </p:nvPr>
        </p:nvSpPr>
        <p:spPr/>
        <p:txBody>
          <a:bodyPr/>
          <a:lstStyle/>
          <a:p>
            <a:r>
              <a:rPr lang="en-US" altLang="zh-CN" dirty="0"/>
              <a:t>CDI</a:t>
            </a:r>
            <a:r>
              <a:rPr lang="zh-CN" altLang="zh-CN" dirty="0"/>
              <a:t>将功能服务以拦截器绑定的形式注入到其他组件中。当调用被拦截器绑定的方法时，将调用对应的拦截器。</a:t>
            </a:r>
            <a:endParaRPr lang="en-US" altLang="zh-CN" dirty="0"/>
          </a:p>
          <a:p>
            <a:r>
              <a:rPr lang="zh-CN" altLang="en-US" dirty="0"/>
              <a:t>步骤：</a:t>
            </a:r>
            <a:endParaRPr lang="en-US" altLang="zh-CN" dirty="0"/>
          </a:p>
          <a:p>
            <a:pPr marL="777240" lvl="1" indent="-457200">
              <a:buFont typeface="+mj-lt"/>
              <a:buAutoNum type="arabicPeriod"/>
            </a:pPr>
            <a:r>
              <a:rPr lang="zh-CN" altLang="en-US" dirty="0"/>
              <a:t>创建拦截器绑定</a:t>
            </a:r>
            <a:endParaRPr lang="en-US" altLang="zh-CN" dirty="0"/>
          </a:p>
          <a:p>
            <a:pPr marL="777240" lvl="1" indent="-457200">
              <a:buFont typeface="+mj-lt"/>
              <a:buAutoNum type="arabicPeriod"/>
            </a:pPr>
            <a:r>
              <a:rPr lang="zh-CN" altLang="en-US" dirty="0"/>
              <a:t>创建关联的拦截器</a:t>
            </a:r>
            <a:endParaRPr lang="en-US" altLang="zh-CN" dirty="0"/>
          </a:p>
          <a:p>
            <a:pPr marL="777240" lvl="1" indent="-457200">
              <a:buFont typeface="+mj-lt"/>
              <a:buAutoNum type="arabicPeriod"/>
            </a:pPr>
            <a:r>
              <a:rPr lang="zh-CN" altLang="en-US" dirty="0"/>
              <a:t>在被注入对象中声明拦截器绑定</a:t>
            </a:r>
            <a:endParaRPr lang="en-US" altLang="zh-CN" dirty="0"/>
          </a:p>
          <a:p>
            <a:r>
              <a:rPr lang="zh-CN" altLang="zh-CN" dirty="0"/>
              <a:t>对于任何</a:t>
            </a:r>
            <a:r>
              <a:rPr lang="en-US" altLang="zh-CN" dirty="0"/>
              <a:t>CDI</a:t>
            </a:r>
            <a:r>
              <a:rPr lang="zh-CN" altLang="zh-CN" dirty="0"/>
              <a:t>受控</a:t>
            </a:r>
            <a:r>
              <a:rPr lang="en-US" altLang="zh-CN" dirty="0"/>
              <a:t>Bean</a:t>
            </a:r>
            <a:r>
              <a:rPr lang="zh-CN" altLang="zh-CN" dirty="0"/>
              <a:t>，均可通过拦截器绑定类型来注入功能服务</a:t>
            </a:r>
            <a:endParaRPr lang="zh-CN" altLang="en-US" dirty="0"/>
          </a:p>
        </p:txBody>
      </p:sp>
    </p:spTree>
    <p:extLst>
      <p:ext uri="{BB962C8B-B14F-4D97-AF65-F5344CB8AC3E}">
        <p14:creationId xmlns:p14="http://schemas.microsoft.com/office/powerpoint/2010/main" val="2594391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TotalTime>
  <Words>823</Words>
  <Application>Microsoft Office PowerPoint</Application>
  <PresentationFormat>全屏显示(4:3)</PresentationFormat>
  <Paragraphs>39</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Franklin Gothic Book</vt:lpstr>
      <vt:lpstr>Perpetua</vt:lpstr>
      <vt:lpstr>Wingdings 2</vt:lpstr>
      <vt:lpstr>平衡</vt:lpstr>
      <vt:lpstr>第十章  CDI </vt:lpstr>
      <vt:lpstr>主要内容</vt:lpstr>
      <vt:lpstr>一、CDI概述</vt:lpstr>
      <vt:lpstr>二、CDI下的受控Bean</vt:lpstr>
      <vt:lpstr>三、Bean的生命周期范围</vt:lpstr>
      <vt:lpstr>四、使用限定符注入动态类型</vt:lpstr>
      <vt:lpstr>五、使用替代组件实现部署时动态注入</vt:lpstr>
      <vt:lpstr>六、使用生产方法注入动态内容</vt:lpstr>
      <vt:lpstr>七、使用拦截器绑定类型注入功能服务</vt:lpstr>
      <vt:lpstr>八、利用构造型封装注入操作</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利用CDI实现组件间低耦合</dc:title>
  <dc:creator>雨林木风</dc:creator>
  <cp:lastModifiedBy>haoyu</cp:lastModifiedBy>
  <cp:revision>3</cp:revision>
  <dcterms:created xsi:type="dcterms:W3CDTF">2013-05-30T00:44:06Z</dcterms:created>
  <dcterms:modified xsi:type="dcterms:W3CDTF">2018-12-23T13:25:23Z</dcterms:modified>
</cp:coreProperties>
</file>