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349" r:id="rId3"/>
    <p:sldId id="539" r:id="rId4"/>
    <p:sldId id="535" r:id="rId5"/>
    <p:sldId id="545" r:id="rId6"/>
    <p:sldId id="546" r:id="rId7"/>
    <p:sldId id="538" r:id="rId8"/>
    <p:sldId id="537" r:id="rId9"/>
    <p:sldId id="547" r:id="rId10"/>
    <p:sldId id="536" r:id="rId11"/>
    <p:sldId id="548" r:id="rId12"/>
    <p:sldId id="489" r:id="rId13"/>
    <p:sldId id="540" r:id="rId14"/>
    <p:sldId id="541" r:id="rId15"/>
    <p:sldId id="542" r:id="rId16"/>
    <p:sldId id="543" r:id="rId17"/>
    <p:sldId id="544" r:id="rId18"/>
    <p:sldId id="408" r:id="rId19"/>
    <p:sldId id="53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539"/>
            <p14:sldId id="535"/>
            <p14:sldId id="545"/>
            <p14:sldId id="546"/>
            <p14:sldId id="538"/>
            <p14:sldId id="537"/>
            <p14:sldId id="547"/>
            <p14:sldId id="536"/>
            <p14:sldId id="548"/>
            <p14:sldId id="489"/>
            <p14:sldId id="540"/>
            <p14:sldId id="541"/>
            <p14:sldId id="542"/>
            <p14:sldId id="543"/>
            <p14:sldId id="544"/>
            <p14:sldId id="408"/>
            <p14:sldId id="5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31"/>
    <p:restoredTop sz="71610"/>
  </p:normalViewPr>
  <p:slideViewPr>
    <p:cSldViewPr snapToGrid="0" snapToObjects="1">
      <p:cViewPr>
        <p:scale>
          <a:sx n="71" d="100"/>
          <a:sy n="71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01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77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762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45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8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85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507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62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58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59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67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83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5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97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4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44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nblogs.com/csm21/articles/10604958.html" TargetMode="External"/><Relationship Id="rId4" Type="http://schemas.openxmlformats.org/officeDocument/2006/relationships/hyperlink" Target="https://www.jb51.net/article/181980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图形用户界面设计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属性绑定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什么是属性： 描述一个控件的大小，颜色，位置，动作等的数据成员， 比如，有一个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Button(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属性绑定：可以将一个目标对象绑定到源对象中。源对象的修改将自动反映到目标对 象中。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属性绑定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比如：当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窗体改变大小 的时候，圆不再居中。窗体改变大小后为了圆依然显示在中央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圆心的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坐 标 和 坐 标 需 要重新设置到面板的中央。可以通过将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分别绑定到面板的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width/2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height/2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上面实现 </a:t>
            </a:r>
          </a:p>
        </p:txBody>
      </p:sp>
    </p:spTree>
    <p:extLst>
      <p:ext uri="{BB962C8B-B14F-4D97-AF65-F5344CB8AC3E}">
        <p14:creationId xmlns:p14="http://schemas.microsoft.com/office/powerpoint/2010/main" val="32315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通用属性和方法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0" y="1933601"/>
            <a:ext cx="12191999" cy="511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的样式属性类似于用于在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页面中指定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元素样式的层叠样式表 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CSS)o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的样式属性称为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设定样式的语法是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styleName:value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。一个节点的多个样式属性可以一起设置，通过分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(;)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进行分隔。比如，以下语句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circle.setStyle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“-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fx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-stroke: black; 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fx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-fill: red;");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设置了一个圆的两个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属性。该语句等价于下面两个语句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circle.setStroke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Color.BLACK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circle.setFill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Color.RED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注意：如果使用了一个不正确的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CSS,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程序依然可以编译和运行，但是样式将被忽略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1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1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1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4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1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6813179" y="1394257"/>
            <a:ext cx="4209608" cy="566408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什么是图形化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点的通用属性和方法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布局面板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示例学习：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ClockPane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39426-AFD9-D140-89E0-2CF3A07C53D3}"/>
              </a:ext>
            </a:extLst>
          </p:cNvPr>
          <p:cNvSpPr txBox="1"/>
          <p:nvPr/>
        </p:nvSpPr>
        <p:spPr>
          <a:xfrm>
            <a:off x="1362636" y="3260757"/>
            <a:ext cx="256390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2574683-9260-0046-AB23-E330BDC11C49}"/>
              </a:ext>
            </a:extLst>
          </p:cNvPr>
          <p:cNvSpPr/>
          <p:nvPr/>
        </p:nvSpPr>
        <p:spPr>
          <a:xfrm>
            <a:off x="4787152" y="3325906"/>
            <a:ext cx="591671" cy="42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Graphical User Interface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简称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是指采用图形方式显示的用户界面，用户看到和操作的都是图形对象，应用的是计算机图形学的技术。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89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F94A7-BA59-9B48-9AA2-00064126CA55}"/>
              </a:ext>
            </a:extLst>
          </p:cNvPr>
          <p:cNvSpPr txBox="1"/>
          <p:nvPr/>
        </p:nvSpPr>
        <p:spPr>
          <a:xfrm>
            <a:off x="932509" y="1990164"/>
            <a:ext cx="10040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抽象窗体工具包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(AWT)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开发简单 的图形用户界面尚可，但是不适合开发综合的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项目。另外，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容易被特定于平台 的错误影响。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用户界面组件被一个更健壮、功能更齐全和更灵活的库所替代，即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代码在画布上直接绘制。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组件更少依赖目标平台， 且使用更少的本地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用于开发桌面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被一个全新的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所替代。它融人了现代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技术以方便开发富因特网应用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(RIA)---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应用，可以表现一般桌面应用具有的特点和功能。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应用可以无缝地在桌面或者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浏览器中运行。另外，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为支持触摸的设备提供多点触控支持， 如平板和智能手机。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具有内建的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、动画支持，以及视频和音频的回放功能，可以作为一个应用独立运行或者在浏览器中运行</a:t>
            </a:r>
          </a:p>
        </p:txBody>
      </p:sp>
    </p:spTree>
    <p:extLst>
      <p:ext uri="{BB962C8B-B14F-4D97-AF65-F5344CB8AC3E}">
        <p14:creationId xmlns:p14="http://schemas.microsoft.com/office/powerpoint/2010/main" val="36855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为什么学习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F94A7-BA59-9B48-9AA2-00064126CA55}"/>
              </a:ext>
            </a:extLst>
          </p:cNvPr>
          <p:cNvSpPr txBox="1"/>
          <p:nvPr/>
        </p:nvSpPr>
        <p:spPr>
          <a:xfrm>
            <a:off x="1326956" y="2813651"/>
            <a:ext cx="1004011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讲解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编程出于以下两个原因：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编程人门者 而言，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更容易学习和使用。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原则上已消亡，因为它不会再得到任何增强。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9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26D275-1743-9648-A53F-963D5F73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51" y="1889685"/>
            <a:ext cx="6477000" cy="4584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EA93DD-7B32-B543-97F1-61985EDFC740}"/>
              </a:ext>
            </a:extLst>
          </p:cNvPr>
          <p:cNvSpPr txBox="1"/>
          <p:nvPr/>
        </p:nvSpPr>
        <p:spPr>
          <a:xfrm>
            <a:off x="9717741" y="2312894"/>
            <a:ext cx="2026024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继承自</a:t>
            </a:r>
            <a:r>
              <a:rPr kumimoji="1" lang="en-US" altLang="zh-CN" dirty="0">
                <a:solidFill>
                  <a:schemeClr val="bg1"/>
                </a:solidFill>
              </a:rPr>
              <a:t>Application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139132" y="3448708"/>
            <a:ext cx="2026024" cy="1754326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onStart</a:t>
            </a:r>
            <a:r>
              <a:rPr kumimoji="1" lang="zh-CN" altLang="en-US" dirty="0">
                <a:solidFill>
                  <a:schemeClr val="bg1"/>
                </a:solidFill>
              </a:rPr>
              <a:t>函数，</a:t>
            </a:r>
            <a:r>
              <a:rPr kumimoji="1" lang="en-US" altLang="zh-CN" dirty="0">
                <a:solidFill>
                  <a:schemeClr val="bg1"/>
                </a:solidFill>
              </a:rPr>
              <a:t>UI</a:t>
            </a:r>
            <a:r>
              <a:rPr kumimoji="1" lang="zh-CN" altLang="en-US" dirty="0">
                <a:solidFill>
                  <a:schemeClr val="bg1"/>
                </a:solidFill>
              </a:rPr>
              <a:t>程序运行起来后，自动回调用这个函数，所以，将你需要做的初始化工作放在这里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97F51-CCA4-A544-BCF0-975E9EBAFC42}"/>
              </a:ext>
            </a:extLst>
          </p:cNvPr>
          <p:cNvSpPr txBox="1"/>
          <p:nvPr/>
        </p:nvSpPr>
        <p:spPr>
          <a:xfrm>
            <a:off x="9473449" y="3429000"/>
            <a:ext cx="2362380" cy="3416320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launch 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第 </a:t>
            </a:r>
            <a:r>
              <a:rPr lang="en-US" altLang="zh-CN" dirty="0">
                <a:solidFill>
                  <a:schemeClr val="bg1"/>
                </a:solidFill>
              </a:rPr>
              <a:t>22 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是一个定义在 </a:t>
            </a:r>
            <a:r>
              <a:rPr lang="en-US" altLang="zh-CN" dirty="0">
                <a:solidFill>
                  <a:schemeClr val="bg1"/>
                </a:solidFill>
              </a:rPr>
              <a:t>Application </a:t>
            </a:r>
            <a:r>
              <a:rPr lang="zh-CN" altLang="en-US" dirty="0">
                <a:solidFill>
                  <a:schemeClr val="bg1"/>
                </a:solidFill>
              </a:rPr>
              <a:t>类中的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静态方法 ，用于启动一个独立的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应用。当从一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个不完全支持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>
                <a:solidFill>
                  <a:schemeClr val="bg1"/>
                </a:solidFill>
              </a:rPr>
              <a:t>IDE </a:t>
            </a:r>
            <a:r>
              <a:rPr lang="zh-CN" altLang="en-US" dirty="0">
                <a:solidFill>
                  <a:schemeClr val="bg1"/>
                </a:solidFill>
              </a:rPr>
              <a:t>中启动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程 序 的 时 候，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可能会需要 </a:t>
            </a:r>
            <a:r>
              <a:rPr lang="en-US" altLang="zh-CN" dirty="0">
                <a:solidFill>
                  <a:schemeClr val="bg1"/>
                </a:solidFill>
              </a:rPr>
              <a:t>main </a:t>
            </a:r>
            <a:r>
              <a:rPr lang="zh-CN" altLang="en-US" dirty="0">
                <a:solidFill>
                  <a:schemeClr val="bg1"/>
                </a:solidFill>
              </a:rPr>
              <a:t>方法。 默认情况下，不需要写</a:t>
            </a:r>
            <a:r>
              <a:rPr lang="en-US" altLang="zh-CN" dirty="0">
                <a:solidFill>
                  <a:schemeClr val="bg1"/>
                </a:solidFill>
              </a:rPr>
              <a:t>main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8174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69459"/>
            <a:ext cx="896470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项目之前，需要再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的相关配置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https://www.jb51.net/article/181980.htm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https://www.cnblogs.com/csm21/articles/10604958.html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6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519421-AA2D-234E-BD9D-024EA6A3C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9" y="1751704"/>
            <a:ext cx="7826748" cy="43747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2C30EF-2985-8640-B9E0-DB6A2C0737F8}"/>
              </a:ext>
            </a:extLst>
          </p:cNvPr>
          <p:cNvSpPr txBox="1"/>
          <p:nvPr/>
        </p:nvSpPr>
        <p:spPr>
          <a:xfrm>
            <a:off x="3567954" y="6315667"/>
            <a:ext cx="2545976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一个</a:t>
            </a:r>
            <a:r>
              <a:rPr kumimoji="1" lang="en-US" altLang="zh-CN" dirty="0">
                <a:solidFill>
                  <a:schemeClr val="bg1"/>
                </a:solidFill>
              </a:rPr>
              <a:t>JavaFX</a:t>
            </a:r>
            <a:r>
              <a:rPr kumimoji="1" lang="zh-CN" altLang="en-US" dirty="0">
                <a:solidFill>
                  <a:schemeClr val="bg1"/>
                </a:solidFill>
              </a:rPr>
              <a:t>的分层界面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AEDE23-F605-E246-8F92-1430F2C11FA2}"/>
              </a:ext>
            </a:extLst>
          </p:cNvPr>
          <p:cNvSpPr txBox="1"/>
          <p:nvPr/>
        </p:nvSpPr>
        <p:spPr>
          <a:xfrm>
            <a:off x="8588188" y="2545976"/>
            <a:ext cx="3342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空心三角箭头：继承关系</a:t>
            </a:r>
            <a:endParaRPr kumimoji="1" lang="en-US" altLang="zh-CN" dirty="0"/>
          </a:p>
          <a:p>
            <a:r>
              <a:rPr kumimoji="1" lang="zh-CN" altLang="en-US" dirty="0"/>
              <a:t>实心</a:t>
            </a:r>
            <a:r>
              <a:rPr kumimoji="1" lang="en-US" altLang="zh-CN" dirty="0"/>
              <a:t>◇</a:t>
            </a:r>
            <a:r>
              <a:rPr kumimoji="1" lang="zh-CN" altLang="en-US" dirty="0"/>
              <a:t>箭头：由</a:t>
            </a:r>
            <a:r>
              <a:rPr kumimoji="1" lang="en-US" altLang="zh-CN" dirty="0"/>
              <a:t>x</a:t>
            </a:r>
            <a:r>
              <a:rPr kumimoji="1" lang="zh-CN" altLang="en-US" dirty="0"/>
              <a:t>组成</a:t>
            </a:r>
            <a:r>
              <a:rPr kumimoji="1" lang="en-US" altLang="zh-CN" dirty="0"/>
              <a:t>y</a:t>
            </a:r>
            <a:r>
              <a:rPr kumimoji="1" lang="zh-CN" altLang="en-US" dirty="0"/>
              <a:t>，菱形上的数字表示 </a:t>
            </a:r>
            <a:r>
              <a:rPr kumimoji="1" lang="en-US" altLang="zh-CN" dirty="0"/>
              <a:t>1</a:t>
            </a:r>
            <a:r>
              <a:rPr kumimoji="1" lang="zh-CN" altLang="en-US" dirty="0"/>
              <a:t>对多，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，还是多对多的关系，比如</a:t>
            </a:r>
            <a:r>
              <a:rPr kumimoji="1" lang="en-US" altLang="zh-CN" dirty="0"/>
              <a:t>stage</a:t>
            </a:r>
            <a:r>
              <a:rPr kumimoji="1" lang="zh-CN" altLang="en-US" dirty="0"/>
              <a:t>是有一个</a:t>
            </a:r>
            <a:r>
              <a:rPr kumimoji="1" lang="en-US" altLang="zh-CN" dirty="0"/>
              <a:t>Scene</a:t>
            </a:r>
            <a:r>
              <a:rPr kumimoji="1" lang="zh-CN" altLang="en-US" dirty="0"/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331244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5AD9E-2F60-D249-8D13-CCE82F7F1E6B}"/>
              </a:ext>
            </a:extLst>
          </p:cNvPr>
          <p:cNvSpPr txBox="1"/>
          <p:nvPr/>
        </p:nvSpPr>
        <p:spPr>
          <a:xfrm>
            <a:off x="89826" y="2814918"/>
            <a:ext cx="5109703" cy="28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图显示了舞台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(Stage)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，场景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(Scene)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，容器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(Container)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，布局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(Layout 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和控件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(Controls)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之间的关系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Stage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是应用程序窗口，其中包含称为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Scene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的空间。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Scene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包含界面的组件，如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Button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或容器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E15F92-42DE-8E4E-9FE1-18D05356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83" y="2192041"/>
            <a:ext cx="5871991" cy="41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4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42121</TotalTime>
  <Words>1189</Words>
  <Application>Microsoft Macintosh PowerPoint</Application>
  <PresentationFormat>宽屏</PresentationFormat>
  <Paragraphs>114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1675</cp:revision>
  <dcterms:created xsi:type="dcterms:W3CDTF">2019-09-24T01:18:33Z</dcterms:created>
  <dcterms:modified xsi:type="dcterms:W3CDTF">2020-09-26T07:36:04Z</dcterms:modified>
</cp:coreProperties>
</file>