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2118"/>
  </p:normalViewPr>
  <p:slideViewPr>
    <p:cSldViewPr snapToGrid="0" snapToObjects="1">
      <p:cViewPr>
        <p:scale>
          <a:sx n="110" d="100"/>
          <a:sy n="110" d="100"/>
        </p:scale>
        <p:origin x="124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0AA77-7892-BD43-B18E-BC758EBB1FD9}" type="datetimeFigureOut">
              <a:rPr kumimoji="1" lang="zh-CN" altLang="en-US" smtClean="0"/>
              <a:t>2017/5/11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DE97E-A9E0-FB42-AF77-AAFC41F0C5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03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/index.php?title=Access_layer&amp;action=edit&amp;redlink=1" TargetMode="External"/><Relationship Id="rId12" Type="http://schemas.openxmlformats.org/officeDocument/2006/relationships/hyperlink" Target="https://en.wikipedia.org/wiki/Wikipedia:Citation_needed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en.wikipedia.org/wiki/Middleware" TargetMode="External"/><Relationship Id="rId4" Type="http://schemas.openxmlformats.org/officeDocument/2006/relationships/hyperlink" Target="https://en.wikipedia.org/wiki/Value-added_service" TargetMode="External"/><Relationship Id="rId5" Type="http://schemas.openxmlformats.org/officeDocument/2006/relationships/hyperlink" Target="https://en.wikipedia.org/wiki/Application_layer" TargetMode="External"/><Relationship Id="rId6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Content_provider" TargetMode="External"/><Relationship Id="rId8" Type="http://schemas.openxmlformats.org/officeDocument/2006/relationships/hyperlink" Target="https://en.wikipedia.org/wiki/Service_layer#cite_note-1" TargetMode="External"/><Relationship Id="rId9" Type="http://schemas.openxmlformats.org/officeDocument/2006/relationships/hyperlink" Target="https://en.wikipedia.org/w/index.php?title=Control_layer&amp;action=edit&amp;redlink=1" TargetMode="External"/><Relationship Id="rId10" Type="http://schemas.openxmlformats.org/officeDocument/2006/relationships/hyperlink" Target="https://en.wikipedia.org/wiki/Transport_layer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iness_rule" TargetMode="External"/><Relationship Id="rId4" Type="http://schemas.openxmlformats.org/officeDocument/2006/relationships/hyperlink" Target="https://en.wikipedia.org/wiki/Create,_read,_update_and_delete" TargetMode="External"/><Relationship Id="rId5" Type="http://schemas.openxmlformats.org/officeDocument/2006/relationships/hyperlink" Target="https://en.wikipedia.org/wiki/Database" TargetMode="External"/><Relationship Id="rId6" Type="http://schemas.openxmlformats.org/officeDocument/2006/relationships/hyperlink" Target="https://en.wikipedia.org/wiki/User_interfac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97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我们整个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由高到低可以分为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，分别为</a:t>
            </a:r>
            <a:r>
              <a:rPr kumimoji="1" lang="en-US" altLang="zh-CN" dirty="0" smtClean="0"/>
              <a:t>Presentation Layer,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Services Layer,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Controller Layer,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Business Logic Layer,</a:t>
            </a:r>
            <a:r>
              <a:rPr kumimoji="1" lang="en-US" altLang="zh-CN" baseline="0" dirty="0" smtClean="0"/>
              <a:t> and </a:t>
            </a:r>
            <a:r>
              <a:rPr kumimoji="1" lang="en-US" altLang="zh-CN" dirty="0" smtClean="0"/>
              <a:t>Data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还有一个</a:t>
            </a:r>
            <a:r>
              <a:rPr kumimoji="1" lang="en-US" altLang="zh-CN" baseline="0" dirty="0" smtClean="0"/>
              <a:t>domain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， 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OOAD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Domain-Driven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 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下面我们先分别介绍一下每个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具体都包含了什么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99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首先是</a:t>
            </a:r>
            <a:r>
              <a:rPr kumimoji="1" lang="en-US" altLang="zh-CN" dirty="0" smtClean="0"/>
              <a:t>Presentation Layer,</a:t>
            </a:r>
            <a:r>
              <a:rPr kumimoji="1" lang="zh-CN" altLang="en-US" baseline="0" dirty="0" smtClean="0"/>
              <a:t> 这里包含了</a:t>
            </a:r>
            <a:r>
              <a:rPr kumimoji="1" lang="en-US" altLang="zh-CN" baseline="0" dirty="0" smtClean="0"/>
              <a:t>app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web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err="1" smtClean="0"/>
              <a:t>ui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 </a:t>
            </a:r>
            <a:r>
              <a:rPr kumimoji="1" lang="zh-CN" altLang="en-US" baseline="0" dirty="0" smtClean="0"/>
              <a:t>展现给用户的界面，也就是用户在使用该系统时的看到的</a:t>
            </a:r>
            <a:r>
              <a:rPr kumimoji="1" lang="zh-CN" altLang="en-US" baseline="0" dirty="0" smtClean="0"/>
              <a:t>东西</a:t>
            </a:r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第二个就是</a:t>
            </a:r>
            <a:r>
              <a:rPr kumimoji="1" lang="en-US" altLang="zh-CN" dirty="0" smtClean="0"/>
              <a:t>Services</a:t>
            </a:r>
            <a:r>
              <a:rPr kumimoji="1" lang="en-US" altLang="zh-CN" baseline="0" dirty="0" smtClean="0"/>
              <a:t> Layer, </a:t>
            </a:r>
            <a:r>
              <a:rPr kumimoji="1" lang="zh-CN" altLang="en-US" baseline="0" dirty="0" smtClean="0"/>
              <a:t>包含了各种应用程序编程接口，比如说 </a:t>
            </a:r>
            <a:r>
              <a:rPr kumimoji="1" lang="en-US" altLang="zh-CN" baseline="0" dirty="0" err="1" smtClean="0"/>
              <a:t>appAPI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webAPI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参考维基百科第一段</a:t>
            </a:r>
            <a:r>
              <a:rPr kumimoji="1" lang="en-US" altLang="zh-CN" baseline="0" dirty="0" smtClean="0"/>
              <a:t>https://</a:t>
            </a:r>
            <a:r>
              <a:rPr kumimoji="1" lang="en-US" altLang="zh-CN" baseline="0" dirty="0" err="1" smtClean="0"/>
              <a:t>en.wikipedia.org</a:t>
            </a:r>
            <a:r>
              <a:rPr kumimoji="1" lang="en-US" altLang="zh-CN" baseline="0" dirty="0" smtClean="0"/>
              <a:t>/wiki/</a:t>
            </a:r>
            <a:r>
              <a:rPr kumimoji="1" lang="en-US" altLang="zh-CN" baseline="0" dirty="0" err="1" smtClean="0"/>
              <a:t>Service_layer</a:t>
            </a:r>
            <a:endParaRPr kumimoji="1" lang="en-US" altLang="zh-CN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conceptual layer within a network service provider architecture. It aims at providing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iddleware"/>
              </a:rPr>
              <a:t>middleware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serves third-party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alue-added service"/>
              </a:rPr>
              <a:t>value-added services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applications at a higher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pplication layer"/>
              </a:rPr>
              <a:t>application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service layer provides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servers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owned by a telecommunication network service provider, accessed through open and secure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pplication Programming Interface"/>
              </a:rPr>
              <a:t>Application Programming Interfaces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(APIs) by application layer servers owned by third-party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ent provider"/>
              </a:rPr>
              <a:t>content providers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service layer also provides an interface to core networks at a lower resource layer.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lower layers may also be named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ontrol layer (page does not exist)"/>
              </a:rPr>
              <a:t>control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Transport layer"/>
              </a:rPr>
              <a:t>transport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transport layer is also referred to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ccess layer (page does not exist)"/>
              </a:rPr>
              <a:t>access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some architectures).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Wikipedia:Citation needed"/>
              </a:rPr>
              <a:t>citation needed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Security mechanism controls all data access to the API. It should at least provide limit rating mechanism and application-layer access control (for example, IP blocking) functionality, aims to reduce security ricks from large scale brute-force / dictionary based enumerations. Besides, the Controllers connect the action from the Presentation Layer and the main logic from the Business Logic Layer.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下面这个是</a:t>
            </a:r>
            <a:r>
              <a:rPr kumimoji="1" lang="en-US" altLang="zh-CN" dirty="0" smtClean="0"/>
              <a:t>Business logic layer</a:t>
            </a:r>
            <a:r>
              <a:rPr kumimoji="1" lang="zh-CN" altLang="en-US" baseline="0" dirty="0" smtClean="0"/>
              <a:t>， 针对具体的问题进行操作，也就是对下面的数据层</a:t>
            </a:r>
            <a:r>
              <a:rPr kumimoji="1" lang="en-US" altLang="zh-CN" baseline="0" dirty="0" smtClean="0"/>
              <a:t>(Data layer)</a:t>
            </a:r>
            <a:r>
              <a:rPr kumimoji="1" lang="zh-CN" altLang="en-US" baseline="0" dirty="0" smtClean="0"/>
              <a:t>的操作，对数据的逻辑</a:t>
            </a:r>
            <a:r>
              <a:rPr kumimoji="1" lang="zh-CN" altLang="en-US" baseline="0" smtClean="0"/>
              <a:t>处理</a:t>
            </a:r>
            <a:r>
              <a:rPr kumimoji="1" lang="en-US" altLang="zh-CN" baseline="0" smtClean="0"/>
              <a:t>processing</a:t>
            </a:r>
            <a:r>
              <a:rPr kumimoji="1" lang="zh-CN" altLang="en-US" baseline="0" smtClean="0"/>
              <a:t>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这一层时连接</a:t>
            </a:r>
            <a:r>
              <a:rPr kumimoji="1" lang="en-US" altLang="zh-CN" baseline="0" dirty="0" smtClean="0"/>
              <a:t>presentation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两层的桥梁，实现他们之间的数据交互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en.wikipedia.org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Business_logic</a:t>
            </a:r>
            <a:endParaRPr kumimoji="1" lang="en-US" altLang="zh-CN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logic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 of the program that encodes the real-world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usiness rule"/>
              </a:rPr>
              <a:t>business rules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determine how data can be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reate, read, update and delete"/>
              </a:rPr>
              <a:t>created, stored, and 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contrasted with the remainder of the software that might be concerned with lower-level details of managing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base"/>
              </a:rPr>
              <a:t>database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displaying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ser interface"/>
              </a:rPr>
              <a:t>user interface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system infrastructure, or generally connecting various parts of the program.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09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en-US" altLang="zh-CN" baseline="0" dirty="0" smtClean="0"/>
              <a:t> layer</a:t>
            </a:r>
            <a:r>
              <a:rPr kumimoji="1" lang="zh-CN" altLang="en-US" dirty="0" smtClean="0"/>
              <a:t>这一层所做的事情就是直接操作数据库，针对数据进行增添，删除，修改，查询等，接受</a:t>
            </a:r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的命令，对数据进行处理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6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接下来我们以</a:t>
            </a:r>
            <a:r>
              <a:rPr kumimoji="1" lang="en-US" altLang="zh-CN" dirty="0" smtClean="0"/>
              <a:t>create a order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check a order</a:t>
            </a:r>
            <a:r>
              <a:rPr kumimoji="1" lang="zh-CN" altLang="en-US" dirty="0" smtClean="0"/>
              <a:t>为例，画出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diagram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4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</a:t>
            </a:r>
            <a:r>
              <a:rPr kumimoji="1" lang="zh-CN" altLang="en-US" dirty="0" smtClean="0"/>
              <a:t>部分是</a:t>
            </a:r>
            <a:r>
              <a:rPr kumimoji="1" lang="en-US" altLang="zh-CN" dirty="0" smtClean="0"/>
              <a:t>presentation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，有一个虚类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？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这里怎么描述</a:t>
            </a:r>
            <a:r>
              <a:rPr kumimoji="1" lang="en-US" altLang="zh-CN" dirty="0" smtClean="0"/>
              <a:t>)</a:t>
            </a:r>
            <a:r>
              <a:rPr kumimoji="1" lang="en-US" altLang="zh-CN" dirty="0" err="1" smtClean="0"/>
              <a:t>appUI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webUI</a:t>
            </a:r>
            <a:r>
              <a:rPr kumimoji="1" lang="zh-CN" altLang="en-US" dirty="0" smtClean="0"/>
              <a:t> ， 分别包含了组成界面的组件和响应的函数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第二个部分是</a:t>
            </a:r>
            <a:r>
              <a:rPr kumimoji="1" lang="en-US" altLang="zh-CN" dirty="0" err="1" smtClean="0"/>
              <a:t>sevices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，包含了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连接到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所需要的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parser</a:t>
            </a:r>
            <a:r>
              <a:rPr kumimoji="1" lang="zh-CN" altLang="en-US" dirty="0" smtClean="0"/>
              <a:t>用来解析接收到的信号是来自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还是来自</a:t>
            </a:r>
            <a:r>
              <a:rPr kumimoji="1" lang="en-US" altLang="zh-CN" dirty="0" smtClean="0"/>
              <a:t>web</a:t>
            </a:r>
          </a:p>
          <a:p>
            <a:r>
              <a:rPr kumimoji="1" lang="zh-CN" altLang="en-US" dirty="0" smtClean="0"/>
              <a:t>第三个部分是</a:t>
            </a:r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，包含了一个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，实现了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之间的数据交互，接受到</a:t>
            </a:r>
            <a:r>
              <a:rPr kumimoji="1" lang="en-US" altLang="zh-CN" dirty="0" smtClean="0"/>
              <a:t>parser</a:t>
            </a:r>
            <a:r>
              <a:rPr kumimoji="1" lang="zh-CN" altLang="en-US" dirty="0" smtClean="0"/>
              <a:t>传送过来的信号之后，访问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访问和存储数据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包含了几个关键的类，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postman</a:t>
            </a:r>
            <a:r>
              <a:rPr kumimoji="1" lang="zh-CN" altLang="en-US" dirty="0" smtClean="0"/>
              <a:t>类继承了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类，其中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包含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换一个词描述这个关系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了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E97E-A9E0-FB42-AF77-AAFC41F0C57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喵喵喵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3981679"/>
            <a:ext cx="6831673" cy="1086237"/>
          </a:xfrm>
        </p:spPr>
        <p:txBody>
          <a:bodyPr/>
          <a:lstStyle/>
          <a:p>
            <a:r>
              <a:rPr kumimoji="1" lang="zh-CN" altLang="en-US" dirty="0" smtClean="0"/>
              <a:t>李阳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5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 (create)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04" y="1342664"/>
            <a:ext cx="5450792" cy="4536311"/>
          </a:xfrm>
        </p:spPr>
      </p:pic>
    </p:spTree>
    <p:extLst>
      <p:ext uri="{BB962C8B-B14F-4D97-AF65-F5344CB8AC3E}">
        <p14:creationId xmlns:p14="http://schemas.microsoft.com/office/powerpoint/2010/main" val="18014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20922"/>
            <a:ext cx="9601200" cy="3581400"/>
          </a:xfrm>
        </p:spPr>
        <p:txBody>
          <a:bodyPr/>
          <a:lstStyle/>
          <a:p>
            <a:r>
              <a:rPr kumimoji="1" lang="en-US" altLang="zh-CN" dirty="0" smtClean="0"/>
              <a:t>Presentation Layer</a:t>
            </a:r>
          </a:p>
          <a:p>
            <a:r>
              <a:rPr kumimoji="1" lang="en-US" altLang="zh-CN" dirty="0" smtClean="0"/>
              <a:t>Services Layer</a:t>
            </a:r>
          </a:p>
          <a:p>
            <a:r>
              <a:rPr kumimoji="1" lang="en-US" altLang="zh-CN" dirty="0" smtClean="0"/>
              <a:t>Business Logic Layer</a:t>
            </a:r>
          </a:p>
          <a:p>
            <a:r>
              <a:rPr kumimoji="1" lang="en-US" altLang="zh-CN" dirty="0" smtClean="0"/>
              <a:t>Data Layer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5" y="2419109"/>
            <a:ext cx="7896865" cy="4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Presentation Layer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87500"/>
            <a:ext cx="9601200" cy="35814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2800" dirty="0"/>
              <a:t>I</a:t>
            </a:r>
            <a:r>
              <a:rPr kumimoji="1" lang="en-US" altLang="zh-CN" sz="2800" dirty="0" smtClean="0"/>
              <a:t>nterface showed to users.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49500"/>
            <a:ext cx="8826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Services Layer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22851"/>
            <a:ext cx="9601200" cy="35814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/>
              <a:t>Include APIs and security mechanism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70995"/>
            <a:ext cx="8610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Business Logic Layer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34426"/>
            <a:ext cx="9601200" cy="35814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/>
              <a:t>Include controllers and (third-party services)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95961"/>
            <a:ext cx="10590835" cy="3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Layer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195"/>
            <a:ext cx="9601200" cy="3581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</a:t>
            </a:r>
            <a:r>
              <a:rPr kumimoji="1" lang="en-US" altLang="zh-CN" dirty="0" smtClean="0"/>
              <a:t>irect access to the database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04304"/>
            <a:ext cx="9269381" cy="34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 a order</a:t>
            </a:r>
          </a:p>
          <a:p>
            <a:r>
              <a:rPr kumimoji="1" lang="en-US" altLang="zh-CN" dirty="0" smtClean="0"/>
              <a:t>Check a 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9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722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r>
              <a:rPr lang="en-US" dirty="0"/>
              <a:t>(</a:t>
            </a:r>
            <a:r>
              <a:rPr lang="en-US" dirty="0" smtClean="0"/>
              <a:t>create)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10148178" cy="4912893"/>
          </a:xfrm>
        </p:spPr>
      </p:pic>
    </p:spTree>
    <p:extLst>
      <p:ext uri="{BB962C8B-B14F-4D97-AF65-F5344CB8AC3E}">
        <p14:creationId xmlns:p14="http://schemas.microsoft.com/office/powerpoint/2010/main" val="1929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351</TotalTime>
  <Words>433</Words>
  <Application>Microsoft Macintosh PowerPoint</Application>
  <PresentationFormat>Widescreen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DengXian</vt:lpstr>
      <vt:lpstr>Franklin Gothic Book</vt:lpstr>
      <vt:lpstr>华文楷体</vt:lpstr>
      <vt:lpstr>TF10001025</vt:lpstr>
      <vt:lpstr>喵喵喵</vt:lpstr>
      <vt:lpstr>Architecture</vt:lpstr>
      <vt:lpstr>Presentation Layer </vt:lpstr>
      <vt:lpstr>Services Layer </vt:lpstr>
      <vt:lpstr>Business Logic Layer </vt:lpstr>
      <vt:lpstr>Data Layer </vt:lpstr>
      <vt:lpstr>Class Diagram</vt:lpstr>
      <vt:lpstr>PowerPoint Presentation</vt:lpstr>
      <vt:lpstr>Sequence Diagram (create)</vt:lpstr>
      <vt:lpstr>Communication Diagram (create)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Yang Li</cp:lastModifiedBy>
  <cp:revision>23</cp:revision>
  <dcterms:created xsi:type="dcterms:W3CDTF">2017-05-10T10:45:03Z</dcterms:created>
  <dcterms:modified xsi:type="dcterms:W3CDTF">2017-05-10T20:01:56Z</dcterms:modified>
</cp:coreProperties>
</file>