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0" r:id="rId3"/>
    <p:sldMasterId id="2147483675" r:id="rId4"/>
  </p:sldMasterIdLst>
  <p:notesMasterIdLst>
    <p:notesMasterId r:id="rId19"/>
  </p:notesMasterIdLst>
  <p:handoutMasterIdLst>
    <p:handoutMasterId r:id="rId20"/>
  </p:handoutMasterIdLst>
  <p:sldIdLst>
    <p:sldId id="586" r:id="rId5"/>
    <p:sldId id="3753" r:id="rId6"/>
    <p:sldId id="3730" r:id="rId7"/>
    <p:sldId id="3754" r:id="rId8"/>
    <p:sldId id="3755" r:id="rId9"/>
    <p:sldId id="3756" r:id="rId10"/>
    <p:sldId id="3757" r:id="rId11"/>
    <p:sldId id="3758" r:id="rId12"/>
    <p:sldId id="3759" r:id="rId13"/>
    <p:sldId id="3760" r:id="rId14"/>
    <p:sldId id="3761" r:id="rId15"/>
    <p:sldId id="3762" r:id="rId16"/>
    <p:sldId id="3763" r:id="rId17"/>
    <p:sldId id="3764" r:id="rId18"/>
  </p:sldIdLst>
  <p:sldSz cx="12192000" cy="6858000"/>
  <p:notesSz cx="6805613" cy="9939338"/>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B638194-DCD1-486A-8F39-05B8BAD38235}">
          <p14:sldIdLst>
            <p14:sldId id="586"/>
          </p14:sldIdLst>
        </p14:section>
        <p14:section name="背景" id="{BD1430DD-A98D-4FF9-AEF9-5357B9F5E08B}">
          <p14:sldIdLst>
            <p14:sldId id="3753"/>
            <p14:sldId id="3730"/>
            <p14:sldId id="3754"/>
            <p14:sldId id="3755"/>
            <p14:sldId id="3756"/>
            <p14:sldId id="3757"/>
            <p14:sldId id="3758"/>
            <p14:sldId id="3759"/>
            <p14:sldId id="3760"/>
            <p14:sldId id="3761"/>
            <p14:sldId id="3762"/>
            <p14:sldId id="3763"/>
            <p14:sldId id="3764"/>
          </p14:sldIdLst>
        </p14:section>
        <p14:section name="价值成果" id="{DAF4B9D0-8368-4A78-81F7-82E95171C69A}">
          <p14:sldIdLst/>
        </p14:section>
        <p14:section name="技术性及创新性" id="{3794D2E2-7BF3-4761-9CF2-FC20341D4D03}">
          <p14:sldIdLst/>
        </p14:section>
        <p14:section name="可复制与可推广性" id="{AA32F408-A870-4E48-9480-2D573D5B8931}">
          <p14:sldIdLst/>
        </p14:section>
        <p14:section name="团队实力与自主研发" id="{F5DECAA1-7B5A-4591-9FCD-A371B82BB45F}">
          <p14:sldIdLst/>
        </p14:section>
      </p14:sectionLst>
    </p:ext>
    <p:ext uri="{EFAFB233-063F-42B5-8137-9DF3F51BA10A}">
      <p15:sldGuideLst xmlns:p15="http://schemas.microsoft.com/office/powerpoint/2012/main">
        <p15:guide id="1" orient="horz" pos="2520">
          <p15:clr>
            <a:srgbClr val="A4A3A4"/>
          </p15:clr>
        </p15:guide>
        <p15:guide id="2" pos="3718">
          <p15:clr>
            <a:srgbClr val="A4A3A4"/>
          </p15:clr>
        </p15:guide>
      </p15:sldGuideLst>
    </p:ext>
    <p:ext uri="{2D200454-40CA-4A62-9FC3-DE9A4176ACB9}">
      <p15:notesGuideLst xmlns:p15="http://schemas.microsoft.com/office/powerpoint/2012/main">
        <p15:guide id="1" orient="horz" pos="3651">
          <p15:clr>
            <a:srgbClr val="A4A3A4"/>
          </p15:clr>
        </p15:guide>
        <p15:guide id="2" pos="207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ngxm" initials="x" lastIdx="2" clrIdx="0"/>
  <p:cmAuthor id="2" name="fcg" initials="f"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2A16"/>
    <a:srgbClr val="100349"/>
    <a:srgbClr val="C00000"/>
    <a:srgbClr val="FF0000"/>
    <a:srgbClr val="9BBB59"/>
    <a:srgbClr val="8064A2"/>
    <a:srgbClr val="C0504D"/>
    <a:srgbClr val="4F81BD"/>
    <a:srgbClr val="F6F8FA"/>
    <a:srgbClr val="7ACF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03" autoAdjust="0"/>
    <p:restoredTop sz="95214" autoAdjust="0"/>
  </p:normalViewPr>
  <p:slideViewPr>
    <p:cSldViewPr snapToGrid="0" showGuides="1">
      <p:cViewPr varScale="1">
        <p:scale>
          <a:sx n="162" d="100"/>
          <a:sy n="162" d="100"/>
        </p:scale>
        <p:origin x="708" y="162"/>
      </p:cViewPr>
      <p:guideLst>
        <p:guide orient="horz" pos="2520"/>
        <p:guide pos="3718"/>
      </p:guideLst>
    </p:cSldViewPr>
  </p:slideViewPr>
  <p:notesTextViewPr>
    <p:cViewPr>
      <p:scale>
        <a:sx n="1" d="1"/>
        <a:sy n="1" d="1"/>
      </p:scale>
      <p:origin x="0" y="0"/>
    </p:cViewPr>
  </p:notesTextViewPr>
  <p:sorterViewPr>
    <p:cViewPr>
      <p:scale>
        <a:sx n="66" d="100"/>
        <a:sy n="66" d="100"/>
      </p:scale>
      <p:origin x="0" y="5136"/>
    </p:cViewPr>
  </p:sorterViewPr>
  <p:notesViewPr>
    <p:cSldViewPr snapToGrid="0">
      <p:cViewPr varScale="1">
        <p:scale>
          <a:sx n="103" d="100"/>
          <a:sy n="103" d="100"/>
        </p:scale>
        <p:origin x="4144" y="192"/>
      </p:cViewPr>
      <p:guideLst>
        <p:guide orient="horz" pos="3651"/>
        <p:guide pos="207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91" name="页眉占位符 1"/>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lang="zh-CN" altLang="en-US"/>
          </a:p>
        </p:txBody>
      </p:sp>
      <p:sp>
        <p:nvSpPr>
          <p:cNvPr id="1048792" name="日期占位符 2"/>
          <p:cNvSpPr>
            <a:spLocks noGrp="1"/>
          </p:cNvSpPr>
          <p:nvPr>
            <p:ph type="dt" sz="quarter" idx="1"/>
          </p:nvPr>
        </p:nvSpPr>
        <p:spPr>
          <a:xfrm>
            <a:off x="3854450" y="0"/>
            <a:ext cx="2949575" cy="498475"/>
          </a:xfrm>
          <a:prstGeom prst="rect">
            <a:avLst/>
          </a:prstGeom>
        </p:spPr>
        <p:txBody>
          <a:bodyPr vert="horz" lIns="91440" tIns="45720" rIns="91440" bIns="45720" rtlCol="0"/>
          <a:lstStyle>
            <a:lvl1pPr algn="r">
              <a:defRPr sz="1200"/>
            </a:lvl1pPr>
          </a:lstStyle>
          <a:p>
            <a:fld id="{3BF2654B-BB90-41C2-BA5F-8C348C0BC5FC}" type="datetimeFigureOut">
              <a:rPr lang="zh-CN" altLang="en-US" smtClean="0"/>
              <a:t>2023/9/17</a:t>
            </a:fld>
            <a:endParaRPr lang="zh-CN" altLang="en-US"/>
          </a:p>
        </p:txBody>
      </p:sp>
      <p:sp>
        <p:nvSpPr>
          <p:cNvPr id="1048793" name="页脚占位符 3"/>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lang="zh-CN" altLang="en-US"/>
          </a:p>
        </p:txBody>
      </p:sp>
      <p:sp>
        <p:nvSpPr>
          <p:cNvPr id="1048794" name="灯片编号占位符 4"/>
          <p:cNvSpPr>
            <a:spLocks noGrp="1"/>
          </p:cNvSpPr>
          <p:nvPr>
            <p:ph type="sldNum" sz="quarter" idx="3"/>
          </p:nvPr>
        </p:nvSpPr>
        <p:spPr>
          <a:xfrm>
            <a:off x="3854450" y="9440863"/>
            <a:ext cx="2949575" cy="498475"/>
          </a:xfrm>
          <a:prstGeom prst="rect">
            <a:avLst/>
          </a:prstGeom>
        </p:spPr>
        <p:txBody>
          <a:bodyPr vert="horz" lIns="91440" tIns="45720" rIns="91440" bIns="45720" rtlCol="0" anchor="b"/>
          <a:lstStyle>
            <a:lvl1pPr algn="r">
              <a:defRPr sz="1200"/>
            </a:lvl1pPr>
          </a:lstStyle>
          <a:p>
            <a:fld id="{8CF77299-EF99-4CF2-A3AC-FA9893070C71}"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85" name="页眉占位符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zh-CN" altLang="en-US"/>
          </a:p>
        </p:txBody>
      </p:sp>
      <p:sp>
        <p:nvSpPr>
          <p:cNvPr id="1048786" name="日期占位符 2"/>
          <p:cNvSpPr>
            <a:spLocks noGrp="1"/>
          </p:cNvSpPr>
          <p:nvPr>
            <p:ph type="dt" idx="1"/>
          </p:nvPr>
        </p:nvSpPr>
        <p:spPr>
          <a:xfrm>
            <a:off x="3854939" y="0"/>
            <a:ext cx="2949099" cy="498693"/>
          </a:xfrm>
          <a:prstGeom prst="rect">
            <a:avLst/>
          </a:prstGeom>
        </p:spPr>
        <p:txBody>
          <a:bodyPr vert="horz" lIns="91440" tIns="45720" rIns="91440" bIns="45720" rtlCol="0"/>
          <a:lstStyle>
            <a:lvl1pPr algn="r">
              <a:defRPr sz="1200"/>
            </a:lvl1pPr>
          </a:lstStyle>
          <a:p>
            <a:fld id="{CE597A01-AC80-4E5A-8EAF-B15AC8079969}" type="datetimeFigureOut">
              <a:rPr lang="zh-CN" altLang="en-US" smtClean="0"/>
              <a:t>2023/9/17</a:t>
            </a:fld>
            <a:endParaRPr lang="zh-CN" altLang="en-US"/>
          </a:p>
        </p:txBody>
      </p:sp>
      <p:sp>
        <p:nvSpPr>
          <p:cNvPr id="1048787" name="幻灯片图像占位符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88" name="备注占位符 4"/>
          <p:cNvSpPr>
            <a:spLocks noGrp="1"/>
          </p:cNvSpPr>
          <p:nvPr>
            <p:ph type="body" sz="quarter" idx="3"/>
          </p:nvPr>
        </p:nvSpPr>
        <p:spPr>
          <a:xfrm>
            <a:off x="680562" y="4783307"/>
            <a:ext cx="5444490" cy="3913614"/>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89" name="页脚占位符 5"/>
          <p:cNvSpPr>
            <a:spLocks noGrp="1"/>
          </p:cNvSpPr>
          <p:nvPr>
            <p:ph type="ftr" sz="quarter" idx="4"/>
          </p:nvPr>
        </p:nvSpPr>
        <p:spPr>
          <a:xfrm>
            <a:off x="0" y="9440647"/>
            <a:ext cx="2949099" cy="498692"/>
          </a:xfrm>
          <a:prstGeom prst="rect">
            <a:avLst/>
          </a:prstGeom>
        </p:spPr>
        <p:txBody>
          <a:bodyPr vert="horz" lIns="91440" tIns="45720" rIns="91440" bIns="45720" rtlCol="0" anchor="b"/>
          <a:lstStyle>
            <a:lvl1pPr algn="l">
              <a:defRPr sz="1200"/>
            </a:lvl1pPr>
          </a:lstStyle>
          <a:p>
            <a:endParaRPr lang="zh-CN" altLang="en-US"/>
          </a:p>
        </p:txBody>
      </p:sp>
      <p:sp>
        <p:nvSpPr>
          <p:cNvPr id="1048790" name="灯片编号占位符 6"/>
          <p:cNvSpPr>
            <a:spLocks noGrp="1"/>
          </p:cNvSpPr>
          <p:nvPr>
            <p:ph type="sldNum" sz="quarter" idx="5"/>
          </p:nvPr>
        </p:nvSpPr>
        <p:spPr>
          <a:xfrm>
            <a:off x="3854939" y="9440647"/>
            <a:ext cx="2949099" cy="498692"/>
          </a:xfrm>
          <a:prstGeom prst="rect">
            <a:avLst/>
          </a:prstGeom>
        </p:spPr>
        <p:txBody>
          <a:bodyPr vert="horz" lIns="91440" tIns="45720" rIns="91440" bIns="45720" rtlCol="0" anchor="b"/>
          <a:lstStyle>
            <a:lvl1pPr algn="r">
              <a:defRPr sz="1200"/>
            </a:lvl1pPr>
          </a:lstStyle>
          <a:p>
            <a:fld id="{808452C3-8E65-4098-9FE8-D48E4BD56A3E}"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bwMode="auto">
          <a:xfrm>
            <a:off x="92075" y="746125"/>
            <a:ext cx="6613525" cy="3721100"/>
          </a:xfrm>
          <a:noFill/>
          <a:ln>
            <a:solidFill>
              <a:srgbClr val="000000"/>
            </a:solidFill>
            <a:miter lim="800000"/>
          </a:ln>
        </p:spPr>
      </p:sp>
      <p:sp>
        <p:nvSpPr>
          <p:cNvPr id="25602" name="备注占位符 2"/>
          <p:cNvSpPr>
            <a:spLocks noGrp="1"/>
          </p:cNvSpPr>
          <p:nvPr>
            <p:ph type="body" idx="1"/>
          </p:nvPr>
        </p:nvSpPr>
        <p:spPr bwMode="auto">
          <a:noFill/>
        </p:spPr>
        <p:txBody>
          <a:bodyPr wrap="square" numCol="1" anchor="t" anchorCtr="0" compatLnSpc="1">
            <a:normAutofit/>
          </a:bodyPr>
          <a:lstStyle/>
          <a:p>
            <a:pPr eaLnBrk="1" hangingPunct="1">
              <a:spcBef>
                <a:spcPct val="0"/>
              </a:spcBef>
            </a:pPr>
            <a:r>
              <a:rPr lang="zh-CN" altLang="en-US" dirty="0"/>
              <a:t>各位领导老师，大家好，我是来自天翼云科技有限公司天机实验室的冯存光，今天我们团队给大家分享的是面向数据中心算效提升和节能减排的智能资源调度平台。</a:t>
            </a:r>
            <a:endParaRPr lang="en-US" altLang="zh-CN" dirty="0"/>
          </a:p>
        </p:txBody>
      </p:sp>
      <p:sp>
        <p:nvSpPr>
          <p:cNvPr id="25603" name="灯片编号占位符 3"/>
          <p:cNvSpPr>
            <a:spLocks noGrp="1"/>
          </p:cNvSpPr>
          <p:nvPr>
            <p:ph type="sldNum" sz="quarter" idx="5"/>
          </p:nvPr>
        </p:nvSpPr>
        <p:spPr bwMode="auto">
          <a:noFill/>
          <a:ln>
            <a:miter lim="800000"/>
          </a:ln>
        </p:spPr>
        <p:txBody>
          <a:bodyPr wrap="square" numCol="1" anchorCtr="0" compatLnSpc="1"/>
          <a:lstStyle/>
          <a:p>
            <a:fld id="{01008513-1F04-4D29-B8E4-153D505E9E88}" type="slidenum">
              <a:rPr lang="zh-CN" altLang="en-US" smtClean="0">
                <a:solidFill>
                  <a:prstClr val="black"/>
                </a:solidFill>
                <a:ea typeface="宋体" pitchFamily="2" charset="-122"/>
              </a:rPr>
              <a:t>1</a:t>
            </a:fld>
            <a:endParaRPr lang="en-US" altLang="zh-CN" dirty="0">
              <a:solidFill>
                <a:prstClr val="black"/>
              </a:solidFill>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宏观背景，双碳战略是我国的既定战略和向世界做出的庄严承诺。去年国务院九部委发文《科技支撑碳达峰碳中和实施方案》，要求发展数据中心节能降耗技术，推进数据中心优化升级。中国电信集团也有自己的承诺。作为云计算的国家队，更应在国家的重大战略决策中积极履行和实施自己的行动计划。</a:t>
            </a:r>
            <a:r>
              <a:rPr lang="en-US" altLang="zh-CN" dirty="0"/>
              <a:t>80s</a:t>
            </a:r>
          </a:p>
        </p:txBody>
      </p:sp>
      <p:sp>
        <p:nvSpPr>
          <p:cNvPr id="4" name="灯片编号占位符 3"/>
          <p:cNvSpPr>
            <a:spLocks noGrp="1"/>
          </p:cNvSpPr>
          <p:nvPr>
            <p:ph type="sldNum" sz="quarter" idx="10"/>
          </p:nvPr>
        </p:nvSpPr>
        <p:spPr/>
        <p:txBody>
          <a:bodyPr/>
          <a:lstStyle/>
          <a:p>
            <a:fld id="{98A6B953-7118-448B-84C8-301F95E3A993}" type="slidenum">
              <a:rPr lang="zh-CN" altLang="en-US" smtClean="0"/>
              <a:t>10</a:t>
            </a:fld>
            <a:endParaRPr lang="zh-CN" altLang="en-US"/>
          </a:p>
        </p:txBody>
      </p:sp>
    </p:spTree>
    <p:extLst>
      <p:ext uri="{BB962C8B-B14F-4D97-AF65-F5344CB8AC3E}">
        <p14:creationId xmlns:p14="http://schemas.microsoft.com/office/powerpoint/2010/main" val="13198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接下来，我会从背景、价值成果、技术及创新性、可复制与可推广性以及团队实力与自主研发五个方面进行讲解。</a:t>
            </a:r>
            <a:r>
              <a:rPr lang="en-US" altLang="zh-CN"/>
              <a:t>30s</a:t>
            </a:r>
            <a:endParaRPr lang="zh-CN" altLang="en-US"/>
          </a:p>
          <a:p>
            <a:pPr eaLnBrk="1" hangingPunct="1">
              <a:spcBef>
                <a:spcPct val="0"/>
              </a:spcBef>
            </a:pPr>
            <a:r>
              <a:rPr lang="zh-CN" altLang="en-US"/>
              <a:t>先讲一下背景</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fld id="{74CA890A-CFA2-4D3B-B20E-034EAC50424D}" type="slidenum">
              <a:rPr lang="zh-CN" altLang="en-US" smtClean="0">
                <a:latin typeface="Calibri" panose="020F0502020204030204" pitchFamily="34" charset="0"/>
              </a:rPr>
              <a:t>11</a:t>
            </a:fld>
            <a:endParaRPr lang="zh-CN" altLang="en-US">
              <a:latin typeface="Calibri" panose="020F0502020204030204" pitchFamily="34" charset="0"/>
            </a:endParaRPr>
          </a:p>
        </p:txBody>
      </p:sp>
    </p:spTree>
    <p:extLst>
      <p:ext uri="{BB962C8B-B14F-4D97-AF65-F5344CB8AC3E}">
        <p14:creationId xmlns:p14="http://schemas.microsoft.com/office/powerpoint/2010/main" val="3026172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宏观背景，双碳战略是我国的既定战略和向世界做出的庄严承诺。去年国务院九部委发文《科技支撑碳达峰碳中和实施方案》，要求发展数据中心节能降耗技术，推进数据中心优化升级。中国电信集团也有自己的承诺。作为云计算的国家队，更应在国家的重大战略决策中积极履行和实施自己的行动计划。</a:t>
            </a:r>
            <a:r>
              <a:rPr lang="en-US" altLang="zh-CN" dirty="0"/>
              <a:t>80s</a:t>
            </a:r>
          </a:p>
        </p:txBody>
      </p:sp>
      <p:sp>
        <p:nvSpPr>
          <p:cNvPr id="4" name="灯片编号占位符 3"/>
          <p:cNvSpPr>
            <a:spLocks noGrp="1"/>
          </p:cNvSpPr>
          <p:nvPr>
            <p:ph type="sldNum" sz="quarter" idx="10"/>
          </p:nvPr>
        </p:nvSpPr>
        <p:spPr/>
        <p:txBody>
          <a:bodyPr/>
          <a:lstStyle/>
          <a:p>
            <a:fld id="{98A6B953-7118-448B-84C8-301F95E3A993}" type="slidenum">
              <a:rPr lang="zh-CN" altLang="en-US" smtClean="0"/>
              <a:t>12</a:t>
            </a:fld>
            <a:endParaRPr lang="zh-CN" altLang="en-US"/>
          </a:p>
        </p:txBody>
      </p:sp>
    </p:spTree>
    <p:extLst>
      <p:ext uri="{BB962C8B-B14F-4D97-AF65-F5344CB8AC3E}">
        <p14:creationId xmlns:p14="http://schemas.microsoft.com/office/powerpoint/2010/main" val="813746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接下来，我会从背景、价值成果、技术及创新性、可复制与可推广性以及团队实力与自主研发五个方面进行讲解。</a:t>
            </a:r>
            <a:r>
              <a:rPr lang="en-US" altLang="zh-CN"/>
              <a:t>30s</a:t>
            </a:r>
            <a:endParaRPr lang="zh-CN" altLang="en-US"/>
          </a:p>
          <a:p>
            <a:pPr eaLnBrk="1" hangingPunct="1">
              <a:spcBef>
                <a:spcPct val="0"/>
              </a:spcBef>
            </a:pPr>
            <a:r>
              <a:rPr lang="zh-CN" altLang="en-US"/>
              <a:t>先讲一下背景</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fld id="{74CA890A-CFA2-4D3B-B20E-034EAC50424D}" type="slidenum">
              <a:rPr lang="zh-CN" altLang="en-US" smtClean="0">
                <a:latin typeface="Calibri" panose="020F0502020204030204" pitchFamily="34" charset="0"/>
              </a:rPr>
              <a:t>13</a:t>
            </a:fld>
            <a:endParaRPr lang="zh-CN" altLang="en-US">
              <a:latin typeface="Calibri" panose="020F0502020204030204" pitchFamily="34" charset="0"/>
            </a:endParaRPr>
          </a:p>
        </p:txBody>
      </p:sp>
    </p:spTree>
    <p:extLst>
      <p:ext uri="{BB962C8B-B14F-4D97-AF65-F5344CB8AC3E}">
        <p14:creationId xmlns:p14="http://schemas.microsoft.com/office/powerpoint/2010/main" val="1666255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宏观背景，双碳战略是我国的既定战略和向世界做出的庄严承诺。去年国务院九部委发文《科技支撑碳达峰碳中和实施方案》，要求发展数据中心节能降耗技术，推进数据中心优化升级。中国电信集团也有自己的承诺。作为云计算的国家队，更应在国家的重大战略决策中积极履行和实施自己的行动计划。</a:t>
            </a:r>
            <a:r>
              <a:rPr lang="en-US" altLang="zh-CN" dirty="0"/>
              <a:t>80s</a:t>
            </a:r>
          </a:p>
        </p:txBody>
      </p:sp>
      <p:sp>
        <p:nvSpPr>
          <p:cNvPr id="4" name="灯片编号占位符 3"/>
          <p:cNvSpPr>
            <a:spLocks noGrp="1"/>
          </p:cNvSpPr>
          <p:nvPr>
            <p:ph type="sldNum" sz="quarter" idx="10"/>
          </p:nvPr>
        </p:nvSpPr>
        <p:spPr/>
        <p:txBody>
          <a:bodyPr/>
          <a:lstStyle/>
          <a:p>
            <a:fld id="{98A6B953-7118-448B-84C8-301F95E3A993}" type="slidenum">
              <a:rPr lang="zh-CN" altLang="en-US" smtClean="0"/>
              <a:t>14</a:t>
            </a:fld>
            <a:endParaRPr lang="zh-CN" altLang="en-US"/>
          </a:p>
        </p:txBody>
      </p:sp>
    </p:spTree>
    <p:extLst>
      <p:ext uri="{BB962C8B-B14F-4D97-AF65-F5344CB8AC3E}">
        <p14:creationId xmlns:p14="http://schemas.microsoft.com/office/powerpoint/2010/main" val="4067648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接下来，我会从背景、价值成果、技术及创新性、可复制与可推广性以及团队实力与自主研发五个方面进行讲解。</a:t>
            </a:r>
            <a:r>
              <a:rPr lang="en-US" altLang="zh-CN"/>
              <a:t>30s</a:t>
            </a:r>
            <a:endParaRPr lang="zh-CN" altLang="en-US"/>
          </a:p>
          <a:p>
            <a:pPr eaLnBrk="1" hangingPunct="1">
              <a:spcBef>
                <a:spcPct val="0"/>
              </a:spcBef>
            </a:pPr>
            <a:r>
              <a:rPr lang="zh-CN" altLang="en-US"/>
              <a:t>先讲一下背景</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fld id="{74CA890A-CFA2-4D3B-B20E-034EAC50424D}" type="slidenum">
              <a:rPr lang="zh-CN" altLang="en-US" smtClean="0">
                <a:latin typeface="Calibri" panose="020F0502020204030204" pitchFamily="34" charset="0"/>
              </a:rPr>
              <a:t>2</a:t>
            </a:fld>
            <a:endParaRPr lang="zh-CN"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宏观背景，双碳战略是我国的既定战略和向世界做出的庄严承诺。去年国务院九部委发文《科技支撑碳达峰碳中和实施方案》，要求发展数据中心节能降耗技术，推进数据中心优化升级。中国电信集团也有自己的承诺。作为云计算的国家队，更应在国家的重大战略决策中积极履行和实施自己的行动计划。</a:t>
            </a:r>
            <a:r>
              <a:rPr lang="en-US" altLang="zh-CN" dirty="0"/>
              <a:t>80s</a:t>
            </a:r>
          </a:p>
        </p:txBody>
      </p:sp>
      <p:sp>
        <p:nvSpPr>
          <p:cNvPr id="4" name="灯片编号占位符 3"/>
          <p:cNvSpPr>
            <a:spLocks noGrp="1"/>
          </p:cNvSpPr>
          <p:nvPr>
            <p:ph type="sldNum" sz="quarter" idx="10"/>
          </p:nvPr>
        </p:nvSpPr>
        <p:spPr/>
        <p:txBody>
          <a:bodyPr/>
          <a:lstStyle/>
          <a:p>
            <a:fld id="{98A6B953-7118-448B-84C8-301F95E3A99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a:t>接下来，我会从背景、价值成果、技术及创新性、可复制与可推广性以及团队实力与自主研发五个方面进行讲解。</a:t>
            </a:r>
            <a:r>
              <a:rPr lang="en-US" altLang="zh-CN"/>
              <a:t>30s</a:t>
            </a:r>
            <a:endParaRPr lang="zh-CN" altLang="en-US"/>
          </a:p>
          <a:p>
            <a:pPr eaLnBrk="1" hangingPunct="1">
              <a:spcBef>
                <a:spcPct val="0"/>
              </a:spcBef>
            </a:pPr>
            <a:r>
              <a:rPr lang="zh-CN" altLang="en-US"/>
              <a:t>先讲一下背景</a:t>
            </a:r>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fld id="{74CA890A-CFA2-4D3B-B20E-034EAC50424D}" type="slidenum">
              <a:rPr lang="zh-CN" altLang="en-US" smtClean="0">
                <a:latin typeface="Calibri" panose="020F0502020204030204" pitchFamily="34" charset="0"/>
              </a:rPr>
              <a:t>4</a:t>
            </a:fld>
            <a:endParaRPr lang="zh-CN" altLang="en-US">
              <a:latin typeface="Calibri" panose="020F0502020204030204" pitchFamily="34" charset="0"/>
            </a:endParaRPr>
          </a:p>
        </p:txBody>
      </p:sp>
    </p:spTree>
    <p:extLst>
      <p:ext uri="{BB962C8B-B14F-4D97-AF65-F5344CB8AC3E}">
        <p14:creationId xmlns:p14="http://schemas.microsoft.com/office/powerpoint/2010/main" val="3430646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宏观背景，双碳战略是我国的既定战略和向世界做出的庄严承诺。去年国务院九部委发文《科技支撑碳达峰碳中和实施方案》，要求发展数据中心节能降耗技术，推进数据中心优化升级。中国电信集团也有自己的承诺。作为云计算的国家队，更应在国家的重大战略决策中积极履行和实施自己的行动计划。</a:t>
            </a:r>
            <a:r>
              <a:rPr lang="en-US" altLang="zh-CN" dirty="0"/>
              <a:t>80s</a:t>
            </a:r>
          </a:p>
        </p:txBody>
      </p:sp>
      <p:sp>
        <p:nvSpPr>
          <p:cNvPr id="4" name="灯片编号占位符 3"/>
          <p:cNvSpPr>
            <a:spLocks noGrp="1"/>
          </p:cNvSpPr>
          <p:nvPr>
            <p:ph type="sldNum" sz="quarter" idx="10"/>
          </p:nvPr>
        </p:nvSpPr>
        <p:spPr/>
        <p:txBody>
          <a:bodyPr/>
          <a:lstStyle/>
          <a:p>
            <a:fld id="{98A6B953-7118-448B-84C8-301F95E3A993}" type="slidenum">
              <a:rPr lang="zh-CN" altLang="en-US" smtClean="0"/>
              <a:t>5</a:t>
            </a:fld>
            <a:endParaRPr lang="zh-CN" altLang="en-US"/>
          </a:p>
        </p:txBody>
      </p:sp>
    </p:spTree>
    <p:extLst>
      <p:ext uri="{BB962C8B-B14F-4D97-AF65-F5344CB8AC3E}">
        <p14:creationId xmlns:p14="http://schemas.microsoft.com/office/powerpoint/2010/main" val="912149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宏观背景，双碳战略是我国的既定战略和向世界做出的庄严承诺。去年国务院九部委发文《科技支撑碳达峰碳中和实施方案》，要求发展数据中心节能降耗技术，推进数据中心优化升级。中国电信集团也有自己的承诺。作为云计算的国家队，更应在国家的重大战略决策中积极履行和实施自己的行动计划。</a:t>
            </a:r>
            <a:r>
              <a:rPr lang="en-US" altLang="zh-CN" dirty="0"/>
              <a:t>80s</a:t>
            </a:r>
          </a:p>
        </p:txBody>
      </p:sp>
      <p:sp>
        <p:nvSpPr>
          <p:cNvPr id="4" name="灯片编号占位符 3"/>
          <p:cNvSpPr>
            <a:spLocks noGrp="1"/>
          </p:cNvSpPr>
          <p:nvPr>
            <p:ph type="sldNum" sz="quarter" idx="10"/>
          </p:nvPr>
        </p:nvSpPr>
        <p:spPr/>
        <p:txBody>
          <a:bodyPr/>
          <a:lstStyle/>
          <a:p>
            <a:fld id="{98A6B953-7118-448B-84C8-301F95E3A993}" type="slidenum">
              <a:rPr lang="zh-CN" altLang="en-US" smtClean="0"/>
              <a:t>6</a:t>
            </a:fld>
            <a:endParaRPr lang="zh-CN" altLang="en-US"/>
          </a:p>
        </p:txBody>
      </p:sp>
    </p:spTree>
    <p:extLst>
      <p:ext uri="{BB962C8B-B14F-4D97-AF65-F5344CB8AC3E}">
        <p14:creationId xmlns:p14="http://schemas.microsoft.com/office/powerpoint/2010/main" val="519930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宏观背景，双碳战略是我国的既定战略和向世界做出的庄严承诺。去年国务院九部委发文《科技支撑碳达峰碳中和实施方案》，要求发展数据中心节能降耗技术，推进数据中心优化升级。中国电信集团也有自己的承诺。作为云计算的国家队，更应在国家的重大战略决策中积极履行和实施自己的行动计划。</a:t>
            </a:r>
            <a:r>
              <a:rPr lang="en-US" altLang="zh-CN" dirty="0"/>
              <a:t>80s</a:t>
            </a:r>
          </a:p>
        </p:txBody>
      </p:sp>
      <p:sp>
        <p:nvSpPr>
          <p:cNvPr id="4" name="灯片编号占位符 3"/>
          <p:cNvSpPr>
            <a:spLocks noGrp="1"/>
          </p:cNvSpPr>
          <p:nvPr>
            <p:ph type="sldNum" sz="quarter" idx="10"/>
          </p:nvPr>
        </p:nvSpPr>
        <p:spPr/>
        <p:txBody>
          <a:bodyPr/>
          <a:lstStyle/>
          <a:p>
            <a:fld id="{98A6B953-7118-448B-84C8-301F95E3A993}" type="slidenum">
              <a:rPr lang="zh-CN" altLang="en-US" smtClean="0"/>
              <a:t>7</a:t>
            </a:fld>
            <a:endParaRPr lang="zh-CN" altLang="en-US"/>
          </a:p>
        </p:txBody>
      </p:sp>
    </p:spTree>
    <p:extLst>
      <p:ext uri="{BB962C8B-B14F-4D97-AF65-F5344CB8AC3E}">
        <p14:creationId xmlns:p14="http://schemas.microsoft.com/office/powerpoint/2010/main" val="1023247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宏观背景，双碳战略是我国的既定战略和向世界做出的庄严承诺。去年国务院九部委发文《科技支撑碳达峰碳中和实施方案》，要求发展数据中心节能降耗技术，推进数据中心优化升级。中国电信集团也有自己的承诺。作为云计算的国家队，更应在国家的重大战略决策中积极履行和实施自己的行动计划。</a:t>
            </a:r>
            <a:r>
              <a:rPr lang="en-US" altLang="zh-CN" dirty="0"/>
              <a:t>80s</a:t>
            </a:r>
          </a:p>
        </p:txBody>
      </p:sp>
      <p:sp>
        <p:nvSpPr>
          <p:cNvPr id="4" name="灯片编号占位符 3"/>
          <p:cNvSpPr>
            <a:spLocks noGrp="1"/>
          </p:cNvSpPr>
          <p:nvPr>
            <p:ph type="sldNum" sz="quarter" idx="10"/>
          </p:nvPr>
        </p:nvSpPr>
        <p:spPr/>
        <p:txBody>
          <a:bodyPr/>
          <a:lstStyle/>
          <a:p>
            <a:fld id="{98A6B953-7118-448B-84C8-301F95E3A993}" type="slidenum">
              <a:rPr lang="zh-CN" altLang="en-US" smtClean="0"/>
              <a:t>8</a:t>
            </a:fld>
            <a:endParaRPr lang="zh-CN" altLang="en-US"/>
          </a:p>
        </p:txBody>
      </p:sp>
    </p:spTree>
    <p:extLst>
      <p:ext uri="{BB962C8B-B14F-4D97-AF65-F5344CB8AC3E}">
        <p14:creationId xmlns:p14="http://schemas.microsoft.com/office/powerpoint/2010/main" val="3867636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宏观背景，双碳战略是我国的既定战略和向世界做出的庄严承诺。去年国务院九部委发文《科技支撑碳达峰碳中和实施方案》，要求发展数据中心节能降耗技术，推进数据中心优化升级。中国电信集团也有自己的承诺。作为云计算的国家队，更应在国家的重大战略决策中积极履行和实施自己的行动计划。</a:t>
            </a:r>
            <a:r>
              <a:rPr lang="en-US" altLang="zh-CN" dirty="0"/>
              <a:t>80s</a:t>
            </a:r>
          </a:p>
        </p:txBody>
      </p:sp>
      <p:sp>
        <p:nvSpPr>
          <p:cNvPr id="4" name="灯片编号占位符 3"/>
          <p:cNvSpPr>
            <a:spLocks noGrp="1"/>
          </p:cNvSpPr>
          <p:nvPr>
            <p:ph type="sldNum" sz="quarter" idx="10"/>
          </p:nvPr>
        </p:nvSpPr>
        <p:spPr/>
        <p:txBody>
          <a:bodyPr/>
          <a:lstStyle/>
          <a:p>
            <a:fld id="{98A6B953-7118-448B-84C8-301F95E3A993}" type="slidenum">
              <a:rPr lang="zh-CN" altLang="en-US" smtClean="0"/>
              <a:t>9</a:t>
            </a:fld>
            <a:endParaRPr lang="zh-CN" altLang="en-US"/>
          </a:p>
        </p:txBody>
      </p:sp>
    </p:spTree>
    <p:extLst>
      <p:ext uri="{BB962C8B-B14F-4D97-AF65-F5344CB8AC3E}">
        <p14:creationId xmlns:p14="http://schemas.microsoft.com/office/powerpoint/2010/main" val="3075233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1.GIF"/><Relationship Id="rId4"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3.xml"/><Relationship Id="rId4" Type="http://schemas.microsoft.com/office/2007/relationships/hdphoto" Target="../media/hdphoto1.wdp"/></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4.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bg>
      <p:bgRef idx="1001">
        <a:schemeClr val="bg1"/>
      </p:bgRef>
    </p:bg>
    <p:spTree>
      <p:nvGrpSpPr>
        <p:cNvPr id="1" name=""/>
        <p:cNvGrpSpPr/>
        <p:nvPr/>
      </p:nvGrpSpPr>
      <p:grpSpPr>
        <a:xfrm>
          <a:off x="0" y="0"/>
          <a:ext cx="0" cy="0"/>
          <a:chOff x="0" y="0"/>
          <a:chExt cx="0" cy="0"/>
        </a:xfrm>
      </p:grpSpPr>
      <p:sp>
        <p:nvSpPr>
          <p:cNvPr id="1048763" name="标题 1"/>
          <p:cNvSpPr>
            <a:spLocks noGrp="1"/>
          </p:cNvSpPr>
          <p:nvPr>
            <p:ph type="ctrTitle" hasCustomPrompt="1"/>
          </p:nvPr>
        </p:nvSpPr>
        <p:spPr>
          <a:xfrm>
            <a:off x="2166551" y="2319796"/>
            <a:ext cx="7858898" cy="634314"/>
          </a:xfrm>
          <a:prstGeom prst="rect">
            <a:avLst/>
          </a:prstGeom>
        </p:spPr>
        <p:txBody>
          <a:bodyPr anchor="b">
            <a:noAutofit/>
          </a:bodyPr>
          <a:lstStyle>
            <a:lvl1pPr algn="ctr">
              <a:defRPr sz="3600" spc="300">
                <a:solidFill>
                  <a:schemeClr val="accent1">
                    <a:lumMod val="75000"/>
                  </a:schemeClr>
                </a:solidFill>
                <a:latin typeface="微软雅黑" panose="020B0503020204020204" pitchFamily="34" charset="-122"/>
                <a:ea typeface="微软雅黑" panose="020B0503020204020204" pitchFamily="34" charset="-122"/>
              </a:defRPr>
            </a:lvl1pPr>
          </a:lstStyle>
          <a:p>
            <a:r>
              <a:rPr lang="zh-CN" altLang="en-US" dirty="0"/>
              <a:t>单击此处编辑主标题</a:t>
            </a:r>
          </a:p>
        </p:txBody>
      </p:sp>
      <p:sp>
        <p:nvSpPr>
          <p:cNvPr id="1048764" name="副标题 2"/>
          <p:cNvSpPr>
            <a:spLocks noGrp="1"/>
          </p:cNvSpPr>
          <p:nvPr>
            <p:ph type="subTitle" idx="1" hasCustomPrompt="1"/>
          </p:nvPr>
        </p:nvSpPr>
        <p:spPr>
          <a:xfrm>
            <a:off x="2166551" y="3249370"/>
            <a:ext cx="7858898" cy="413951"/>
          </a:xfrm>
          <a:prstGeom prst="rect">
            <a:avLst/>
          </a:prstGeom>
        </p:spPr>
        <p:txBody>
          <a:bodyPr>
            <a:noAutofit/>
          </a:bodyPr>
          <a:lstStyle>
            <a:lvl1pPr marL="0" indent="0" algn="ctr">
              <a:buNone/>
              <a:defRPr lang="zh-CN" altLang="en-US" sz="2400" kern="1200" spc="300" dirty="0">
                <a:solidFill>
                  <a:schemeClr val="bg1">
                    <a:lumMod val="50000"/>
                  </a:schemeClr>
                </a:solidFill>
                <a:latin typeface="微软雅黑" panose="020B0503020204020204" pitchFamily="34" charset="-122"/>
                <a:ea typeface="微软雅黑" panose="020B0503020204020204" pitchFamily="34" charset="-122"/>
                <a:cs typeface="+mj-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单击以编辑母版辅标题样式</a:t>
            </a:r>
          </a:p>
        </p:txBody>
      </p:sp>
      <p:sp>
        <p:nvSpPr>
          <p:cNvPr id="1048765" name="object 4"/>
          <p:cNvSpPr/>
          <p:nvPr userDrawn="1"/>
        </p:nvSpPr>
        <p:spPr>
          <a:xfrm>
            <a:off x="7220668" y="1631381"/>
            <a:ext cx="4132724" cy="0"/>
          </a:xfrm>
          <a:custGeom>
            <a:avLst/>
            <a:gdLst/>
            <a:ahLst/>
            <a:cxnLst/>
            <a:rect l="l" t="t" r="r" b="b"/>
            <a:pathLst>
              <a:path w="1820545">
                <a:moveTo>
                  <a:pt x="0" y="0"/>
                </a:moveTo>
                <a:lnTo>
                  <a:pt x="1820331"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766" name="object 5"/>
          <p:cNvSpPr/>
          <p:nvPr userDrawn="1"/>
        </p:nvSpPr>
        <p:spPr>
          <a:xfrm>
            <a:off x="838201" y="1631381"/>
            <a:ext cx="4132724" cy="0"/>
          </a:xfrm>
          <a:custGeom>
            <a:avLst/>
            <a:gdLst/>
            <a:ahLst/>
            <a:cxnLst/>
            <a:rect l="l" t="t" r="r" b="b"/>
            <a:pathLst>
              <a:path w="1820545">
                <a:moveTo>
                  <a:pt x="0" y="0"/>
                </a:moveTo>
                <a:lnTo>
                  <a:pt x="1820326"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767" name="object 6"/>
          <p:cNvSpPr/>
          <p:nvPr userDrawn="1"/>
        </p:nvSpPr>
        <p:spPr>
          <a:xfrm>
            <a:off x="838201" y="4220431"/>
            <a:ext cx="10515600" cy="0"/>
          </a:xfrm>
          <a:custGeom>
            <a:avLst/>
            <a:gdLst/>
            <a:ahLst/>
            <a:cxnLst/>
            <a:rect l="l" t="t" r="r" b="b"/>
            <a:pathLst>
              <a:path w="4632325">
                <a:moveTo>
                  <a:pt x="0" y="0"/>
                </a:moveTo>
                <a:lnTo>
                  <a:pt x="4631931"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097166" name="图片 9"/>
          <p:cNvPicPr>
            <a:picLocks noChangeAspect="1"/>
          </p:cNvPicPr>
          <p:nvPr userDrawn="1"/>
        </p:nvPicPr>
        <p:blipFill>
          <a:blip r:embed="rId2" cstate="print"/>
          <a:stretch>
            <a:fillRect/>
          </a:stretch>
        </p:blipFill>
        <p:spPr>
          <a:xfrm>
            <a:off x="5239715" y="1374729"/>
            <a:ext cx="1724957" cy="486058"/>
          </a:xfrm>
          <a:prstGeom prst="rect">
            <a:avLst/>
          </a:prstGeom>
        </p:spPr>
      </p:pic>
      <p:sp>
        <p:nvSpPr>
          <p:cNvPr id="1048768" name="文本占位符 32"/>
          <p:cNvSpPr>
            <a:spLocks noGrp="1"/>
          </p:cNvSpPr>
          <p:nvPr>
            <p:ph type="body" sz="quarter" idx="10" hasCustomPrompt="1"/>
          </p:nvPr>
        </p:nvSpPr>
        <p:spPr>
          <a:xfrm>
            <a:off x="8555251" y="4929642"/>
            <a:ext cx="2798141" cy="263914"/>
          </a:xfrm>
          <a:prstGeom prst="rect">
            <a:avLst/>
          </a:prstGeom>
        </p:spPr>
        <p:txBody>
          <a:bodyPr>
            <a:normAutofit/>
          </a:bodyPr>
          <a:lstStyle>
            <a:lvl1pPr marL="0" indent="0" algn="r">
              <a:buFont typeface="Arial" panose="020B0604020202020204" pitchFamily="34" charset="0"/>
              <a:buNone/>
              <a:defRPr sz="1400">
                <a:solidFill>
                  <a:schemeClr val="bg1">
                    <a:lumMod val="50000"/>
                  </a:schemeClr>
                </a:solidFill>
                <a:latin typeface="微软雅黑" panose="020B0503020204020204" pitchFamily="34" charset="-122"/>
                <a:ea typeface="微软雅黑" panose="020B0503020204020204" pitchFamily="34" charset="-122"/>
              </a:defRPr>
            </a:lvl1pPr>
            <a:lvl2pPr marL="457200" indent="0">
              <a:buNone/>
            </a:lvl2pPr>
            <a:lvl3pPr marL="914400" indent="0">
              <a:buNone/>
            </a:lvl3pPr>
            <a:lvl4pPr marL="1371600" indent="0">
              <a:buNone/>
            </a:lvl4pPr>
            <a:lvl5pPr marL="1828800" indent="0">
              <a:buNone/>
            </a:lvl5pPr>
          </a:lstStyle>
          <a:p>
            <a:pPr lvl="0"/>
            <a:r>
              <a:rPr lang="zh-CN" altLang="en-US" dirty="0"/>
              <a:t>单击此处编辑演讲者相关信息</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标题页">
    <p:bg>
      <p:bgPr>
        <a:blipFill rotWithShape="1">
          <a:blip r:embed="rId2" cstate="print"/>
          <a:srcRect/>
          <a:stretch>
            <a:fillRect/>
          </a:stretch>
        </a:blipFill>
        <a:effectLst/>
      </p:bgPr>
    </p:bg>
    <p:spTree>
      <p:nvGrpSpPr>
        <p:cNvPr id="1" name=""/>
        <p:cNvGrpSpPr/>
        <p:nvPr/>
      </p:nvGrpSpPr>
      <p:grpSpPr>
        <a:xfrm>
          <a:off x="0" y="0"/>
          <a:ext cx="0" cy="0"/>
          <a:chOff x="0" y="0"/>
          <a:chExt cx="0" cy="0"/>
        </a:xfrm>
      </p:grpSpPr>
      <p:sp>
        <p:nvSpPr>
          <p:cNvPr id="3" name="矩形 2"/>
          <p:cNvSpPr/>
          <p:nvPr userDrawn="1"/>
        </p:nvSpPr>
        <p:spPr>
          <a:xfrm>
            <a:off x="9816353" y="202458"/>
            <a:ext cx="2164976" cy="829081"/>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9529" tIns="49529" rIns="49529" bIns="49529" numCol="1" spcCol="38100" rtlCol="0" anchor="ctr">
            <a:noAutofit/>
          </a:bodyPr>
          <a:lstStyle/>
          <a:p>
            <a:pPr marL="0" marR="0" indent="0" algn="l" defTabSz="990600" rtl="0" fontAlgn="auto" latinLnBrk="0" hangingPunct="0">
              <a:lnSpc>
                <a:spcPct val="100000"/>
              </a:lnSpc>
              <a:spcBef>
                <a:spcPts val="0"/>
              </a:spcBef>
              <a:spcAft>
                <a:spcPts val="0"/>
              </a:spcAft>
              <a:buClrTx/>
              <a:buSzTx/>
              <a:buFontTx/>
              <a:buNone/>
            </a:pPr>
            <a:endParaRPr kumimoji="0" lang="zh-CN" altLang="en-US" sz="1950" b="0" i="0" u="none" strike="noStrike" cap="none" spc="0" normalizeH="0" baseline="0">
              <a:ln>
                <a:noFill/>
              </a:ln>
              <a:solidFill>
                <a:srgbClr val="000000"/>
              </a:solidFill>
              <a:effectLst/>
              <a:uFillTx/>
              <a:latin typeface="+mn-lt"/>
              <a:ea typeface="+mn-ea"/>
              <a:cs typeface="+mn-cs"/>
              <a:sym typeface="Calibri" panose="020F0502020204030204"/>
            </a:endParaRPr>
          </a:p>
        </p:txBody>
      </p:sp>
      <p:sp>
        <p:nvSpPr>
          <p:cNvPr id="11" name="文本占位符 22"/>
          <p:cNvSpPr>
            <a:spLocks noGrp="1"/>
          </p:cNvSpPr>
          <p:nvPr>
            <p:ph type="body" sz="quarter" idx="10"/>
          </p:nvPr>
        </p:nvSpPr>
        <p:spPr>
          <a:xfrm>
            <a:off x="1223876" y="2756230"/>
            <a:ext cx="9744253" cy="1248833"/>
          </a:xfrm>
          <a:prstGeom prst="rect">
            <a:avLst/>
          </a:prstGeom>
        </p:spPr>
        <p:txBody>
          <a:bodyPr/>
          <a:lstStyle>
            <a:lvl1pPr marL="0" indent="0" algn="ctr">
              <a:buNone/>
              <a:defRPr sz="4800" b="1"/>
            </a:lvl1pPr>
          </a:lstStyle>
          <a:p>
            <a:pPr lvl="0"/>
            <a:r>
              <a:rPr lang="zh-CN" altLang="en-US" dirty="0"/>
              <a:t>单击此处编辑母版文本样式</a:t>
            </a:r>
          </a:p>
        </p:txBody>
      </p:sp>
      <p:sp>
        <p:nvSpPr>
          <p:cNvPr id="12" name="文本占位符 27"/>
          <p:cNvSpPr>
            <a:spLocks noGrp="1"/>
          </p:cNvSpPr>
          <p:nvPr>
            <p:ph type="body" sz="quarter" idx="12"/>
          </p:nvPr>
        </p:nvSpPr>
        <p:spPr>
          <a:xfrm>
            <a:off x="3023789" y="4005043"/>
            <a:ext cx="6144427" cy="481076"/>
          </a:xfrm>
          <a:prstGeom prst="rect">
            <a:avLst/>
          </a:prstGeom>
        </p:spPr>
        <p:txBody>
          <a:bodyPr anchor="ctr"/>
          <a:lstStyle>
            <a:lvl1pPr marL="0" indent="0" algn="ctr">
              <a:buNone/>
              <a:defRPr sz="2400">
                <a:solidFill>
                  <a:schemeClr val="tx1">
                    <a:lumMod val="50000"/>
                    <a:lumOff val="50000"/>
                  </a:schemeClr>
                </a:solidFill>
              </a:defRPr>
            </a:lvl1pPr>
            <a:lvl2pPr>
              <a:defRPr sz="3200"/>
            </a:lvl2pPr>
            <a:lvl3pPr>
              <a:defRPr sz="2665"/>
            </a:lvl3pPr>
            <a:lvl4pPr>
              <a:defRPr sz="2400"/>
            </a:lvl4pPr>
            <a:lvl5pPr>
              <a:defRPr sz="2400"/>
            </a:lvl5pPr>
          </a:lstStyle>
          <a:p>
            <a:pPr lvl="0"/>
            <a:r>
              <a:rPr lang="zh-CN" altLang="en-US" dirty="0"/>
              <a:t>单击此处编辑母版文本样式</a:t>
            </a: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314718" y="99769"/>
            <a:ext cx="1883777" cy="1209384"/>
          </a:xfrm>
          <a:prstGeom prst="rect">
            <a:avLst/>
          </a:prstGeom>
        </p:spPr>
      </p:pic>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仅标题空内容">
    <p:spTree>
      <p:nvGrpSpPr>
        <p:cNvPr id="1" name=""/>
        <p:cNvGrpSpPr/>
        <p:nvPr/>
      </p:nvGrpSpPr>
      <p:grpSpPr>
        <a:xfrm>
          <a:off x="0" y="0"/>
          <a:ext cx="0" cy="0"/>
          <a:chOff x="0" y="0"/>
          <a:chExt cx="0" cy="0"/>
        </a:xfrm>
      </p:grpSpPr>
      <p:sp>
        <p:nvSpPr>
          <p:cNvPr id="2" name="标题 1"/>
          <p:cNvSpPr>
            <a:spLocks noGrp="1"/>
          </p:cNvSpPr>
          <p:nvPr>
            <p:ph type="title"/>
          </p:nvPr>
        </p:nvSpPr>
        <p:spPr>
          <a:xfrm>
            <a:off x="335360" y="122216"/>
            <a:ext cx="10064564" cy="658085"/>
          </a:xfrm>
        </p:spPr>
        <p:txBody>
          <a:bodyPr vert="horz" lIns="91440" tIns="45720" rIns="91440" bIns="45720" rtlCol="0" anchor="ctr">
            <a:noAutofit/>
          </a:bodyPr>
          <a:lstStyle>
            <a:lvl1pPr>
              <a:defRPr lang="zh-CN" altLang="en-US" sz="2800" b="1" dirty="0">
                <a:solidFill>
                  <a:srgbClr val="C00000"/>
                </a:solidFill>
                <a:latin typeface="微软雅黑" panose="020B0503020204020204" pitchFamily="34" charset="-122"/>
                <a:ea typeface="微软雅黑" panose="020B0503020204020204" pitchFamily="34" charset="-122"/>
              </a:defRPr>
            </a:lvl1pPr>
          </a:lstStyle>
          <a:p>
            <a:pPr lvl="0" algn="l">
              <a:lnSpc>
                <a:spcPct val="90000"/>
              </a:lnSpc>
            </a:pPr>
            <a:r>
              <a:rPr lang="zh-CN" altLang="en-US" dirty="0"/>
              <a:t>单击此处编辑母版标题样式</a:t>
            </a:r>
          </a:p>
        </p:txBody>
      </p:sp>
      <p:sp>
        <p:nvSpPr>
          <p:cNvPr id="3" name="矩形 2"/>
          <p:cNvSpPr/>
          <p:nvPr userDrawn="1"/>
        </p:nvSpPr>
        <p:spPr>
          <a:xfrm>
            <a:off x="11568608" y="6444602"/>
            <a:ext cx="425116" cy="338554"/>
          </a:xfrm>
          <a:prstGeom prst="rect">
            <a:avLst/>
          </a:prstGeom>
        </p:spPr>
        <p:txBody>
          <a:bodyPr wrap="none">
            <a:spAutoFit/>
          </a:bodyPr>
          <a:lstStyle/>
          <a:p>
            <a:pPr defTabSz="1217295"/>
            <a:fld id="{D5DDBE9D-0EAE-4BF9-9976-992BCF72F40A}" type="slidenum">
              <a:rPr lang="zh-CN" altLang="en-US" sz="1600">
                <a:solidFill>
                  <a:prstClr val="black">
                    <a:tint val="75000"/>
                  </a:prstClr>
                </a:solidFill>
              </a:rPr>
              <a:t>‹#›</a:t>
            </a:fld>
            <a:endParaRPr lang="zh-CN" altLang="en-US" sz="1600" dirty="0">
              <a:solidFill>
                <a:prstClr val="black"/>
              </a:solidFill>
            </a:endParaRPr>
          </a:p>
        </p:txBody>
      </p:sp>
      <p:pic>
        <p:nvPicPr>
          <p:cNvPr id="9" name="图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335359" y="807730"/>
            <a:ext cx="11520001" cy="67235"/>
          </a:xfrm>
          <a:prstGeom prst="rect">
            <a:avLst/>
          </a:prstGeom>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87384" y="221617"/>
            <a:ext cx="1374127" cy="455295"/>
          </a:xfrm>
          <a:prstGeom prst="rect">
            <a:avLst/>
          </a:prstGeom>
        </p:spPr>
      </p:pic>
      <p:pic>
        <p:nvPicPr>
          <p:cNvPr id="12" name="图片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35359" y="6321104"/>
            <a:ext cx="1573652" cy="364026"/>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D997B5FA-0921-464F-AAE1-844C04324D75}" type="datetimeFigureOut">
              <a:rPr lang="zh-CN" altLang="en-US" smtClean="0"/>
              <a:t>2023/9/17</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二项目录">
    <p:spTree>
      <p:nvGrpSpPr>
        <p:cNvPr id="1" name=""/>
        <p:cNvGrpSpPr/>
        <p:nvPr/>
      </p:nvGrpSpPr>
      <p:grpSpPr>
        <a:xfrm>
          <a:off x="0" y="0"/>
          <a:ext cx="0" cy="0"/>
          <a:chOff x="0" y="0"/>
          <a:chExt cx="0" cy="0"/>
        </a:xfrm>
      </p:grpSpPr>
      <p:sp>
        <p:nvSpPr>
          <p:cNvPr id="1048730" name="文本占位符 17"/>
          <p:cNvSpPr>
            <a:spLocks noGrp="1"/>
          </p:cNvSpPr>
          <p:nvPr>
            <p:ph type="body" sz="quarter" idx="12" hasCustomPrompt="1"/>
          </p:nvPr>
        </p:nvSpPr>
        <p:spPr>
          <a:xfrm>
            <a:off x="6738735" y="4098411"/>
            <a:ext cx="2947132" cy="444266"/>
          </a:xfrm>
          <a:prstGeom prst="rect">
            <a:avLst/>
          </a:prstGeom>
        </p:spPr>
        <p:txBody>
          <a:bodyPr/>
          <a:lstStyle>
            <a:lvl1pPr marL="0" indent="0">
              <a:buNone/>
              <a:defRPr lang="zh-CN" altLang="en-US" sz="2400" kern="1200" spc="0" dirty="0">
                <a:solidFill>
                  <a:schemeClr val="bg1">
                    <a:lumMod val="50000"/>
                  </a:schemeClr>
                </a:solidFill>
                <a:latin typeface="+mn-lt"/>
                <a:ea typeface="+mn-ea"/>
                <a:cs typeface="+mn-cs"/>
              </a:defRPr>
            </a:lvl1pPr>
          </a:lstStyle>
          <a:p>
            <a:r>
              <a:rPr lang="zh-CN" altLang="en-US" dirty="0"/>
              <a:t>目录二</a:t>
            </a:r>
          </a:p>
        </p:txBody>
      </p:sp>
      <p:sp>
        <p:nvSpPr>
          <p:cNvPr id="1048731" name="文本占位符 17"/>
          <p:cNvSpPr>
            <a:spLocks noGrp="1"/>
          </p:cNvSpPr>
          <p:nvPr>
            <p:ph type="body" sz="quarter" idx="13" hasCustomPrompt="1"/>
          </p:nvPr>
        </p:nvSpPr>
        <p:spPr>
          <a:xfrm>
            <a:off x="6738735" y="2467712"/>
            <a:ext cx="2947132" cy="444266"/>
          </a:xfrm>
          <a:prstGeom prst="rect">
            <a:avLst/>
          </a:prstGeom>
        </p:spPr>
        <p:txBody>
          <a:bodyPr/>
          <a:lstStyle>
            <a:lvl1pPr marL="0" indent="0">
              <a:buNone/>
              <a:defRPr lang="zh-CN" altLang="en-US" sz="2400" kern="1200" spc="0" dirty="0">
                <a:solidFill>
                  <a:srgbClr val="0068B6"/>
                </a:solidFill>
                <a:latin typeface="+mn-lt"/>
                <a:ea typeface="+mn-ea"/>
                <a:cs typeface="+mn-cs"/>
              </a:defRPr>
            </a:lvl1pPr>
          </a:lstStyle>
          <a:p>
            <a:r>
              <a:rPr lang="zh-CN" altLang="en-US" dirty="0"/>
              <a:t>目录一</a:t>
            </a:r>
          </a:p>
        </p:txBody>
      </p:sp>
      <p:sp>
        <p:nvSpPr>
          <p:cNvPr id="1048732" name="文本占位符 17"/>
          <p:cNvSpPr>
            <a:spLocks noGrp="1"/>
          </p:cNvSpPr>
          <p:nvPr>
            <p:ph type="body" sz="quarter" idx="15" hasCustomPrompt="1"/>
          </p:nvPr>
        </p:nvSpPr>
        <p:spPr>
          <a:xfrm>
            <a:off x="2751667" y="2610315"/>
            <a:ext cx="2724282" cy="658293"/>
          </a:xfrm>
          <a:prstGeom prst="rect">
            <a:avLst/>
          </a:prstGeom>
        </p:spPr>
        <p:txBody>
          <a:bodyPr/>
          <a:lstStyle>
            <a:lvl1pPr marL="0" indent="0" algn="r">
              <a:buNone/>
              <a:defRPr lang="zh-CN" altLang="en-US" sz="4000" kern="1200" spc="600" dirty="0">
                <a:solidFill>
                  <a:schemeClr val="tx1">
                    <a:lumMod val="50000"/>
                    <a:lumOff val="50000"/>
                  </a:schemeClr>
                </a:solidFill>
                <a:latin typeface="+mn-lt"/>
                <a:ea typeface="+mn-ea"/>
                <a:cs typeface="+mn-cs"/>
              </a:defRPr>
            </a:lvl1pPr>
          </a:lstStyle>
          <a:p>
            <a:r>
              <a:rPr lang="zh-CN" altLang="en-US" dirty="0"/>
              <a:t>二项目录</a:t>
            </a:r>
          </a:p>
        </p:txBody>
      </p:sp>
      <p:sp>
        <p:nvSpPr>
          <p:cNvPr id="1048733" name="object 5"/>
          <p:cNvSpPr/>
          <p:nvPr userDrawn="1"/>
        </p:nvSpPr>
        <p:spPr>
          <a:xfrm flipV="1">
            <a:off x="6314581" y="2666986"/>
            <a:ext cx="202598" cy="45719"/>
          </a:xfrm>
          <a:custGeom>
            <a:avLst/>
            <a:gdLst/>
            <a:ahLst/>
            <a:cxnLst/>
            <a:rect l="l" t="t" r="r" b="b"/>
            <a:pathLst>
              <a:path w="1820545">
                <a:moveTo>
                  <a:pt x="0" y="0"/>
                </a:moveTo>
                <a:lnTo>
                  <a:pt x="1820326"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734" name="object 5"/>
          <p:cNvSpPr/>
          <p:nvPr userDrawn="1"/>
        </p:nvSpPr>
        <p:spPr>
          <a:xfrm flipV="1">
            <a:off x="6314581" y="4297685"/>
            <a:ext cx="202598" cy="45719"/>
          </a:xfrm>
          <a:custGeom>
            <a:avLst/>
            <a:gdLst/>
            <a:ahLst/>
            <a:cxnLst/>
            <a:rect l="l" t="t" r="r" b="b"/>
            <a:pathLst>
              <a:path w="1820545">
                <a:moveTo>
                  <a:pt x="0" y="0"/>
                </a:moveTo>
                <a:lnTo>
                  <a:pt x="1820326"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735" name="object 5"/>
          <p:cNvSpPr/>
          <p:nvPr userDrawn="1"/>
        </p:nvSpPr>
        <p:spPr>
          <a:xfrm flipV="1">
            <a:off x="573579" y="3394708"/>
            <a:ext cx="4902370" cy="45719"/>
          </a:xfrm>
          <a:custGeom>
            <a:avLst/>
            <a:gdLst/>
            <a:ahLst/>
            <a:cxnLst/>
            <a:rect l="l" t="t" r="r" b="b"/>
            <a:pathLst>
              <a:path w="1820545">
                <a:moveTo>
                  <a:pt x="0" y="0"/>
                </a:moveTo>
                <a:lnTo>
                  <a:pt x="1820326"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三项目录">
    <p:spTree>
      <p:nvGrpSpPr>
        <p:cNvPr id="1" name=""/>
        <p:cNvGrpSpPr/>
        <p:nvPr/>
      </p:nvGrpSpPr>
      <p:grpSpPr>
        <a:xfrm>
          <a:off x="0" y="0"/>
          <a:ext cx="0" cy="0"/>
          <a:chOff x="0" y="0"/>
          <a:chExt cx="0" cy="0"/>
        </a:xfrm>
      </p:grpSpPr>
      <p:sp>
        <p:nvSpPr>
          <p:cNvPr id="1048722" name="文本占位符 17"/>
          <p:cNvSpPr>
            <a:spLocks noGrp="1"/>
          </p:cNvSpPr>
          <p:nvPr>
            <p:ph type="body" sz="quarter" idx="10" hasCustomPrompt="1"/>
          </p:nvPr>
        </p:nvSpPr>
        <p:spPr>
          <a:xfrm>
            <a:off x="6738735" y="1826926"/>
            <a:ext cx="3243465" cy="444266"/>
          </a:xfrm>
          <a:prstGeom prst="rect">
            <a:avLst/>
          </a:prstGeom>
        </p:spPr>
        <p:txBody>
          <a:bodyPr/>
          <a:lstStyle>
            <a:lvl1pPr marL="0" indent="0">
              <a:buNone/>
              <a:defRPr lang="zh-CN" altLang="en-US" sz="2400" kern="1200" spc="0" dirty="0">
                <a:solidFill>
                  <a:srgbClr val="0068B6"/>
                </a:solidFill>
                <a:latin typeface="+mn-lt"/>
                <a:ea typeface="+mn-ea"/>
                <a:cs typeface="+mn-cs"/>
              </a:defRPr>
            </a:lvl1pPr>
          </a:lstStyle>
          <a:p>
            <a:r>
              <a:rPr lang="zh-CN" altLang="en-US" dirty="0"/>
              <a:t>目录一</a:t>
            </a:r>
          </a:p>
        </p:txBody>
      </p:sp>
      <p:sp>
        <p:nvSpPr>
          <p:cNvPr id="1048723" name="文本占位符 17"/>
          <p:cNvSpPr>
            <a:spLocks noGrp="1"/>
          </p:cNvSpPr>
          <p:nvPr>
            <p:ph type="body" sz="quarter" idx="11" hasCustomPrompt="1"/>
          </p:nvPr>
        </p:nvSpPr>
        <p:spPr>
          <a:xfrm>
            <a:off x="6738735" y="3204564"/>
            <a:ext cx="3243465" cy="444266"/>
          </a:xfrm>
          <a:prstGeom prst="rect">
            <a:avLst/>
          </a:prstGeom>
        </p:spPr>
        <p:txBody>
          <a:bodyPr/>
          <a:lstStyle>
            <a:lvl1pPr marL="0" indent="0">
              <a:buNone/>
              <a:defRPr lang="zh-CN" altLang="en-US" sz="2400" kern="1200" spc="0" dirty="0">
                <a:solidFill>
                  <a:schemeClr val="bg1">
                    <a:lumMod val="50000"/>
                  </a:schemeClr>
                </a:solidFill>
                <a:latin typeface="+mn-lt"/>
                <a:ea typeface="+mn-ea"/>
                <a:cs typeface="+mn-cs"/>
              </a:defRPr>
            </a:lvl1pPr>
          </a:lstStyle>
          <a:p>
            <a:r>
              <a:rPr lang="zh-CN" altLang="en-US" dirty="0"/>
              <a:t>目录二</a:t>
            </a:r>
          </a:p>
        </p:txBody>
      </p:sp>
      <p:sp>
        <p:nvSpPr>
          <p:cNvPr id="1048724" name="文本占位符 17"/>
          <p:cNvSpPr>
            <a:spLocks noGrp="1"/>
          </p:cNvSpPr>
          <p:nvPr>
            <p:ph type="body" sz="quarter" idx="14" hasCustomPrompt="1"/>
          </p:nvPr>
        </p:nvSpPr>
        <p:spPr>
          <a:xfrm>
            <a:off x="6738735" y="4582202"/>
            <a:ext cx="3243465" cy="444266"/>
          </a:xfrm>
          <a:prstGeom prst="rect">
            <a:avLst/>
          </a:prstGeom>
        </p:spPr>
        <p:txBody>
          <a:bodyPr/>
          <a:lstStyle>
            <a:lvl1pPr marL="0" indent="0">
              <a:buNone/>
              <a:defRPr lang="zh-CN" altLang="en-US" sz="2400" kern="1200" spc="0" dirty="0">
                <a:solidFill>
                  <a:schemeClr val="bg1">
                    <a:lumMod val="50000"/>
                  </a:schemeClr>
                </a:solidFill>
                <a:latin typeface="+mn-lt"/>
                <a:ea typeface="+mn-ea"/>
                <a:cs typeface="+mn-cs"/>
              </a:defRPr>
            </a:lvl1pPr>
          </a:lstStyle>
          <a:p>
            <a:r>
              <a:rPr lang="zh-CN" altLang="en-US" dirty="0"/>
              <a:t>目录三</a:t>
            </a:r>
          </a:p>
        </p:txBody>
      </p:sp>
      <p:sp>
        <p:nvSpPr>
          <p:cNvPr id="1048725" name="文本占位符 17"/>
          <p:cNvSpPr>
            <a:spLocks noGrp="1"/>
          </p:cNvSpPr>
          <p:nvPr>
            <p:ph type="body" sz="quarter" idx="15" hasCustomPrompt="1"/>
          </p:nvPr>
        </p:nvSpPr>
        <p:spPr>
          <a:xfrm>
            <a:off x="2743200" y="2610315"/>
            <a:ext cx="2732749" cy="658293"/>
          </a:xfrm>
          <a:prstGeom prst="rect">
            <a:avLst/>
          </a:prstGeom>
        </p:spPr>
        <p:txBody>
          <a:bodyPr/>
          <a:lstStyle>
            <a:lvl1pPr marL="0" indent="0" algn="r">
              <a:buNone/>
              <a:defRPr lang="zh-CN" altLang="en-US" sz="4000" kern="1200" spc="600" dirty="0">
                <a:solidFill>
                  <a:schemeClr val="tx1">
                    <a:lumMod val="50000"/>
                    <a:lumOff val="50000"/>
                  </a:schemeClr>
                </a:solidFill>
                <a:latin typeface="+mn-lt"/>
                <a:ea typeface="+mn-ea"/>
                <a:cs typeface="+mn-cs"/>
              </a:defRPr>
            </a:lvl1pPr>
          </a:lstStyle>
          <a:p>
            <a:r>
              <a:rPr lang="zh-CN" altLang="en-US" dirty="0"/>
              <a:t>三项目录</a:t>
            </a:r>
          </a:p>
        </p:txBody>
      </p:sp>
      <p:sp>
        <p:nvSpPr>
          <p:cNvPr id="1048726" name="object 5"/>
          <p:cNvSpPr/>
          <p:nvPr userDrawn="1"/>
        </p:nvSpPr>
        <p:spPr>
          <a:xfrm flipV="1">
            <a:off x="6314581" y="2026200"/>
            <a:ext cx="202598" cy="45719"/>
          </a:xfrm>
          <a:custGeom>
            <a:avLst/>
            <a:gdLst/>
            <a:ahLst/>
            <a:cxnLst/>
            <a:rect l="l" t="t" r="r" b="b"/>
            <a:pathLst>
              <a:path w="1820545">
                <a:moveTo>
                  <a:pt x="0" y="0"/>
                </a:moveTo>
                <a:lnTo>
                  <a:pt x="1820326"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727" name="object 5"/>
          <p:cNvSpPr/>
          <p:nvPr userDrawn="1"/>
        </p:nvSpPr>
        <p:spPr>
          <a:xfrm flipV="1">
            <a:off x="6314581" y="3403838"/>
            <a:ext cx="202598" cy="45719"/>
          </a:xfrm>
          <a:custGeom>
            <a:avLst/>
            <a:gdLst/>
            <a:ahLst/>
            <a:cxnLst/>
            <a:rect l="l" t="t" r="r" b="b"/>
            <a:pathLst>
              <a:path w="1820545">
                <a:moveTo>
                  <a:pt x="0" y="0"/>
                </a:moveTo>
                <a:lnTo>
                  <a:pt x="1820326"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728" name="object 5"/>
          <p:cNvSpPr/>
          <p:nvPr userDrawn="1"/>
        </p:nvSpPr>
        <p:spPr>
          <a:xfrm flipV="1">
            <a:off x="6314581" y="4781476"/>
            <a:ext cx="202598" cy="45719"/>
          </a:xfrm>
          <a:custGeom>
            <a:avLst/>
            <a:gdLst/>
            <a:ahLst/>
            <a:cxnLst/>
            <a:rect l="l" t="t" r="r" b="b"/>
            <a:pathLst>
              <a:path w="1820545">
                <a:moveTo>
                  <a:pt x="0" y="0"/>
                </a:moveTo>
                <a:lnTo>
                  <a:pt x="1820326"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729" name="object 5"/>
          <p:cNvSpPr/>
          <p:nvPr userDrawn="1"/>
        </p:nvSpPr>
        <p:spPr>
          <a:xfrm flipV="1">
            <a:off x="573579" y="3394708"/>
            <a:ext cx="4902370" cy="45719"/>
          </a:xfrm>
          <a:custGeom>
            <a:avLst/>
            <a:gdLst/>
            <a:ahLst/>
            <a:cxnLst/>
            <a:rect l="l" t="t" r="r" b="b"/>
            <a:pathLst>
              <a:path w="1820545">
                <a:moveTo>
                  <a:pt x="0" y="0"/>
                </a:moveTo>
                <a:lnTo>
                  <a:pt x="1820326"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四项目录">
    <p:spTree>
      <p:nvGrpSpPr>
        <p:cNvPr id="1" name=""/>
        <p:cNvGrpSpPr/>
        <p:nvPr/>
      </p:nvGrpSpPr>
      <p:grpSpPr>
        <a:xfrm>
          <a:off x="0" y="0"/>
          <a:ext cx="0" cy="0"/>
          <a:chOff x="0" y="0"/>
          <a:chExt cx="0" cy="0"/>
        </a:xfrm>
      </p:grpSpPr>
      <p:sp>
        <p:nvSpPr>
          <p:cNvPr id="1048753" name="文本占位符 17"/>
          <p:cNvSpPr>
            <a:spLocks noGrp="1"/>
          </p:cNvSpPr>
          <p:nvPr>
            <p:ph type="body" sz="quarter" idx="10" hasCustomPrompt="1"/>
          </p:nvPr>
        </p:nvSpPr>
        <p:spPr>
          <a:xfrm>
            <a:off x="6738735" y="1658757"/>
            <a:ext cx="2683939" cy="444266"/>
          </a:xfrm>
          <a:prstGeom prst="rect">
            <a:avLst/>
          </a:prstGeom>
        </p:spPr>
        <p:txBody>
          <a:bodyPr/>
          <a:lstStyle>
            <a:lvl1pPr marL="0" indent="0">
              <a:buNone/>
              <a:defRPr lang="zh-CN" altLang="en-US" sz="2400" kern="1200" spc="0" dirty="0">
                <a:solidFill>
                  <a:srgbClr val="0068B6"/>
                </a:solidFill>
                <a:latin typeface="+mn-lt"/>
                <a:ea typeface="+mn-ea"/>
                <a:cs typeface="+mn-cs"/>
              </a:defRPr>
            </a:lvl1pPr>
          </a:lstStyle>
          <a:p>
            <a:r>
              <a:rPr lang="zh-CN" altLang="en-US" dirty="0"/>
              <a:t>目录一</a:t>
            </a:r>
          </a:p>
        </p:txBody>
      </p:sp>
      <p:sp>
        <p:nvSpPr>
          <p:cNvPr id="1048754" name="文本占位符 17"/>
          <p:cNvSpPr>
            <a:spLocks noGrp="1"/>
          </p:cNvSpPr>
          <p:nvPr>
            <p:ph type="body" sz="quarter" idx="11" hasCustomPrompt="1"/>
          </p:nvPr>
        </p:nvSpPr>
        <p:spPr>
          <a:xfrm>
            <a:off x="6738735" y="2705981"/>
            <a:ext cx="2683939" cy="444266"/>
          </a:xfrm>
          <a:prstGeom prst="rect">
            <a:avLst/>
          </a:prstGeom>
        </p:spPr>
        <p:txBody>
          <a:bodyPr/>
          <a:lstStyle>
            <a:lvl1pPr marL="0" indent="0">
              <a:buNone/>
              <a:defRPr lang="zh-CN" altLang="en-US" sz="2400" kern="1200" spc="0" dirty="0">
                <a:solidFill>
                  <a:schemeClr val="bg1">
                    <a:lumMod val="50000"/>
                  </a:schemeClr>
                </a:solidFill>
                <a:latin typeface="+mn-lt"/>
                <a:ea typeface="+mn-ea"/>
                <a:cs typeface="+mn-cs"/>
              </a:defRPr>
            </a:lvl1pPr>
          </a:lstStyle>
          <a:p>
            <a:r>
              <a:rPr lang="zh-CN" altLang="en-US" dirty="0"/>
              <a:t>目录二</a:t>
            </a:r>
          </a:p>
        </p:txBody>
      </p:sp>
      <p:sp>
        <p:nvSpPr>
          <p:cNvPr id="1048755" name="文本占位符 17"/>
          <p:cNvSpPr>
            <a:spLocks noGrp="1"/>
          </p:cNvSpPr>
          <p:nvPr>
            <p:ph type="body" sz="quarter" idx="13" hasCustomPrompt="1"/>
          </p:nvPr>
        </p:nvSpPr>
        <p:spPr>
          <a:xfrm>
            <a:off x="6738735" y="4800429"/>
            <a:ext cx="2683939" cy="444266"/>
          </a:xfrm>
          <a:prstGeom prst="rect">
            <a:avLst/>
          </a:prstGeom>
        </p:spPr>
        <p:txBody>
          <a:bodyPr/>
          <a:lstStyle>
            <a:lvl1pPr marL="0" indent="0">
              <a:buNone/>
              <a:defRPr lang="zh-CN" altLang="en-US" sz="2400" kern="1200" spc="0" dirty="0">
                <a:solidFill>
                  <a:schemeClr val="bg1">
                    <a:lumMod val="50000"/>
                  </a:schemeClr>
                </a:solidFill>
                <a:latin typeface="+mn-lt"/>
                <a:ea typeface="+mn-ea"/>
                <a:cs typeface="+mn-cs"/>
              </a:defRPr>
            </a:lvl1pPr>
          </a:lstStyle>
          <a:p>
            <a:r>
              <a:rPr lang="zh-CN" altLang="en-US" dirty="0"/>
              <a:t>目录四</a:t>
            </a:r>
          </a:p>
        </p:txBody>
      </p:sp>
      <p:sp>
        <p:nvSpPr>
          <p:cNvPr id="1048756" name="文本占位符 17"/>
          <p:cNvSpPr>
            <a:spLocks noGrp="1"/>
          </p:cNvSpPr>
          <p:nvPr>
            <p:ph type="body" sz="quarter" idx="14" hasCustomPrompt="1"/>
          </p:nvPr>
        </p:nvSpPr>
        <p:spPr>
          <a:xfrm>
            <a:off x="6738735" y="3753205"/>
            <a:ext cx="2683939" cy="444266"/>
          </a:xfrm>
          <a:prstGeom prst="rect">
            <a:avLst/>
          </a:prstGeom>
        </p:spPr>
        <p:txBody>
          <a:bodyPr/>
          <a:lstStyle>
            <a:lvl1pPr marL="0" indent="0">
              <a:buNone/>
              <a:defRPr lang="zh-CN" altLang="en-US" sz="2400" kern="1200" spc="0" dirty="0">
                <a:solidFill>
                  <a:schemeClr val="bg1">
                    <a:lumMod val="50000"/>
                  </a:schemeClr>
                </a:solidFill>
                <a:latin typeface="+mn-lt"/>
                <a:ea typeface="+mn-ea"/>
                <a:cs typeface="+mn-cs"/>
              </a:defRPr>
            </a:lvl1pPr>
          </a:lstStyle>
          <a:p>
            <a:r>
              <a:rPr lang="zh-CN" altLang="en-US" dirty="0"/>
              <a:t>目录三</a:t>
            </a:r>
          </a:p>
        </p:txBody>
      </p:sp>
      <p:sp>
        <p:nvSpPr>
          <p:cNvPr id="1048757" name="文本占位符 17"/>
          <p:cNvSpPr>
            <a:spLocks noGrp="1"/>
          </p:cNvSpPr>
          <p:nvPr>
            <p:ph type="body" sz="quarter" idx="15" hasCustomPrompt="1"/>
          </p:nvPr>
        </p:nvSpPr>
        <p:spPr>
          <a:xfrm>
            <a:off x="2921000" y="2610315"/>
            <a:ext cx="2554949" cy="658293"/>
          </a:xfrm>
          <a:prstGeom prst="rect">
            <a:avLst/>
          </a:prstGeom>
        </p:spPr>
        <p:txBody>
          <a:bodyPr/>
          <a:lstStyle>
            <a:lvl1pPr marL="0" indent="0" algn="r">
              <a:buNone/>
              <a:defRPr lang="zh-CN" altLang="en-US" sz="4000" kern="1200" spc="600" dirty="0">
                <a:solidFill>
                  <a:schemeClr val="tx1">
                    <a:lumMod val="50000"/>
                    <a:lumOff val="50000"/>
                  </a:schemeClr>
                </a:solidFill>
                <a:latin typeface="+mn-lt"/>
                <a:ea typeface="+mn-ea"/>
                <a:cs typeface="+mn-cs"/>
              </a:defRPr>
            </a:lvl1pPr>
          </a:lstStyle>
          <a:p>
            <a:r>
              <a:rPr lang="zh-CN" altLang="en-US" dirty="0"/>
              <a:t>四项目录</a:t>
            </a:r>
          </a:p>
        </p:txBody>
      </p:sp>
      <p:sp>
        <p:nvSpPr>
          <p:cNvPr id="1048758" name="object 5"/>
          <p:cNvSpPr/>
          <p:nvPr userDrawn="1"/>
        </p:nvSpPr>
        <p:spPr>
          <a:xfrm flipV="1">
            <a:off x="6314581" y="1840613"/>
            <a:ext cx="202598" cy="45719"/>
          </a:xfrm>
          <a:custGeom>
            <a:avLst/>
            <a:gdLst/>
            <a:ahLst/>
            <a:cxnLst/>
            <a:rect l="l" t="t" r="r" b="b"/>
            <a:pathLst>
              <a:path w="1820545">
                <a:moveTo>
                  <a:pt x="0" y="0"/>
                </a:moveTo>
                <a:lnTo>
                  <a:pt x="1820326"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759" name="object 5"/>
          <p:cNvSpPr/>
          <p:nvPr userDrawn="1"/>
        </p:nvSpPr>
        <p:spPr>
          <a:xfrm flipV="1">
            <a:off x="6314581" y="2887837"/>
            <a:ext cx="202598" cy="45719"/>
          </a:xfrm>
          <a:custGeom>
            <a:avLst/>
            <a:gdLst/>
            <a:ahLst/>
            <a:cxnLst/>
            <a:rect l="l" t="t" r="r" b="b"/>
            <a:pathLst>
              <a:path w="1820545">
                <a:moveTo>
                  <a:pt x="0" y="0"/>
                </a:moveTo>
                <a:lnTo>
                  <a:pt x="1820326"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760" name="object 5"/>
          <p:cNvSpPr/>
          <p:nvPr userDrawn="1"/>
        </p:nvSpPr>
        <p:spPr>
          <a:xfrm flipV="1">
            <a:off x="6314581" y="3935061"/>
            <a:ext cx="202598" cy="45719"/>
          </a:xfrm>
          <a:custGeom>
            <a:avLst/>
            <a:gdLst/>
            <a:ahLst/>
            <a:cxnLst/>
            <a:rect l="l" t="t" r="r" b="b"/>
            <a:pathLst>
              <a:path w="1820545">
                <a:moveTo>
                  <a:pt x="0" y="0"/>
                </a:moveTo>
                <a:lnTo>
                  <a:pt x="1820326"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761" name="object 5"/>
          <p:cNvSpPr/>
          <p:nvPr userDrawn="1"/>
        </p:nvSpPr>
        <p:spPr>
          <a:xfrm flipV="1">
            <a:off x="6314581" y="4982285"/>
            <a:ext cx="202598" cy="45719"/>
          </a:xfrm>
          <a:custGeom>
            <a:avLst/>
            <a:gdLst/>
            <a:ahLst/>
            <a:cxnLst/>
            <a:rect l="l" t="t" r="r" b="b"/>
            <a:pathLst>
              <a:path w="1820545">
                <a:moveTo>
                  <a:pt x="0" y="0"/>
                </a:moveTo>
                <a:lnTo>
                  <a:pt x="1820326"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762" name="object 5"/>
          <p:cNvSpPr/>
          <p:nvPr userDrawn="1"/>
        </p:nvSpPr>
        <p:spPr>
          <a:xfrm flipV="1">
            <a:off x="573579" y="3394708"/>
            <a:ext cx="4902370" cy="45719"/>
          </a:xfrm>
          <a:custGeom>
            <a:avLst/>
            <a:gdLst/>
            <a:ahLst/>
            <a:cxnLst/>
            <a:rect l="l" t="t" r="r" b="b"/>
            <a:pathLst>
              <a:path w="1820545">
                <a:moveTo>
                  <a:pt x="0" y="0"/>
                </a:moveTo>
                <a:lnTo>
                  <a:pt x="1820326"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五项目录">
    <p:spTree>
      <p:nvGrpSpPr>
        <p:cNvPr id="1" name=""/>
        <p:cNvGrpSpPr/>
        <p:nvPr/>
      </p:nvGrpSpPr>
      <p:grpSpPr>
        <a:xfrm>
          <a:off x="0" y="0"/>
          <a:ext cx="0" cy="0"/>
          <a:chOff x="0" y="0"/>
          <a:chExt cx="0" cy="0"/>
        </a:xfrm>
      </p:grpSpPr>
      <p:sp>
        <p:nvSpPr>
          <p:cNvPr id="1048741" name="文本占位符 17"/>
          <p:cNvSpPr>
            <a:spLocks noGrp="1"/>
          </p:cNvSpPr>
          <p:nvPr>
            <p:ph type="body" sz="quarter" idx="10" hasCustomPrompt="1"/>
          </p:nvPr>
        </p:nvSpPr>
        <p:spPr>
          <a:xfrm>
            <a:off x="6738735" y="1118825"/>
            <a:ext cx="2683939" cy="444266"/>
          </a:xfrm>
          <a:prstGeom prst="rect">
            <a:avLst/>
          </a:prstGeom>
        </p:spPr>
        <p:txBody>
          <a:bodyPr/>
          <a:lstStyle>
            <a:lvl1pPr marL="0" indent="0">
              <a:buNone/>
              <a:defRPr lang="zh-CN" altLang="en-US" sz="2400" kern="1200" spc="0" dirty="0">
                <a:solidFill>
                  <a:srgbClr val="0068B6"/>
                </a:solidFill>
                <a:latin typeface="+mn-lt"/>
                <a:ea typeface="+mn-ea"/>
                <a:cs typeface="+mn-cs"/>
              </a:defRPr>
            </a:lvl1pPr>
          </a:lstStyle>
          <a:p>
            <a:r>
              <a:rPr lang="zh-CN" altLang="en-US" dirty="0"/>
              <a:t>目录一</a:t>
            </a:r>
          </a:p>
        </p:txBody>
      </p:sp>
      <p:sp>
        <p:nvSpPr>
          <p:cNvPr id="1048742" name="文本占位符 17"/>
          <p:cNvSpPr>
            <a:spLocks noGrp="1"/>
          </p:cNvSpPr>
          <p:nvPr>
            <p:ph type="body" sz="quarter" idx="11" hasCustomPrompt="1"/>
          </p:nvPr>
        </p:nvSpPr>
        <p:spPr>
          <a:xfrm>
            <a:off x="6738735" y="2166049"/>
            <a:ext cx="2683939" cy="444266"/>
          </a:xfrm>
          <a:prstGeom prst="rect">
            <a:avLst/>
          </a:prstGeom>
        </p:spPr>
        <p:txBody>
          <a:bodyPr/>
          <a:lstStyle>
            <a:lvl1pPr marL="0" indent="0">
              <a:buNone/>
              <a:defRPr lang="zh-CN" altLang="en-US" sz="2400" kern="1200" spc="0" dirty="0">
                <a:solidFill>
                  <a:schemeClr val="bg1">
                    <a:lumMod val="50000"/>
                  </a:schemeClr>
                </a:solidFill>
                <a:latin typeface="+mn-lt"/>
                <a:ea typeface="+mn-ea"/>
                <a:cs typeface="+mn-cs"/>
              </a:defRPr>
            </a:lvl1pPr>
          </a:lstStyle>
          <a:p>
            <a:r>
              <a:rPr lang="zh-CN" altLang="en-US" dirty="0"/>
              <a:t>目录二</a:t>
            </a:r>
            <a:endParaRPr lang="en-US" altLang="zh-CN" dirty="0"/>
          </a:p>
        </p:txBody>
      </p:sp>
      <p:sp>
        <p:nvSpPr>
          <p:cNvPr id="1048743" name="文本占位符 17"/>
          <p:cNvSpPr>
            <a:spLocks noGrp="1"/>
          </p:cNvSpPr>
          <p:nvPr>
            <p:ph type="body" sz="quarter" idx="12" hasCustomPrompt="1"/>
          </p:nvPr>
        </p:nvSpPr>
        <p:spPr>
          <a:xfrm>
            <a:off x="6738735" y="5307722"/>
            <a:ext cx="2683939" cy="444266"/>
          </a:xfrm>
          <a:prstGeom prst="rect">
            <a:avLst/>
          </a:prstGeom>
        </p:spPr>
        <p:txBody>
          <a:bodyPr/>
          <a:lstStyle>
            <a:lvl1pPr marL="0" indent="0">
              <a:buNone/>
              <a:defRPr lang="zh-CN" altLang="en-US" sz="2400" kern="1200" spc="0" dirty="0">
                <a:solidFill>
                  <a:schemeClr val="bg1">
                    <a:lumMod val="50000"/>
                  </a:schemeClr>
                </a:solidFill>
                <a:latin typeface="+mn-lt"/>
                <a:ea typeface="+mn-ea"/>
                <a:cs typeface="+mn-cs"/>
              </a:defRPr>
            </a:lvl1pPr>
          </a:lstStyle>
          <a:p>
            <a:r>
              <a:rPr lang="zh-CN" altLang="en-US" dirty="0"/>
              <a:t>目录五</a:t>
            </a:r>
          </a:p>
        </p:txBody>
      </p:sp>
      <p:sp>
        <p:nvSpPr>
          <p:cNvPr id="1048744" name="文本占位符 17"/>
          <p:cNvSpPr>
            <a:spLocks noGrp="1"/>
          </p:cNvSpPr>
          <p:nvPr>
            <p:ph type="body" sz="quarter" idx="13" hasCustomPrompt="1"/>
          </p:nvPr>
        </p:nvSpPr>
        <p:spPr>
          <a:xfrm>
            <a:off x="6738735" y="4260497"/>
            <a:ext cx="2683939" cy="444266"/>
          </a:xfrm>
          <a:prstGeom prst="rect">
            <a:avLst/>
          </a:prstGeom>
        </p:spPr>
        <p:txBody>
          <a:bodyPr/>
          <a:lstStyle>
            <a:lvl1pPr marL="0" indent="0">
              <a:buNone/>
              <a:defRPr lang="zh-CN" altLang="en-US" sz="2400" kern="1200" spc="0" dirty="0">
                <a:solidFill>
                  <a:schemeClr val="bg1">
                    <a:lumMod val="50000"/>
                  </a:schemeClr>
                </a:solidFill>
                <a:latin typeface="+mn-lt"/>
                <a:ea typeface="+mn-ea"/>
                <a:cs typeface="+mn-cs"/>
              </a:defRPr>
            </a:lvl1pPr>
          </a:lstStyle>
          <a:p>
            <a:r>
              <a:rPr lang="zh-CN" altLang="en-US" dirty="0"/>
              <a:t>目录四</a:t>
            </a:r>
          </a:p>
        </p:txBody>
      </p:sp>
      <p:sp>
        <p:nvSpPr>
          <p:cNvPr id="1048745" name="文本占位符 17"/>
          <p:cNvSpPr>
            <a:spLocks noGrp="1"/>
          </p:cNvSpPr>
          <p:nvPr>
            <p:ph type="body" sz="quarter" idx="14" hasCustomPrompt="1"/>
          </p:nvPr>
        </p:nvSpPr>
        <p:spPr>
          <a:xfrm>
            <a:off x="6738735" y="3213273"/>
            <a:ext cx="2683939" cy="444266"/>
          </a:xfrm>
          <a:prstGeom prst="rect">
            <a:avLst/>
          </a:prstGeom>
        </p:spPr>
        <p:txBody>
          <a:bodyPr/>
          <a:lstStyle>
            <a:lvl1pPr marL="0" indent="0">
              <a:buNone/>
              <a:defRPr lang="zh-CN" altLang="en-US" sz="2400" kern="1200" spc="0" dirty="0">
                <a:solidFill>
                  <a:schemeClr val="bg1">
                    <a:lumMod val="50000"/>
                  </a:schemeClr>
                </a:solidFill>
                <a:latin typeface="+mn-lt"/>
                <a:ea typeface="+mn-ea"/>
                <a:cs typeface="+mn-cs"/>
              </a:defRPr>
            </a:lvl1pPr>
          </a:lstStyle>
          <a:p>
            <a:r>
              <a:rPr lang="zh-CN" altLang="en-US" dirty="0"/>
              <a:t>目录三</a:t>
            </a:r>
          </a:p>
        </p:txBody>
      </p:sp>
      <p:sp>
        <p:nvSpPr>
          <p:cNvPr id="1048746" name="文本占位符 17"/>
          <p:cNvSpPr>
            <a:spLocks noGrp="1"/>
          </p:cNvSpPr>
          <p:nvPr>
            <p:ph type="body" sz="quarter" idx="15" hasCustomPrompt="1"/>
          </p:nvPr>
        </p:nvSpPr>
        <p:spPr>
          <a:xfrm>
            <a:off x="2937933" y="2610315"/>
            <a:ext cx="2538016" cy="658293"/>
          </a:xfrm>
          <a:prstGeom prst="rect">
            <a:avLst/>
          </a:prstGeom>
        </p:spPr>
        <p:txBody>
          <a:bodyPr/>
          <a:lstStyle>
            <a:lvl1pPr marL="0" indent="0" algn="r">
              <a:buNone/>
              <a:defRPr lang="zh-CN" altLang="en-US" sz="4000" kern="1200" spc="600" dirty="0">
                <a:solidFill>
                  <a:schemeClr val="tx1">
                    <a:lumMod val="50000"/>
                    <a:lumOff val="50000"/>
                  </a:schemeClr>
                </a:solidFill>
                <a:latin typeface="+mn-lt"/>
                <a:ea typeface="+mn-ea"/>
                <a:cs typeface="+mn-cs"/>
              </a:defRPr>
            </a:lvl1pPr>
          </a:lstStyle>
          <a:p>
            <a:r>
              <a:rPr lang="zh-CN" altLang="en-US" dirty="0"/>
              <a:t>五项目录</a:t>
            </a:r>
          </a:p>
        </p:txBody>
      </p:sp>
      <p:sp>
        <p:nvSpPr>
          <p:cNvPr id="1048747" name="object 5"/>
          <p:cNvSpPr/>
          <p:nvPr userDrawn="1"/>
        </p:nvSpPr>
        <p:spPr>
          <a:xfrm flipV="1">
            <a:off x="6314581" y="1300681"/>
            <a:ext cx="202598" cy="45719"/>
          </a:xfrm>
          <a:custGeom>
            <a:avLst/>
            <a:gdLst/>
            <a:ahLst/>
            <a:cxnLst/>
            <a:rect l="l" t="t" r="r" b="b"/>
            <a:pathLst>
              <a:path w="1820545">
                <a:moveTo>
                  <a:pt x="0" y="0"/>
                </a:moveTo>
                <a:lnTo>
                  <a:pt x="1820326"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748" name="object 5"/>
          <p:cNvSpPr/>
          <p:nvPr userDrawn="1"/>
        </p:nvSpPr>
        <p:spPr>
          <a:xfrm flipV="1">
            <a:off x="6314581" y="2347905"/>
            <a:ext cx="202598" cy="45719"/>
          </a:xfrm>
          <a:custGeom>
            <a:avLst/>
            <a:gdLst/>
            <a:ahLst/>
            <a:cxnLst/>
            <a:rect l="l" t="t" r="r" b="b"/>
            <a:pathLst>
              <a:path w="1820545">
                <a:moveTo>
                  <a:pt x="0" y="0"/>
                </a:moveTo>
                <a:lnTo>
                  <a:pt x="1820326"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749" name="object 5"/>
          <p:cNvSpPr/>
          <p:nvPr userDrawn="1"/>
        </p:nvSpPr>
        <p:spPr>
          <a:xfrm flipV="1">
            <a:off x="6314581" y="3395129"/>
            <a:ext cx="202598" cy="45719"/>
          </a:xfrm>
          <a:custGeom>
            <a:avLst/>
            <a:gdLst/>
            <a:ahLst/>
            <a:cxnLst/>
            <a:rect l="l" t="t" r="r" b="b"/>
            <a:pathLst>
              <a:path w="1820545">
                <a:moveTo>
                  <a:pt x="0" y="0"/>
                </a:moveTo>
                <a:lnTo>
                  <a:pt x="1820326"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750" name="object 5"/>
          <p:cNvSpPr/>
          <p:nvPr userDrawn="1"/>
        </p:nvSpPr>
        <p:spPr>
          <a:xfrm flipV="1">
            <a:off x="6314581" y="4442353"/>
            <a:ext cx="202598" cy="45719"/>
          </a:xfrm>
          <a:custGeom>
            <a:avLst/>
            <a:gdLst/>
            <a:ahLst/>
            <a:cxnLst/>
            <a:rect l="l" t="t" r="r" b="b"/>
            <a:pathLst>
              <a:path w="1820545">
                <a:moveTo>
                  <a:pt x="0" y="0"/>
                </a:moveTo>
                <a:lnTo>
                  <a:pt x="1820326"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751" name="object 5"/>
          <p:cNvSpPr/>
          <p:nvPr userDrawn="1"/>
        </p:nvSpPr>
        <p:spPr>
          <a:xfrm flipV="1">
            <a:off x="6314581" y="5489578"/>
            <a:ext cx="202598" cy="45719"/>
          </a:xfrm>
          <a:custGeom>
            <a:avLst/>
            <a:gdLst/>
            <a:ahLst/>
            <a:cxnLst/>
            <a:rect l="l" t="t" r="r" b="b"/>
            <a:pathLst>
              <a:path w="1820545">
                <a:moveTo>
                  <a:pt x="0" y="0"/>
                </a:moveTo>
                <a:lnTo>
                  <a:pt x="1820326"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752" name="object 5"/>
          <p:cNvSpPr/>
          <p:nvPr userDrawn="1"/>
        </p:nvSpPr>
        <p:spPr>
          <a:xfrm flipV="1">
            <a:off x="573579" y="3394708"/>
            <a:ext cx="4902370" cy="45719"/>
          </a:xfrm>
          <a:custGeom>
            <a:avLst/>
            <a:gdLst/>
            <a:ahLst/>
            <a:cxnLst/>
            <a:rect l="l" t="t" r="r" b="b"/>
            <a:pathLst>
              <a:path w="1820545">
                <a:moveTo>
                  <a:pt x="0" y="0"/>
                </a:moveTo>
                <a:lnTo>
                  <a:pt x="1820326"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2097157" name="图片 3"/>
          <p:cNvPicPr/>
          <p:nvPr userDrawn="1"/>
        </p:nvPicPr>
        <p:blipFill>
          <a:blip r:embed="rId2" cstate="print"/>
          <a:srcRect l="59937" t="-26996" r="2" b="-2"/>
          <a:stretch>
            <a:fillRect/>
          </a:stretch>
        </p:blipFill>
        <p:spPr bwMode="auto">
          <a:xfrm>
            <a:off x="7404104" y="6568017"/>
            <a:ext cx="4464000" cy="50800"/>
          </a:xfrm>
          <a:prstGeom prst="rect">
            <a:avLst/>
          </a:prstGeom>
          <a:noFill/>
          <a:ln w="9525">
            <a:noFill/>
            <a:miter lim="800000"/>
            <a:headEnd/>
            <a:tailEnd/>
          </a:ln>
        </p:spPr>
      </p:pic>
      <p:pic>
        <p:nvPicPr>
          <p:cNvPr id="2097158" name="图片 2"/>
          <p:cNvPicPr/>
          <p:nvPr userDrawn="1"/>
        </p:nvPicPr>
        <p:blipFill>
          <a:blip r:embed="rId2" cstate="print"/>
          <a:srcRect l="55510" t="-27168" r="5737" b="171"/>
          <a:stretch>
            <a:fillRect/>
          </a:stretch>
        </p:blipFill>
        <p:spPr bwMode="auto">
          <a:xfrm>
            <a:off x="239349" y="6568017"/>
            <a:ext cx="4464000" cy="50800"/>
          </a:xfrm>
          <a:prstGeom prst="rect">
            <a:avLst/>
          </a:prstGeom>
          <a:noFill/>
          <a:ln w="9525">
            <a:noFill/>
            <a:miter lim="800000"/>
            <a:headEnd/>
            <a:tailEnd/>
          </a:ln>
        </p:spPr>
      </p:pic>
      <p:pic>
        <p:nvPicPr>
          <p:cNvPr id="2097159" name="图片 3"/>
          <p:cNvPicPr/>
          <p:nvPr userDrawn="1"/>
        </p:nvPicPr>
        <p:blipFill>
          <a:blip r:embed="rId2" cstate="print"/>
          <a:srcRect/>
          <a:stretch>
            <a:fillRect/>
          </a:stretch>
        </p:blipFill>
        <p:spPr bwMode="auto">
          <a:xfrm>
            <a:off x="239349" y="742953"/>
            <a:ext cx="11616000" cy="48683"/>
          </a:xfrm>
          <a:prstGeom prst="rect">
            <a:avLst/>
          </a:prstGeom>
          <a:noFill/>
          <a:ln w="9525">
            <a:noFill/>
            <a:miter lim="800000"/>
            <a:headEnd/>
            <a:tailEnd/>
          </a:ln>
        </p:spPr>
      </p:pic>
      <p:sp>
        <p:nvSpPr>
          <p:cNvPr id="1048707" name="文本占位符 22"/>
          <p:cNvSpPr>
            <a:spLocks noGrp="1"/>
          </p:cNvSpPr>
          <p:nvPr>
            <p:ph type="body" sz="quarter" idx="10"/>
          </p:nvPr>
        </p:nvSpPr>
        <p:spPr>
          <a:xfrm>
            <a:off x="455828" y="164773"/>
            <a:ext cx="8712393" cy="576787"/>
          </a:xfrm>
          <a:prstGeom prst="rect">
            <a:avLst/>
          </a:prstGeom>
        </p:spPr>
        <p:txBody>
          <a:bodyPr anchor="ctr" anchorCtr="0"/>
          <a:lstStyle>
            <a:lvl1pPr marL="0" indent="0" algn="l">
              <a:buNone/>
              <a:defRPr sz="2400" b="1"/>
            </a:lvl1pPr>
          </a:lstStyle>
          <a:p>
            <a:pPr lvl="0"/>
            <a:r>
              <a:rPr lang="zh-CN" altLang="en-US" dirty="0"/>
              <a:t>单击此处编辑母版文本样式</a:t>
            </a:r>
          </a:p>
        </p:txBody>
      </p:sp>
      <p:sp>
        <p:nvSpPr>
          <p:cNvPr id="1048708" name="内容占位符 2"/>
          <p:cNvSpPr>
            <a:spLocks noGrp="1"/>
          </p:cNvSpPr>
          <p:nvPr>
            <p:ph idx="1"/>
          </p:nvPr>
        </p:nvSpPr>
        <p:spPr>
          <a:xfrm>
            <a:off x="609600" y="1052736"/>
            <a:ext cx="4814325" cy="5400600"/>
          </a:xfrm>
          <a:prstGeom prst="rect">
            <a:avLst/>
          </a:prstGeom>
        </p:spPr>
        <p:txBody>
          <a:bodyPr/>
          <a:lstStyle>
            <a:lvl1pPr>
              <a:defRPr sz="2000"/>
            </a:lvl1pPr>
            <a:lvl2pPr>
              <a:defRPr sz="1800"/>
            </a:lvl2pPr>
            <a:lvl3pPr>
              <a:defRPr sz="1600"/>
            </a:lvl3pPr>
            <a:lvl4pPr>
              <a:defRPr sz="1400"/>
            </a:lvl4pPr>
            <a:lvl5pPr>
              <a:defRPr sz="14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grpSp>
        <p:nvGrpSpPr>
          <p:cNvPr id="91" name="组 5"/>
          <p:cNvGrpSpPr/>
          <p:nvPr userDrawn="1"/>
        </p:nvGrpSpPr>
        <p:grpSpPr bwMode="auto">
          <a:xfrm>
            <a:off x="4894395" y="6447831"/>
            <a:ext cx="2353733" cy="245532"/>
            <a:chOff x="3419920" y="2266308"/>
            <a:chExt cx="1764056" cy="166892"/>
          </a:xfrm>
        </p:grpSpPr>
        <p:pic>
          <p:nvPicPr>
            <p:cNvPr id="2097160" name="图片 4" descr="未标题-1.png"/>
            <p:cNvPicPr>
              <a:picLocks noChangeAspect="1"/>
            </p:cNvPicPr>
            <p:nvPr userDrawn="1"/>
          </p:nvPicPr>
          <p:blipFill>
            <a:blip r:embed="rId3" cstate="print"/>
            <a:srcRect/>
            <a:stretch>
              <a:fillRect/>
            </a:stretch>
          </p:blipFill>
          <p:spPr bwMode="auto">
            <a:xfrm>
              <a:off x="4283979" y="2283730"/>
              <a:ext cx="899997" cy="149470"/>
            </a:xfrm>
            <a:prstGeom prst="rect">
              <a:avLst/>
            </a:prstGeom>
            <a:noFill/>
            <a:ln w="9525">
              <a:noFill/>
              <a:miter lim="800000"/>
              <a:headEnd/>
              <a:tailEnd/>
            </a:ln>
          </p:spPr>
        </p:pic>
        <p:pic>
          <p:nvPicPr>
            <p:cNvPr id="2097161" name="图片 7" descr="未标题-1.png"/>
            <p:cNvPicPr>
              <a:picLocks noChangeAspect="1"/>
            </p:cNvPicPr>
            <p:nvPr userDrawn="1"/>
          </p:nvPicPr>
          <p:blipFill>
            <a:blip r:embed="rId4" cstate="print"/>
            <a:srcRect/>
            <a:stretch>
              <a:fillRect/>
            </a:stretch>
          </p:blipFill>
          <p:spPr bwMode="auto">
            <a:xfrm>
              <a:off x="3419920" y="2266308"/>
              <a:ext cx="777246" cy="165730"/>
            </a:xfrm>
            <a:prstGeom prst="rect">
              <a:avLst/>
            </a:prstGeom>
            <a:noFill/>
            <a:ln w="9525">
              <a:noFill/>
              <a:miter lim="800000"/>
              <a:headEnd/>
              <a:tailEnd/>
            </a:ln>
          </p:spPr>
        </p:pic>
      </p:grpSp>
      <p:pic>
        <p:nvPicPr>
          <p:cNvPr id="2097162" name="图片 10"/>
          <p:cNvPicPr>
            <a:picLocks noChangeAspect="1"/>
          </p:cNvPicPr>
          <p:nvPr userDrawn="1"/>
        </p:nvPicPr>
        <p:blipFill>
          <a:blip r:embed="rId5" cstate="print"/>
          <a:stretch>
            <a:fillRect/>
          </a:stretch>
        </p:blipFill>
        <p:spPr>
          <a:xfrm>
            <a:off x="9978959" y="109696"/>
            <a:ext cx="2038101" cy="574296"/>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1048736" name="标题 1"/>
          <p:cNvSpPr>
            <a:spLocks noGrp="1"/>
          </p:cNvSpPr>
          <p:nvPr>
            <p:ph type="title"/>
          </p:nvPr>
        </p:nvSpPr>
        <p:spPr>
          <a:xfrm>
            <a:off x="609600" y="274640"/>
            <a:ext cx="10972800" cy="582593"/>
          </a:xfrm>
        </p:spPr>
        <p:txBody>
          <a:bodyPr>
            <a:normAutofit/>
          </a:bodyPr>
          <a:lstStyle>
            <a:lvl1pPr algn="l">
              <a:defRPr lang="zh-CN" altLang="en-US" sz="2935" b="1" kern="0" dirty="0" smtClean="0">
                <a:solidFill>
                  <a:srgbClr val="002060"/>
                </a:solidFill>
                <a:latin typeface="微软雅黑" panose="020B0503020204020204" pitchFamily="34" charset="-122"/>
                <a:ea typeface="微软雅黑" panose="020B0503020204020204" pitchFamily="34" charset="-122"/>
                <a:cs typeface="+mj-cs"/>
              </a:defRPr>
            </a:lvl1pPr>
          </a:lstStyle>
          <a:p>
            <a:r>
              <a:rPr lang="zh-CN" altLang="en-US" dirty="0"/>
              <a:t>单击此处编辑母版标题样式</a:t>
            </a:r>
          </a:p>
        </p:txBody>
      </p:sp>
      <p:sp>
        <p:nvSpPr>
          <p:cNvPr id="1048737" name="内容占位符 2"/>
          <p:cNvSpPr>
            <a:spLocks noGrp="1"/>
          </p:cNvSpPr>
          <p:nvPr>
            <p:ph idx="1"/>
          </p:nvPr>
        </p:nvSpPr>
        <p:spPr>
          <a:xfrm>
            <a:off x="609600" y="1142985"/>
            <a:ext cx="10972800" cy="4983180"/>
          </a:xfrm>
        </p:spPr>
        <p:txBody>
          <a:bodyPr>
            <a:normAutofit/>
          </a:bodyPr>
          <a:lstStyle>
            <a:lvl1pPr marL="234950" indent="-234950">
              <a:lnSpc>
                <a:spcPct val="130000"/>
              </a:lnSpc>
              <a:spcBef>
                <a:spcPts val="535"/>
              </a:spcBef>
              <a:defRPr lang="zh-CN" altLang="en-US" sz="2400" b="1" kern="0" dirty="0" smtClean="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471805" indent="-236855">
              <a:lnSpc>
                <a:spcPct val="130000"/>
              </a:lnSpc>
              <a:spcBef>
                <a:spcPts val="535"/>
              </a:spcBef>
              <a:defRPr sz="1865">
                <a:latin typeface="微软雅黑" panose="020B0503020204020204" pitchFamily="34" charset="-122"/>
                <a:ea typeface="微软雅黑" panose="020B0503020204020204" pitchFamily="34" charset="-122"/>
              </a:defRPr>
            </a:lvl2pPr>
            <a:lvl3pPr>
              <a:lnSpc>
                <a:spcPct val="130000"/>
              </a:lnSpc>
              <a:spcBef>
                <a:spcPts val="535"/>
              </a:spcBef>
              <a:defRPr sz="2400">
                <a:latin typeface="微软雅黑" panose="020B0503020204020204" pitchFamily="34" charset="-122"/>
                <a:ea typeface="微软雅黑" panose="020B0503020204020204" pitchFamily="34" charset="-122"/>
              </a:defRPr>
            </a:lvl3pPr>
            <a:lvl4pPr>
              <a:lnSpc>
                <a:spcPct val="130000"/>
              </a:lnSpc>
              <a:spcBef>
                <a:spcPts val="535"/>
              </a:spcBef>
              <a:defRPr sz="2135">
                <a:latin typeface="微软雅黑" panose="020B0503020204020204" pitchFamily="34" charset="-122"/>
                <a:ea typeface="微软雅黑" panose="020B0503020204020204" pitchFamily="34" charset="-122"/>
              </a:defRPr>
            </a:lvl4pPr>
            <a:lvl5pPr>
              <a:lnSpc>
                <a:spcPct val="130000"/>
              </a:lnSpc>
              <a:spcBef>
                <a:spcPts val="535"/>
              </a:spcBef>
              <a:defRPr sz="2135">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8738" name="日期占位符 3"/>
          <p:cNvSpPr>
            <a:spLocks noGrp="1"/>
          </p:cNvSpPr>
          <p:nvPr>
            <p:ph type="dt" sz="half" idx="10"/>
          </p:nvPr>
        </p:nvSpPr>
        <p:spPr>
          <a:xfrm>
            <a:off x="1727189" y="6356351"/>
            <a:ext cx="284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739" name="页脚占位符 4"/>
          <p:cNvSpPr>
            <a:spLocks noGrp="1"/>
          </p:cNvSpPr>
          <p:nvPr>
            <p:ph type="ftr" sz="quarter" idx="11"/>
          </p:nvPr>
        </p:nvSpPr>
        <p:spPr>
          <a:xfrm>
            <a:off x="6045227" y="6356351"/>
            <a:ext cx="3860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3145728" name="直线连接符 45"/>
          <p:cNvCxnSpPr/>
          <p:nvPr userDrawn="1"/>
        </p:nvCxnSpPr>
        <p:spPr>
          <a:xfrm>
            <a:off x="122305" y="852808"/>
            <a:ext cx="11904168" cy="0"/>
          </a:xfrm>
          <a:prstGeom prst="line">
            <a:avLst/>
          </a:prstGeom>
          <a:ln w="6350" cmpd="sng">
            <a:solidFill>
              <a:srgbClr val="002060"/>
            </a:solidFill>
          </a:ln>
          <a:effectLst/>
        </p:spPr>
        <p:style>
          <a:lnRef idx="2">
            <a:schemeClr val="accent1"/>
          </a:lnRef>
          <a:fillRef idx="0">
            <a:schemeClr val="accent1"/>
          </a:fillRef>
          <a:effectRef idx="1">
            <a:schemeClr val="accent1"/>
          </a:effectRef>
          <a:fontRef idx="minor">
            <a:schemeClr val="tx1"/>
          </a:fontRef>
        </p:style>
      </p:cxnSp>
      <p:pic>
        <p:nvPicPr>
          <p:cNvPr id="2097165" name="图片 8"/>
          <p:cNvPicPr>
            <a:picLocks noChangeAspect="1"/>
          </p:cNvPicPr>
          <p:nvPr userDrawn="1"/>
        </p:nvPicPr>
        <p:blipFill>
          <a:blip r:embed="rId2" cstate="print"/>
          <a:stretch>
            <a:fillRect/>
          </a:stretch>
        </p:blipFill>
        <p:spPr>
          <a:xfrm>
            <a:off x="10794323" y="398702"/>
            <a:ext cx="1234844" cy="405471"/>
          </a:xfrm>
          <a:prstGeom prst="rect">
            <a:avLst/>
          </a:prstGeom>
        </p:spPr>
      </p:pic>
      <p:sp>
        <p:nvSpPr>
          <p:cNvPr id="1048740" name="灯片编号占位符 3"/>
          <p:cNvSpPr>
            <a:spLocks noGrp="1"/>
          </p:cNvSpPr>
          <p:nvPr userDrawn="1">
            <p:ph type="sldNum" sz="quarter" idx="12"/>
          </p:nvPr>
        </p:nvSpPr>
        <p:spPr>
          <a:xfrm>
            <a:off x="10690493" y="6343278"/>
            <a:ext cx="1454179"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pPr>
            <a:fld id="{8A418AF8-713E-4307-91B2-95833ADF50BD}" type="slidenum">
              <a:rPr kumimoji="0" lang="zh-CN" altLang="en-US" sz="18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fld>
            <a:endPar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首页">
    <p:bg>
      <p:bgRef idx="1001">
        <a:schemeClr val="bg1"/>
      </p:bgRef>
    </p:bg>
    <p:spTree>
      <p:nvGrpSpPr>
        <p:cNvPr id="1" name=""/>
        <p:cNvGrpSpPr/>
        <p:nvPr/>
      </p:nvGrpSpPr>
      <p:grpSpPr>
        <a:xfrm>
          <a:off x="0" y="0"/>
          <a:ext cx="0" cy="0"/>
          <a:chOff x="0" y="0"/>
          <a:chExt cx="0" cy="0"/>
        </a:xfrm>
      </p:grpSpPr>
      <p:sp>
        <p:nvSpPr>
          <p:cNvPr id="1048709" name="标题 1"/>
          <p:cNvSpPr>
            <a:spLocks noGrp="1"/>
          </p:cNvSpPr>
          <p:nvPr>
            <p:ph type="ctrTitle" hasCustomPrompt="1"/>
          </p:nvPr>
        </p:nvSpPr>
        <p:spPr>
          <a:xfrm>
            <a:off x="2166551" y="2319796"/>
            <a:ext cx="7858898" cy="634314"/>
          </a:xfrm>
          <a:prstGeom prst="rect">
            <a:avLst/>
          </a:prstGeom>
        </p:spPr>
        <p:txBody>
          <a:bodyPr anchor="b">
            <a:noAutofit/>
          </a:bodyPr>
          <a:lstStyle>
            <a:lvl1pPr algn="ctr">
              <a:defRPr sz="3600" spc="300">
                <a:solidFill>
                  <a:schemeClr val="accent1">
                    <a:lumMod val="75000"/>
                  </a:schemeClr>
                </a:solidFill>
                <a:latin typeface="微软雅黑" panose="020B0503020204020204" pitchFamily="34" charset="-122"/>
                <a:ea typeface="微软雅黑" panose="020B0503020204020204" pitchFamily="34" charset="-122"/>
              </a:defRPr>
            </a:lvl1pPr>
          </a:lstStyle>
          <a:p>
            <a:r>
              <a:rPr lang="zh-CN" altLang="en-US" dirty="0"/>
              <a:t>首页</a:t>
            </a:r>
          </a:p>
        </p:txBody>
      </p:sp>
      <p:sp>
        <p:nvSpPr>
          <p:cNvPr id="1048710" name="副标题 2"/>
          <p:cNvSpPr>
            <a:spLocks noGrp="1"/>
          </p:cNvSpPr>
          <p:nvPr>
            <p:ph type="subTitle" idx="1" hasCustomPrompt="1"/>
          </p:nvPr>
        </p:nvSpPr>
        <p:spPr>
          <a:xfrm>
            <a:off x="2166551" y="3249370"/>
            <a:ext cx="7858898" cy="413951"/>
          </a:xfrm>
          <a:prstGeom prst="rect">
            <a:avLst/>
          </a:prstGeom>
        </p:spPr>
        <p:txBody>
          <a:bodyPr>
            <a:noAutofit/>
          </a:bodyPr>
          <a:lstStyle>
            <a:lvl1pPr marL="0" indent="0" algn="ctr">
              <a:buNone/>
              <a:defRPr lang="zh-CN" altLang="en-US" sz="2400" kern="1200" spc="300" dirty="0">
                <a:solidFill>
                  <a:schemeClr val="bg1">
                    <a:lumMod val="50000"/>
                  </a:schemeClr>
                </a:solidFill>
                <a:latin typeface="微软雅黑" panose="020B0503020204020204" pitchFamily="34" charset="-122"/>
                <a:ea typeface="微软雅黑" panose="020B0503020204020204" pitchFamily="34" charset="-122"/>
                <a:cs typeface="+mj-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单击以编辑辅标题</a:t>
            </a:r>
          </a:p>
        </p:txBody>
      </p:sp>
      <p:sp>
        <p:nvSpPr>
          <p:cNvPr id="1048711" name="object 4"/>
          <p:cNvSpPr/>
          <p:nvPr userDrawn="1"/>
        </p:nvSpPr>
        <p:spPr>
          <a:xfrm>
            <a:off x="7220668" y="1631381"/>
            <a:ext cx="4132724" cy="0"/>
          </a:xfrm>
          <a:custGeom>
            <a:avLst/>
            <a:gdLst/>
            <a:ahLst/>
            <a:cxnLst/>
            <a:rect l="l" t="t" r="r" b="b"/>
            <a:pathLst>
              <a:path w="1820545">
                <a:moveTo>
                  <a:pt x="0" y="0"/>
                </a:moveTo>
                <a:lnTo>
                  <a:pt x="1820331"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712" name="object 5"/>
          <p:cNvSpPr/>
          <p:nvPr userDrawn="1"/>
        </p:nvSpPr>
        <p:spPr>
          <a:xfrm>
            <a:off x="838201" y="1631381"/>
            <a:ext cx="4132724" cy="0"/>
          </a:xfrm>
          <a:custGeom>
            <a:avLst/>
            <a:gdLst/>
            <a:ahLst/>
            <a:cxnLst/>
            <a:rect l="l" t="t" r="r" b="b"/>
            <a:pathLst>
              <a:path w="1820545">
                <a:moveTo>
                  <a:pt x="0" y="0"/>
                </a:moveTo>
                <a:lnTo>
                  <a:pt x="1820326"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713" name="object 6"/>
          <p:cNvSpPr/>
          <p:nvPr userDrawn="1"/>
        </p:nvSpPr>
        <p:spPr>
          <a:xfrm>
            <a:off x="838201" y="4220431"/>
            <a:ext cx="10515600" cy="0"/>
          </a:xfrm>
          <a:custGeom>
            <a:avLst/>
            <a:gdLst/>
            <a:ahLst/>
            <a:cxnLst/>
            <a:rect l="l" t="t" r="r" b="b"/>
            <a:pathLst>
              <a:path w="4632325">
                <a:moveTo>
                  <a:pt x="0" y="0"/>
                </a:moveTo>
                <a:lnTo>
                  <a:pt x="4631931"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097163" name="图片 9"/>
          <p:cNvPicPr>
            <a:picLocks noChangeAspect="1"/>
          </p:cNvPicPr>
          <p:nvPr userDrawn="1"/>
        </p:nvPicPr>
        <p:blipFill>
          <a:blip r:embed="rId2" cstate="print"/>
          <a:stretch>
            <a:fillRect/>
          </a:stretch>
        </p:blipFill>
        <p:spPr>
          <a:xfrm>
            <a:off x="5239715" y="1374729"/>
            <a:ext cx="1724957" cy="486058"/>
          </a:xfrm>
          <a:prstGeom prst="rect">
            <a:avLst/>
          </a:prstGeom>
        </p:spPr>
      </p:pic>
      <p:sp>
        <p:nvSpPr>
          <p:cNvPr id="1048714" name="文本占位符 32"/>
          <p:cNvSpPr>
            <a:spLocks noGrp="1"/>
          </p:cNvSpPr>
          <p:nvPr>
            <p:ph type="body" sz="quarter" idx="10" hasCustomPrompt="1"/>
          </p:nvPr>
        </p:nvSpPr>
        <p:spPr>
          <a:xfrm>
            <a:off x="8555251" y="4929642"/>
            <a:ext cx="2798141" cy="263914"/>
          </a:xfrm>
          <a:prstGeom prst="rect">
            <a:avLst/>
          </a:prstGeom>
        </p:spPr>
        <p:txBody>
          <a:bodyPr>
            <a:normAutofit/>
          </a:bodyPr>
          <a:lstStyle>
            <a:lvl1pPr marL="0" indent="0" algn="r">
              <a:buFont typeface="Arial" panose="020B0604020202020204" pitchFamily="34" charset="0"/>
              <a:buNone/>
              <a:defRPr sz="1400">
                <a:solidFill>
                  <a:schemeClr val="bg1">
                    <a:lumMod val="50000"/>
                  </a:schemeClr>
                </a:solidFill>
                <a:latin typeface="微软雅黑" panose="020B0503020204020204" pitchFamily="34" charset="-122"/>
                <a:ea typeface="微软雅黑" panose="020B0503020204020204" pitchFamily="34" charset="-122"/>
              </a:defRPr>
            </a:lvl1pPr>
            <a:lvl2pPr marL="457200" indent="0">
              <a:buNone/>
            </a:lvl2pPr>
            <a:lvl3pPr marL="914400" indent="0">
              <a:buNone/>
            </a:lvl3pPr>
            <a:lvl4pPr marL="1371600" indent="0">
              <a:buNone/>
            </a:lvl4pPr>
            <a:lvl5pPr marL="1828800" indent="0">
              <a:buNone/>
            </a:lvl5pPr>
          </a:lstStyle>
          <a:p>
            <a:pPr lvl="0"/>
            <a:r>
              <a:rPr lang="zh-CN" altLang="en-US" dirty="0"/>
              <a:t>单击此处编辑演讲者相关信息</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grpSp>
        <p:nvGrpSpPr>
          <p:cNvPr id="47" name="组合 19"/>
          <p:cNvGrpSpPr/>
          <p:nvPr userDrawn="1"/>
        </p:nvGrpSpPr>
        <p:grpSpPr>
          <a:xfrm>
            <a:off x="11159797" y="6172101"/>
            <a:ext cx="1032203" cy="288688"/>
            <a:chOff x="11159797" y="6172102"/>
            <a:chExt cx="1032203" cy="288688"/>
          </a:xfrm>
        </p:grpSpPr>
        <p:sp>
          <p:nvSpPr>
            <p:cNvPr id="1048606" name="object 5"/>
            <p:cNvSpPr/>
            <p:nvPr userDrawn="1"/>
          </p:nvSpPr>
          <p:spPr>
            <a:xfrm>
              <a:off x="11159797" y="6172102"/>
              <a:ext cx="308985" cy="288686"/>
            </a:xfrm>
            <a:custGeom>
              <a:avLst/>
              <a:gdLst/>
              <a:ahLst/>
              <a:cxnLst/>
              <a:rect l="l" t="t" r="r" b="b"/>
              <a:pathLst>
                <a:path w="173989" h="162560">
                  <a:moveTo>
                    <a:pt x="173710" y="0"/>
                  </a:moveTo>
                  <a:lnTo>
                    <a:pt x="120167" y="0"/>
                  </a:lnTo>
                  <a:lnTo>
                    <a:pt x="0" y="162001"/>
                  </a:lnTo>
                  <a:lnTo>
                    <a:pt x="53555" y="162001"/>
                  </a:lnTo>
                  <a:lnTo>
                    <a:pt x="173710" y="0"/>
                  </a:lnTo>
                  <a:close/>
                </a:path>
              </a:pathLst>
            </a:custGeom>
            <a:solidFill>
              <a:srgbClr val="ED7B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607" name="object 6"/>
            <p:cNvSpPr/>
            <p:nvPr userDrawn="1"/>
          </p:nvSpPr>
          <p:spPr>
            <a:xfrm>
              <a:off x="11300006" y="6172104"/>
              <a:ext cx="891994" cy="288686"/>
            </a:xfrm>
            <a:custGeom>
              <a:avLst/>
              <a:gdLst/>
              <a:ahLst/>
              <a:cxnLst/>
              <a:rect l="l" t="t" r="r" b="b"/>
              <a:pathLst>
                <a:path w="502285" h="162560">
                  <a:moveTo>
                    <a:pt x="501738" y="0"/>
                  </a:moveTo>
                  <a:lnTo>
                    <a:pt x="120154" y="0"/>
                  </a:lnTo>
                  <a:lnTo>
                    <a:pt x="0" y="162001"/>
                  </a:lnTo>
                  <a:lnTo>
                    <a:pt x="501738" y="162001"/>
                  </a:lnTo>
                  <a:lnTo>
                    <a:pt x="501738" y="0"/>
                  </a:lnTo>
                  <a:close/>
                </a:path>
              </a:pathLst>
            </a:custGeom>
            <a:solidFill>
              <a:srgbClr val="0068B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pic>
        <p:nvPicPr>
          <p:cNvPr id="2097155" name="图片 12"/>
          <p:cNvPicPr>
            <a:picLocks noChangeAspect="1"/>
          </p:cNvPicPr>
          <p:nvPr userDrawn="1"/>
        </p:nvPicPr>
        <p:blipFill>
          <a:blip r:embed="rId2" cstate="print"/>
          <a:stretch>
            <a:fillRect/>
          </a:stretch>
        </p:blipFill>
        <p:spPr>
          <a:xfrm>
            <a:off x="10511589" y="327194"/>
            <a:ext cx="1288801" cy="363158"/>
          </a:xfrm>
          <a:prstGeom prst="rect">
            <a:avLst/>
          </a:prstGeom>
        </p:spPr>
      </p:pic>
      <p:sp>
        <p:nvSpPr>
          <p:cNvPr id="1048608" name="灯片编号占位符 40"/>
          <p:cNvSpPr>
            <a:spLocks noGrp="1"/>
          </p:cNvSpPr>
          <p:nvPr>
            <p:ph type="sldNum" sz="quarter" idx="13"/>
          </p:nvPr>
        </p:nvSpPr>
        <p:spPr>
          <a:xfrm>
            <a:off x="11333875" y="6172102"/>
            <a:ext cx="550231" cy="288686"/>
          </a:xfrm>
          <a:prstGeom prst="rect">
            <a:avLst/>
          </a:prstGeom>
        </p:spPr>
        <p:txBody>
          <a:bodyPr/>
          <a:lstStyle>
            <a:lvl1pPr algn="ctr">
              <a:defRPr sz="1400">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pPr>
            <a:fld id="{A3F39EB6-EDE0-499A-96CA-3EAAC7A3634A}" type="slidenum">
              <a:rPr kumimoji="0" lang="zh-CN" altLang="en-US" sz="1400" b="0"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a:t>
            </a:fld>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nvGrpSpPr>
          <p:cNvPr id="7" name="组合 15"/>
          <p:cNvGrpSpPr/>
          <p:nvPr userDrawn="1"/>
        </p:nvGrpSpPr>
        <p:grpSpPr>
          <a:xfrm>
            <a:off x="0" y="364429"/>
            <a:ext cx="700216" cy="288688"/>
            <a:chOff x="3581400" y="2354260"/>
            <a:chExt cx="394291" cy="162560"/>
          </a:xfrm>
        </p:grpSpPr>
        <p:sp>
          <p:nvSpPr>
            <p:cNvPr id="8" name="object 2"/>
            <p:cNvSpPr/>
            <p:nvPr userDrawn="1"/>
          </p:nvSpPr>
          <p:spPr>
            <a:xfrm>
              <a:off x="3809956" y="2354260"/>
              <a:ext cx="165735" cy="162560"/>
            </a:xfrm>
            <a:custGeom>
              <a:avLst/>
              <a:gdLst/>
              <a:ahLst/>
              <a:cxnLst/>
              <a:rect l="l" t="t" r="r" b="b"/>
              <a:pathLst>
                <a:path w="165735" h="162559">
                  <a:moveTo>
                    <a:pt x="165722" y="0"/>
                  </a:moveTo>
                  <a:lnTo>
                    <a:pt x="120167" y="0"/>
                  </a:lnTo>
                  <a:lnTo>
                    <a:pt x="0" y="162001"/>
                  </a:lnTo>
                  <a:lnTo>
                    <a:pt x="45567" y="162001"/>
                  </a:lnTo>
                  <a:lnTo>
                    <a:pt x="165722" y="0"/>
                  </a:lnTo>
                  <a:close/>
                </a:path>
              </a:pathLst>
            </a:custGeom>
            <a:solidFill>
              <a:srgbClr val="ED7B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9" name="object 3"/>
            <p:cNvSpPr/>
            <p:nvPr userDrawn="1"/>
          </p:nvSpPr>
          <p:spPr>
            <a:xfrm>
              <a:off x="3581400" y="2354260"/>
              <a:ext cx="336550" cy="162560"/>
            </a:xfrm>
            <a:custGeom>
              <a:avLst/>
              <a:gdLst/>
              <a:ahLst/>
              <a:cxnLst/>
              <a:rect l="l" t="t" r="r" b="b"/>
              <a:pathLst>
                <a:path w="336550" h="162559">
                  <a:moveTo>
                    <a:pt x="336029" y="0"/>
                  </a:moveTo>
                  <a:lnTo>
                    <a:pt x="0" y="0"/>
                  </a:lnTo>
                  <a:lnTo>
                    <a:pt x="0" y="162001"/>
                  </a:lnTo>
                  <a:lnTo>
                    <a:pt x="215861" y="162001"/>
                  </a:lnTo>
                  <a:lnTo>
                    <a:pt x="336029" y="0"/>
                  </a:lnTo>
                  <a:close/>
                </a:path>
              </a:pathLst>
            </a:custGeom>
            <a:solidFill>
              <a:srgbClr val="0068B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10" name="object 4"/>
          <p:cNvSpPr/>
          <p:nvPr userDrawn="1"/>
        </p:nvSpPr>
        <p:spPr>
          <a:xfrm flipV="1">
            <a:off x="0" y="919307"/>
            <a:ext cx="8174012" cy="74401"/>
          </a:xfrm>
          <a:custGeom>
            <a:avLst/>
            <a:gdLst/>
            <a:ahLst/>
            <a:cxnLst/>
            <a:rect l="l" t="t" r="r" b="b"/>
            <a:pathLst>
              <a:path w="4162425">
                <a:moveTo>
                  <a:pt x="0" y="0"/>
                </a:moveTo>
                <a:lnTo>
                  <a:pt x="4162399"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grpSp>
        <p:nvGrpSpPr>
          <p:cNvPr id="94" name="组合 15"/>
          <p:cNvGrpSpPr/>
          <p:nvPr userDrawn="1"/>
        </p:nvGrpSpPr>
        <p:grpSpPr>
          <a:xfrm>
            <a:off x="0" y="364429"/>
            <a:ext cx="700216" cy="288688"/>
            <a:chOff x="3581400" y="2354260"/>
            <a:chExt cx="394291" cy="162560"/>
          </a:xfrm>
        </p:grpSpPr>
        <p:sp>
          <p:nvSpPr>
            <p:cNvPr id="1048715" name="object 2"/>
            <p:cNvSpPr/>
            <p:nvPr userDrawn="1"/>
          </p:nvSpPr>
          <p:spPr>
            <a:xfrm>
              <a:off x="3809956" y="2354260"/>
              <a:ext cx="165735" cy="162560"/>
            </a:xfrm>
            <a:custGeom>
              <a:avLst/>
              <a:gdLst/>
              <a:ahLst/>
              <a:cxnLst/>
              <a:rect l="l" t="t" r="r" b="b"/>
              <a:pathLst>
                <a:path w="165735" h="162559">
                  <a:moveTo>
                    <a:pt x="165722" y="0"/>
                  </a:moveTo>
                  <a:lnTo>
                    <a:pt x="120167" y="0"/>
                  </a:lnTo>
                  <a:lnTo>
                    <a:pt x="0" y="162001"/>
                  </a:lnTo>
                  <a:lnTo>
                    <a:pt x="45567" y="162001"/>
                  </a:lnTo>
                  <a:lnTo>
                    <a:pt x="165722" y="0"/>
                  </a:lnTo>
                  <a:close/>
                </a:path>
              </a:pathLst>
            </a:custGeom>
            <a:solidFill>
              <a:srgbClr val="ED7B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716" name="object 3"/>
            <p:cNvSpPr/>
            <p:nvPr userDrawn="1"/>
          </p:nvSpPr>
          <p:spPr>
            <a:xfrm>
              <a:off x="3581400" y="2354260"/>
              <a:ext cx="336550" cy="162560"/>
            </a:xfrm>
            <a:custGeom>
              <a:avLst/>
              <a:gdLst/>
              <a:ahLst/>
              <a:cxnLst/>
              <a:rect l="l" t="t" r="r" b="b"/>
              <a:pathLst>
                <a:path w="336550" h="162559">
                  <a:moveTo>
                    <a:pt x="336029" y="0"/>
                  </a:moveTo>
                  <a:lnTo>
                    <a:pt x="0" y="0"/>
                  </a:lnTo>
                  <a:lnTo>
                    <a:pt x="0" y="162001"/>
                  </a:lnTo>
                  <a:lnTo>
                    <a:pt x="215861" y="162001"/>
                  </a:lnTo>
                  <a:lnTo>
                    <a:pt x="336029" y="0"/>
                  </a:lnTo>
                  <a:close/>
                </a:path>
              </a:pathLst>
            </a:custGeom>
            <a:solidFill>
              <a:srgbClr val="0068B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1048717" name="object 4"/>
          <p:cNvSpPr/>
          <p:nvPr userDrawn="1"/>
        </p:nvSpPr>
        <p:spPr>
          <a:xfrm flipV="1">
            <a:off x="0" y="919307"/>
            <a:ext cx="8174012" cy="74401"/>
          </a:xfrm>
          <a:custGeom>
            <a:avLst/>
            <a:gdLst/>
            <a:ahLst/>
            <a:cxnLst/>
            <a:rect l="l" t="t" r="r" b="b"/>
            <a:pathLst>
              <a:path w="4162425">
                <a:moveTo>
                  <a:pt x="0" y="0"/>
                </a:moveTo>
                <a:lnTo>
                  <a:pt x="4162399"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95" name="组合 19"/>
          <p:cNvGrpSpPr/>
          <p:nvPr userDrawn="1"/>
        </p:nvGrpSpPr>
        <p:grpSpPr>
          <a:xfrm>
            <a:off x="11159797" y="6172101"/>
            <a:ext cx="1032203" cy="288688"/>
            <a:chOff x="11159797" y="6172102"/>
            <a:chExt cx="1032203" cy="288688"/>
          </a:xfrm>
        </p:grpSpPr>
        <p:sp>
          <p:nvSpPr>
            <p:cNvPr id="1048718" name="object 5"/>
            <p:cNvSpPr/>
            <p:nvPr userDrawn="1"/>
          </p:nvSpPr>
          <p:spPr>
            <a:xfrm>
              <a:off x="11159797" y="6172102"/>
              <a:ext cx="308985" cy="288686"/>
            </a:xfrm>
            <a:custGeom>
              <a:avLst/>
              <a:gdLst/>
              <a:ahLst/>
              <a:cxnLst/>
              <a:rect l="l" t="t" r="r" b="b"/>
              <a:pathLst>
                <a:path w="173989" h="162560">
                  <a:moveTo>
                    <a:pt x="173710" y="0"/>
                  </a:moveTo>
                  <a:lnTo>
                    <a:pt x="120167" y="0"/>
                  </a:lnTo>
                  <a:lnTo>
                    <a:pt x="0" y="162001"/>
                  </a:lnTo>
                  <a:lnTo>
                    <a:pt x="53555" y="162001"/>
                  </a:lnTo>
                  <a:lnTo>
                    <a:pt x="173710" y="0"/>
                  </a:lnTo>
                  <a:close/>
                </a:path>
              </a:pathLst>
            </a:custGeom>
            <a:solidFill>
              <a:srgbClr val="ED7B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719" name="object 6"/>
            <p:cNvSpPr/>
            <p:nvPr userDrawn="1"/>
          </p:nvSpPr>
          <p:spPr>
            <a:xfrm>
              <a:off x="11300006" y="6172104"/>
              <a:ext cx="891994" cy="288686"/>
            </a:xfrm>
            <a:custGeom>
              <a:avLst/>
              <a:gdLst/>
              <a:ahLst/>
              <a:cxnLst/>
              <a:rect l="l" t="t" r="r" b="b"/>
              <a:pathLst>
                <a:path w="502285" h="162560">
                  <a:moveTo>
                    <a:pt x="501738" y="0"/>
                  </a:moveTo>
                  <a:lnTo>
                    <a:pt x="120154" y="0"/>
                  </a:lnTo>
                  <a:lnTo>
                    <a:pt x="0" y="162001"/>
                  </a:lnTo>
                  <a:lnTo>
                    <a:pt x="501738" y="162001"/>
                  </a:lnTo>
                  <a:lnTo>
                    <a:pt x="501738" y="0"/>
                  </a:lnTo>
                  <a:close/>
                </a:path>
              </a:pathLst>
            </a:custGeom>
            <a:solidFill>
              <a:srgbClr val="0068B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pic>
        <p:nvPicPr>
          <p:cNvPr id="2097164" name="图片 12"/>
          <p:cNvPicPr>
            <a:picLocks noChangeAspect="1"/>
          </p:cNvPicPr>
          <p:nvPr userDrawn="1"/>
        </p:nvPicPr>
        <p:blipFill>
          <a:blip r:embed="rId2" cstate="print"/>
          <a:stretch>
            <a:fillRect/>
          </a:stretch>
        </p:blipFill>
        <p:spPr>
          <a:xfrm>
            <a:off x="10511589" y="327194"/>
            <a:ext cx="1288801" cy="363158"/>
          </a:xfrm>
          <a:prstGeom prst="rect">
            <a:avLst/>
          </a:prstGeom>
        </p:spPr>
      </p:pic>
      <p:sp>
        <p:nvSpPr>
          <p:cNvPr id="1048720" name="文本占位符 17"/>
          <p:cNvSpPr>
            <a:spLocks noGrp="1"/>
          </p:cNvSpPr>
          <p:nvPr userDrawn="1">
            <p:ph type="body" sz="quarter" idx="10" hasCustomPrompt="1"/>
          </p:nvPr>
        </p:nvSpPr>
        <p:spPr>
          <a:xfrm>
            <a:off x="700088" y="337753"/>
            <a:ext cx="5634037" cy="424420"/>
          </a:xfrm>
          <a:prstGeom prst="rect">
            <a:avLst/>
          </a:prstGeom>
        </p:spPr>
        <p:txBody>
          <a:bodyPr>
            <a:noAutofit/>
          </a:bodyPr>
          <a:lstStyle>
            <a:lvl1pPr marL="0" indent="0" algn="l">
              <a:buNone/>
              <a:defRPr sz="2200" spc="100" baseline="0">
                <a:solidFill>
                  <a:schemeClr val="bg1">
                    <a:lumMod val="50000"/>
                  </a:schemeClr>
                </a:solidFill>
              </a:defRPr>
            </a:lvl1pPr>
          </a:lstStyle>
          <a:p>
            <a:pPr lvl="0"/>
            <a:r>
              <a:rPr lang="zh-CN" altLang="en-US" dirty="0"/>
              <a:t>单击此处编辑标题</a:t>
            </a:r>
          </a:p>
        </p:txBody>
      </p:sp>
      <p:sp>
        <p:nvSpPr>
          <p:cNvPr id="1048721" name="灯片编号占位符 40"/>
          <p:cNvSpPr>
            <a:spLocks noGrp="1"/>
          </p:cNvSpPr>
          <p:nvPr>
            <p:ph type="sldNum" sz="quarter" idx="13"/>
          </p:nvPr>
        </p:nvSpPr>
        <p:spPr>
          <a:xfrm>
            <a:off x="11333875" y="6172102"/>
            <a:ext cx="550231" cy="288686"/>
          </a:xfrm>
          <a:prstGeom prst="rect">
            <a:avLst/>
          </a:prstGeom>
        </p:spPr>
        <p:txBody>
          <a:bodyPr/>
          <a:lstStyle>
            <a:lvl1pPr algn="ctr">
              <a:defRPr sz="1400">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pPr>
            <a:fld id="{A3F39EB6-EDE0-499A-96CA-3EAAC7A3634A}" type="slidenum">
              <a:rPr kumimoji="0" lang="zh-CN" altLang="en-US" sz="1400" b="0" i="0" u="none" strike="noStrike" kern="1200" cap="none" spc="0" normalizeH="0" baseline="0" noProof="0" smtClean="0">
                <a:ln>
                  <a:noFill/>
                </a:ln>
                <a:solidFill>
                  <a:prstClr val="white"/>
                </a:solidFill>
                <a:effectLst/>
                <a:uLnTx/>
                <a:uFillTx/>
                <a:latin typeface="微软雅黑" panose="020B0503020204020204" pitchFamily="34" charset="-122"/>
                <a:ea typeface="微软雅黑" panose="020B0503020204020204" pitchFamily="34" charset="-122"/>
                <a:cs typeface="+mn-cs"/>
              </a:rPr>
              <a:t>‹#›</a:t>
            </a:fld>
            <a:endParaRPr kumimoji="0" lang="zh-CN" altLang="en-US" sz="14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srcRect l="21638" r="54080"/>
          <a:stretch>
            <a:fillRect/>
          </a:stretch>
        </p:blipFill>
        <p:spPr>
          <a:xfrm>
            <a:off x="0" y="106078"/>
            <a:ext cx="3393648" cy="717686"/>
          </a:xfrm>
          <a:prstGeom prst="rect">
            <a:avLst/>
          </a:prstGeom>
        </p:spPr>
      </p:pic>
      <p:pic>
        <p:nvPicPr>
          <p:cNvPr id="4" name="图片 3"/>
          <p:cNvPicPr/>
          <p:nvPr userDrawn="1"/>
        </p:nvPicPr>
        <p:blipFill rotWithShape="1">
          <a:blip r:embed="rId2" cstate="screen"/>
          <a:srcRect l="21638" r="54080"/>
          <a:stretch>
            <a:fillRect/>
          </a:stretch>
        </p:blipFill>
        <p:spPr>
          <a:xfrm flipH="1">
            <a:off x="8798352" y="106078"/>
            <a:ext cx="3393648" cy="717686"/>
          </a:xfrm>
          <a:prstGeom prst="rect">
            <a:avLst/>
          </a:prstGeom>
        </p:spPr>
      </p:pic>
      <p:cxnSp>
        <p:nvCxnSpPr>
          <p:cNvPr id="5" name="直线连接符 4"/>
          <p:cNvCxnSpPr/>
          <p:nvPr userDrawn="1"/>
        </p:nvCxnSpPr>
        <p:spPr>
          <a:xfrm>
            <a:off x="3393648" y="797887"/>
            <a:ext cx="5404705" cy="0"/>
          </a:xfrm>
          <a:prstGeom prst="line">
            <a:avLst/>
          </a:prstGeom>
          <a:ln w="57150" cap="rnd">
            <a:gradFill>
              <a:gsLst>
                <a:gs pos="0">
                  <a:schemeClr val="accent1"/>
                </a:gs>
                <a:gs pos="50000">
                  <a:schemeClr val="accent2"/>
                </a:gs>
                <a:gs pos="100000">
                  <a:schemeClr val="accent1"/>
                </a:gs>
              </a:gsLst>
              <a:lin ang="0" scaled="0"/>
            </a:gradFill>
          </a:ln>
        </p:spPr>
        <p:style>
          <a:lnRef idx="1">
            <a:schemeClr val="accent1"/>
          </a:lnRef>
          <a:fillRef idx="0">
            <a:schemeClr val="accent1"/>
          </a:fillRef>
          <a:effectRef idx="0">
            <a:schemeClr val="accent1"/>
          </a:effectRef>
          <a:fontRef idx="minor">
            <a:schemeClr val="tx1"/>
          </a:fontRef>
        </p:style>
      </p:cxnSp>
      <p:sp>
        <p:nvSpPr>
          <p:cNvPr id="6" name="文本占位符 2"/>
          <p:cNvSpPr>
            <a:spLocks noGrp="1"/>
          </p:cNvSpPr>
          <p:nvPr>
            <p:ph type="body" sz="quarter" idx="10" hasCustomPrompt="1"/>
          </p:nvPr>
        </p:nvSpPr>
        <p:spPr>
          <a:xfrm>
            <a:off x="3030898" y="192816"/>
            <a:ext cx="6130206" cy="370603"/>
          </a:xfrm>
          <a:prstGeom prst="rect">
            <a:avLst/>
          </a:prstGeom>
        </p:spPr>
        <p:txBody>
          <a:bodyPr anchor="ctr"/>
          <a:lstStyle>
            <a:lvl1pPr marL="0" indent="0" algn="ctr">
              <a:lnSpc>
                <a:spcPct val="100000"/>
              </a:lnSpc>
              <a:buNone/>
              <a:defRPr sz="2400" b="1">
                <a:solidFill>
                  <a:schemeClr val="bg1"/>
                </a:solidFill>
                <a:latin typeface="微软雅黑" panose="020B0503020204020204" pitchFamily="34" charset="-122"/>
                <a:ea typeface="微软雅黑" panose="020B0503020204020204" pitchFamily="34" charset="-122"/>
              </a:defRPr>
            </a:lvl1pPr>
            <a:lvl2pPr marL="457200" indent="0">
              <a:buNone/>
              <a:defRPr sz="2400" b="1">
                <a:latin typeface="微软雅黑" panose="020B0503020204020204" pitchFamily="34" charset="-122"/>
                <a:ea typeface="微软雅黑" panose="020B0503020204020204" pitchFamily="34" charset="-122"/>
              </a:defRPr>
            </a:lvl2pPr>
            <a:lvl3pPr marL="914400" indent="0">
              <a:buNone/>
              <a:defRPr sz="2400" b="1">
                <a:latin typeface="微软雅黑" panose="020B0503020204020204" pitchFamily="34" charset="-122"/>
                <a:ea typeface="微软雅黑" panose="020B0503020204020204" pitchFamily="34" charset="-122"/>
              </a:defRPr>
            </a:lvl3pPr>
            <a:lvl4pPr marL="1371600" indent="0">
              <a:buNone/>
              <a:defRPr sz="2400" b="1">
                <a:latin typeface="微软雅黑" panose="020B0503020204020204" pitchFamily="34" charset="-122"/>
                <a:ea typeface="微软雅黑" panose="020B0503020204020204" pitchFamily="34" charset="-122"/>
              </a:defRPr>
            </a:lvl4pPr>
            <a:lvl5pPr marL="1828800" indent="0">
              <a:buNone/>
              <a:defRPr sz="2400" b="1">
                <a:latin typeface="微软雅黑" panose="020B0503020204020204" pitchFamily="34" charset="-122"/>
                <a:ea typeface="微软雅黑" panose="020B0503020204020204" pitchFamily="34" charset="-122"/>
              </a:defRPr>
            </a:lvl5pPr>
          </a:lstStyle>
          <a:p>
            <a:pPr lvl="0"/>
            <a:r>
              <a:rPr kumimoji="1" lang="zh-CN" altLang="en-US" dirty="0"/>
              <a:t>单击此处编辑标题文本</a:t>
            </a:r>
          </a:p>
        </p:txBody>
      </p:sp>
      <p:pic>
        <p:nvPicPr>
          <p:cNvPr id="7" name="图片 6"/>
          <p:cNvPicPr>
            <a:picLocks noChangeAspect="1"/>
          </p:cNvPicPr>
          <p:nvPr userDrawn="1"/>
        </p:nvPicPr>
        <p:blipFill rotWithShape="1">
          <a:blip r:embed="rId3" cstate="screen"/>
          <a:srcRect l="1627" t="32017" r="3281" b="50000"/>
          <a:stretch>
            <a:fillRect/>
          </a:stretch>
        </p:blipFill>
        <p:spPr>
          <a:xfrm>
            <a:off x="0" y="5557838"/>
            <a:ext cx="12192000" cy="1300162"/>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screen"/>
          <a:srcRect l="1627" t="32017" r="3281" b="50000"/>
          <a:stretch>
            <a:fillRect/>
          </a:stretch>
        </p:blipFill>
        <p:spPr>
          <a:xfrm>
            <a:off x="0" y="5557838"/>
            <a:ext cx="12192000" cy="1300162"/>
          </a:xfrm>
          <a:prstGeom prst="rect">
            <a:avLst/>
          </a:prstGeom>
        </p:spPr>
      </p:pic>
      <p:sp>
        <p:nvSpPr>
          <p:cNvPr id="4" name="圆角矩形 50"/>
          <p:cNvSpPr/>
          <p:nvPr userDrawn="1"/>
        </p:nvSpPr>
        <p:spPr>
          <a:xfrm>
            <a:off x="0" y="1413164"/>
            <a:ext cx="12192000" cy="4142696"/>
          </a:xfrm>
          <a:prstGeom prst="roundRect">
            <a:avLst>
              <a:gd name="adj" fmla="val 0"/>
            </a:avLst>
          </a:prstGeom>
          <a:gradFill flip="none" rotWithShape="1">
            <a:gsLst>
              <a:gs pos="68000">
                <a:srgbClr val="00ADED">
                  <a:alpha val="0"/>
                </a:srgbClr>
              </a:gs>
              <a:gs pos="100000">
                <a:srgbClr val="00B0F0">
                  <a:alpha val="26000"/>
                </a:srgbClr>
              </a:gs>
            </a:gsLst>
            <a:lin ang="10800000" scaled="0"/>
            <a:tileRect/>
          </a:gradFill>
          <a:ln w="12700" cap="flat" cmpd="sng" algn="ctr">
            <a:gradFill flip="none" rotWithShape="1">
              <a:gsLst>
                <a:gs pos="0">
                  <a:srgbClr val="00FFFF"/>
                </a:gs>
                <a:gs pos="100000">
                  <a:srgbClr val="00ADED"/>
                </a:gs>
              </a:gsLst>
              <a:lin ang="16200000" scaled="1"/>
              <a:tileRect/>
            </a:gradFill>
            <a:prstDash val="solid"/>
            <a:headEnd type="none" w="med" len="med"/>
            <a:tailEnd type="none" w="med" len="med"/>
          </a:ln>
          <a:effectLst/>
        </p:spPr>
        <p:txBody>
          <a:bodyPr wrap="none" lIns="73937" tIns="36969" rIns="73937" bIns="36969" anchor="ctr" anchorCtr="0"/>
          <a:lstStyle/>
          <a:p>
            <a:pPr indent="-108585" algn="ctr" defTabSz="738505" fontAlgn="base">
              <a:lnSpc>
                <a:spcPct val="90000"/>
              </a:lnSpc>
              <a:spcBef>
                <a:spcPct val="20000"/>
              </a:spcBef>
              <a:spcAft>
                <a:spcPct val="0"/>
              </a:spcAft>
              <a:buClr>
                <a:srgbClr val="CC9900"/>
              </a:buClr>
              <a:buSzPct val="100000"/>
            </a:pPr>
            <a:endParaRPr lang="zh-CN" altLang="en-US" sz="1400" b="1" kern="0" dirty="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screen"/>
          <a:srcRect l="1627" t="31910" r="3281" b="24224"/>
          <a:stretch>
            <a:fillRect/>
          </a:stretch>
        </p:blipFill>
        <p:spPr>
          <a:xfrm>
            <a:off x="0" y="3686537"/>
            <a:ext cx="12222279" cy="3171462"/>
          </a:xfrm>
          <a:prstGeom prst="rect">
            <a:avLst/>
          </a:prstGeom>
        </p:spPr>
      </p:pic>
      <p:pic>
        <p:nvPicPr>
          <p:cNvPr id="4" name="图片 3"/>
          <p:cNvPicPr>
            <a:picLocks noChangeAspect="1"/>
          </p:cNvPicPr>
          <p:nvPr userDrawn="1"/>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a:off x="4531629" y="584423"/>
            <a:ext cx="3128742" cy="297174"/>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矩形 1"/>
          <p:cNvSpPr/>
          <p:nvPr userDrawn="1"/>
        </p:nvSpPr>
        <p:spPr>
          <a:xfrm>
            <a:off x="0" y="3686540"/>
            <a:ext cx="12192000" cy="3171460"/>
          </a:xfrm>
          <a:prstGeom prst="rect">
            <a:avLst/>
          </a:prstGeom>
          <a:blipFill dpi="0" rotWithShape="1">
            <a:blip r:embed="rId2">
              <a:alphaModFix amt="2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常规页">
    <p:spTree>
      <p:nvGrpSpPr>
        <p:cNvPr id="1" name=""/>
        <p:cNvGrpSpPr/>
        <p:nvPr/>
      </p:nvGrpSpPr>
      <p:grpSpPr>
        <a:xfrm>
          <a:off x="0" y="0"/>
          <a:ext cx="0" cy="0"/>
          <a:chOff x="0" y="0"/>
          <a:chExt cx="0" cy="0"/>
        </a:xfrm>
      </p:grpSpPr>
      <p:cxnSp>
        <p:nvCxnSpPr>
          <p:cNvPr id="18" name="直线连接符 17"/>
          <p:cNvCxnSpPr/>
          <p:nvPr userDrawn="1"/>
        </p:nvCxnSpPr>
        <p:spPr>
          <a:xfrm>
            <a:off x="555674" y="1008968"/>
            <a:ext cx="707604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文本占位符 26"/>
          <p:cNvSpPr>
            <a:spLocks noGrp="1"/>
          </p:cNvSpPr>
          <p:nvPr>
            <p:ph type="body" sz="quarter" idx="10"/>
          </p:nvPr>
        </p:nvSpPr>
        <p:spPr>
          <a:xfrm>
            <a:off x="555673" y="478375"/>
            <a:ext cx="7076049" cy="397581"/>
          </a:xfrm>
          <a:prstGeom prst="rect">
            <a:avLst/>
          </a:prstGeom>
        </p:spPr>
        <p:txBody>
          <a:bodyPr/>
          <a:lstStyle>
            <a:lvl1pPr marL="0" indent="0" algn="l" defTabSz="914400" rtl="0" eaLnBrk="1" latinLnBrk="0" hangingPunct="1">
              <a:buNone/>
              <a:defRPr kumimoji="1" lang="zh-CN" altLang="en-US" sz="2400" b="1" kern="12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endParaRPr kumimoji="1" lang="zh-CN" altLang="en-US" dirty="0"/>
          </a:p>
        </p:txBody>
      </p:sp>
      <p:grpSp>
        <p:nvGrpSpPr>
          <p:cNvPr id="4" name="组 3"/>
          <p:cNvGrpSpPr/>
          <p:nvPr userDrawn="1"/>
        </p:nvGrpSpPr>
        <p:grpSpPr>
          <a:xfrm>
            <a:off x="10531027" y="510271"/>
            <a:ext cx="1166259" cy="333791"/>
            <a:chOff x="4336293" y="1247600"/>
            <a:chExt cx="4603749" cy="1317625"/>
          </a:xfrm>
        </p:grpSpPr>
        <p:sp>
          <p:nvSpPr>
            <p:cNvPr id="5" name="Freeform 5"/>
            <p:cNvSpPr/>
            <p:nvPr/>
          </p:nvSpPr>
          <p:spPr bwMode="auto">
            <a:xfrm>
              <a:off x="6654042" y="1373013"/>
              <a:ext cx="720725" cy="652463"/>
            </a:xfrm>
            <a:custGeom>
              <a:avLst/>
              <a:gdLst>
                <a:gd name="T0" fmla="*/ 3 w 296"/>
                <a:gd name="T1" fmla="*/ 0 h 266"/>
                <a:gd name="T2" fmla="*/ 3 w 296"/>
                <a:gd name="T3" fmla="*/ 34 h 266"/>
                <a:gd name="T4" fmla="*/ 120 w 296"/>
                <a:gd name="T5" fmla="*/ 34 h 266"/>
                <a:gd name="T6" fmla="*/ 120 w 296"/>
                <a:gd name="T7" fmla="*/ 90 h 266"/>
                <a:gd name="T8" fmla="*/ 0 w 296"/>
                <a:gd name="T9" fmla="*/ 90 h 266"/>
                <a:gd name="T10" fmla="*/ 0 w 296"/>
                <a:gd name="T11" fmla="*/ 124 h 266"/>
                <a:gd name="T12" fmla="*/ 120 w 296"/>
                <a:gd name="T13" fmla="*/ 124 h 266"/>
                <a:gd name="T14" fmla="*/ 1 w 296"/>
                <a:gd name="T15" fmla="*/ 239 h 266"/>
                <a:gd name="T16" fmla="*/ 1 w 296"/>
                <a:gd name="T17" fmla="*/ 266 h 266"/>
                <a:gd name="T18" fmla="*/ 144 w 296"/>
                <a:gd name="T19" fmla="*/ 168 h 266"/>
                <a:gd name="T20" fmla="*/ 294 w 296"/>
                <a:gd name="T21" fmla="*/ 265 h 266"/>
                <a:gd name="T22" fmla="*/ 294 w 296"/>
                <a:gd name="T23" fmla="*/ 238 h 266"/>
                <a:gd name="T24" fmla="*/ 167 w 296"/>
                <a:gd name="T25" fmla="*/ 124 h 266"/>
                <a:gd name="T26" fmla="*/ 296 w 296"/>
                <a:gd name="T27" fmla="*/ 124 h 266"/>
                <a:gd name="T28" fmla="*/ 296 w 296"/>
                <a:gd name="T29" fmla="*/ 90 h 266"/>
                <a:gd name="T30" fmla="*/ 167 w 296"/>
                <a:gd name="T31" fmla="*/ 90 h 266"/>
                <a:gd name="T32" fmla="*/ 167 w 296"/>
                <a:gd name="T33" fmla="*/ 34 h 266"/>
                <a:gd name="T34" fmla="*/ 286 w 296"/>
                <a:gd name="T35" fmla="*/ 34 h 266"/>
                <a:gd name="T36" fmla="*/ 286 w 296"/>
                <a:gd name="T37" fmla="*/ 0 h 266"/>
                <a:gd name="T38" fmla="*/ 3 w 296"/>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266">
                  <a:moveTo>
                    <a:pt x="3" y="0"/>
                  </a:moveTo>
                  <a:cubicBezTo>
                    <a:pt x="3" y="34"/>
                    <a:pt x="3" y="34"/>
                    <a:pt x="3" y="34"/>
                  </a:cubicBezTo>
                  <a:cubicBezTo>
                    <a:pt x="120" y="34"/>
                    <a:pt x="120" y="34"/>
                    <a:pt x="120" y="34"/>
                  </a:cubicBezTo>
                  <a:cubicBezTo>
                    <a:pt x="120" y="90"/>
                    <a:pt x="120" y="90"/>
                    <a:pt x="120" y="90"/>
                  </a:cubicBezTo>
                  <a:cubicBezTo>
                    <a:pt x="0" y="90"/>
                    <a:pt x="0" y="90"/>
                    <a:pt x="0" y="90"/>
                  </a:cubicBezTo>
                  <a:cubicBezTo>
                    <a:pt x="0" y="124"/>
                    <a:pt x="0" y="124"/>
                    <a:pt x="0" y="124"/>
                  </a:cubicBezTo>
                  <a:cubicBezTo>
                    <a:pt x="120" y="124"/>
                    <a:pt x="120" y="124"/>
                    <a:pt x="120" y="124"/>
                  </a:cubicBezTo>
                  <a:cubicBezTo>
                    <a:pt x="112" y="193"/>
                    <a:pt x="62" y="223"/>
                    <a:pt x="1" y="239"/>
                  </a:cubicBezTo>
                  <a:cubicBezTo>
                    <a:pt x="1" y="266"/>
                    <a:pt x="1" y="266"/>
                    <a:pt x="1" y="266"/>
                  </a:cubicBezTo>
                  <a:cubicBezTo>
                    <a:pt x="81" y="252"/>
                    <a:pt x="116" y="212"/>
                    <a:pt x="144" y="168"/>
                  </a:cubicBezTo>
                  <a:cubicBezTo>
                    <a:pt x="184" y="218"/>
                    <a:pt x="190" y="241"/>
                    <a:pt x="294" y="265"/>
                  </a:cubicBezTo>
                  <a:cubicBezTo>
                    <a:pt x="294" y="238"/>
                    <a:pt x="294" y="238"/>
                    <a:pt x="294" y="238"/>
                  </a:cubicBezTo>
                  <a:cubicBezTo>
                    <a:pt x="241" y="229"/>
                    <a:pt x="170" y="188"/>
                    <a:pt x="167" y="124"/>
                  </a:cubicBezTo>
                  <a:cubicBezTo>
                    <a:pt x="296" y="124"/>
                    <a:pt x="296" y="124"/>
                    <a:pt x="296" y="124"/>
                  </a:cubicBezTo>
                  <a:cubicBezTo>
                    <a:pt x="296" y="90"/>
                    <a:pt x="296" y="90"/>
                    <a:pt x="296" y="90"/>
                  </a:cubicBezTo>
                  <a:cubicBezTo>
                    <a:pt x="167" y="90"/>
                    <a:pt x="167" y="90"/>
                    <a:pt x="167" y="90"/>
                  </a:cubicBezTo>
                  <a:cubicBezTo>
                    <a:pt x="167" y="34"/>
                    <a:pt x="167" y="34"/>
                    <a:pt x="167" y="34"/>
                  </a:cubicBezTo>
                  <a:cubicBezTo>
                    <a:pt x="286" y="34"/>
                    <a:pt x="286" y="34"/>
                    <a:pt x="286" y="34"/>
                  </a:cubicBezTo>
                  <a:cubicBezTo>
                    <a:pt x="286" y="0"/>
                    <a:pt x="286" y="0"/>
                    <a:pt x="286" y="0"/>
                  </a:cubicBezTo>
                  <a:lnTo>
                    <a:pt x="3" y="0"/>
                  </a:lnTo>
                  <a:close/>
                </a:path>
              </a:pathLst>
            </a:custGeom>
            <a:solidFill>
              <a:srgbClr val="0068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6" name="Freeform 6"/>
            <p:cNvSpPr/>
            <p:nvPr/>
          </p:nvSpPr>
          <p:spPr bwMode="auto">
            <a:xfrm>
              <a:off x="7438267" y="1373013"/>
              <a:ext cx="336550" cy="192088"/>
            </a:xfrm>
            <a:custGeom>
              <a:avLst/>
              <a:gdLst>
                <a:gd name="T0" fmla="*/ 109 w 138"/>
                <a:gd name="T1" fmla="*/ 78 h 78"/>
                <a:gd name="T2" fmla="*/ 1 w 138"/>
                <a:gd name="T3" fmla="*/ 78 h 78"/>
                <a:gd name="T4" fmla="*/ 0 w 138"/>
                <a:gd name="T5" fmla="*/ 62 h 78"/>
                <a:gd name="T6" fmla="*/ 102 w 138"/>
                <a:gd name="T7" fmla="*/ 62 h 78"/>
                <a:gd name="T8" fmla="*/ 109 w 138"/>
                <a:gd name="T9" fmla="*/ 58 h 78"/>
                <a:gd name="T10" fmla="*/ 109 w 138"/>
                <a:gd name="T11" fmla="*/ 33 h 78"/>
                <a:gd name="T12" fmla="*/ 85 w 138"/>
                <a:gd name="T13" fmla="*/ 18 h 78"/>
                <a:gd name="T14" fmla="*/ 1 w 138"/>
                <a:gd name="T15" fmla="*/ 18 h 78"/>
                <a:gd name="T16" fmla="*/ 1 w 138"/>
                <a:gd name="T17" fmla="*/ 0 h 78"/>
                <a:gd name="T18" fmla="*/ 101 w 138"/>
                <a:gd name="T19" fmla="*/ 0 h 78"/>
                <a:gd name="T20" fmla="*/ 138 w 138"/>
                <a:gd name="T21" fmla="*/ 25 h 78"/>
                <a:gd name="T22" fmla="*/ 138 w 138"/>
                <a:gd name="T23" fmla="*/ 55 h 78"/>
                <a:gd name="T24" fmla="*/ 109 w 138"/>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78">
                  <a:moveTo>
                    <a:pt x="109" y="78"/>
                  </a:moveTo>
                  <a:cubicBezTo>
                    <a:pt x="1" y="78"/>
                    <a:pt x="1" y="78"/>
                    <a:pt x="1" y="78"/>
                  </a:cubicBezTo>
                  <a:cubicBezTo>
                    <a:pt x="0" y="62"/>
                    <a:pt x="0" y="62"/>
                    <a:pt x="0" y="62"/>
                  </a:cubicBezTo>
                  <a:cubicBezTo>
                    <a:pt x="102" y="62"/>
                    <a:pt x="102" y="62"/>
                    <a:pt x="102" y="62"/>
                  </a:cubicBezTo>
                  <a:cubicBezTo>
                    <a:pt x="107" y="62"/>
                    <a:pt x="109" y="61"/>
                    <a:pt x="109" y="58"/>
                  </a:cubicBezTo>
                  <a:cubicBezTo>
                    <a:pt x="109" y="33"/>
                    <a:pt x="109" y="33"/>
                    <a:pt x="109" y="33"/>
                  </a:cubicBezTo>
                  <a:cubicBezTo>
                    <a:pt x="109" y="23"/>
                    <a:pt x="101" y="18"/>
                    <a:pt x="85" y="18"/>
                  </a:cubicBezTo>
                  <a:cubicBezTo>
                    <a:pt x="1" y="18"/>
                    <a:pt x="1" y="18"/>
                    <a:pt x="1" y="18"/>
                  </a:cubicBezTo>
                  <a:cubicBezTo>
                    <a:pt x="1" y="0"/>
                    <a:pt x="1" y="0"/>
                    <a:pt x="1" y="0"/>
                  </a:cubicBezTo>
                  <a:cubicBezTo>
                    <a:pt x="101" y="0"/>
                    <a:pt x="101" y="0"/>
                    <a:pt x="101" y="0"/>
                  </a:cubicBezTo>
                  <a:cubicBezTo>
                    <a:pt x="125" y="0"/>
                    <a:pt x="138" y="4"/>
                    <a:pt x="138" y="25"/>
                  </a:cubicBezTo>
                  <a:cubicBezTo>
                    <a:pt x="138" y="55"/>
                    <a:pt x="138" y="55"/>
                    <a:pt x="138" y="55"/>
                  </a:cubicBezTo>
                  <a:cubicBezTo>
                    <a:pt x="138" y="70"/>
                    <a:pt x="128" y="78"/>
                    <a:pt x="109" y="78"/>
                  </a:cubicBezTo>
                </a:path>
              </a:pathLst>
            </a:custGeom>
            <a:solidFill>
              <a:srgbClr val="0068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7" name="Freeform 7"/>
            <p:cNvSpPr/>
            <p:nvPr/>
          </p:nvSpPr>
          <p:spPr bwMode="auto">
            <a:xfrm>
              <a:off x="7809742" y="1373013"/>
              <a:ext cx="333375" cy="192088"/>
            </a:xfrm>
            <a:custGeom>
              <a:avLst/>
              <a:gdLst>
                <a:gd name="T0" fmla="*/ 108 w 137"/>
                <a:gd name="T1" fmla="*/ 78 h 78"/>
                <a:gd name="T2" fmla="*/ 3 w 137"/>
                <a:gd name="T3" fmla="*/ 78 h 78"/>
                <a:gd name="T4" fmla="*/ 2 w 137"/>
                <a:gd name="T5" fmla="*/ 62 h 78"/>
                <a:gd name="T6" fmla="*/ 80 w 137"/>
                <a:gd name="T7" fmla="*/ 62 h 78"/>
                <a:gd name="T8" fmla="*/ 88 w 137"/>
                <a:gd name="T9" fmla="*/ 58 h 78"/>
                <a:gd name="T10" fmla="*/ 88 w 137"/>
                <a:gd name="T11" fmla="*/ 33 h 78"/>
                <a:gd name="T12" fmla="*/ 67 w 137"/>
                <a:gd name="T13" fmla="*/ 18 h 78"/>
                <a:gd name="T14" fmla="*/ 0 w 137"/>
                <a:gd name="T15" fmla="*/ 18 h 78"/>
                <a:gd name="T16" fmla="*/ 0 w 137"/>
                <a:gd name="T17" fmla="*/ 0 h 78"/>
                <a:gd name="T18" fmla="*/ 100 w 137"/>
                <a:gd name="T19" fmla="*/ 0 h 78"/>
                <a:gd name="T20" fmla="*/ 137 w 137"/>
                <a:gd name="T21" fmla="*/ 24 h 78"/>
                <a:gd name="T22" fmla="*/ 137 w 137"/>
                <a:gd name="T23" fmla="*/ 57 h 78"/>
                <a:gd name="T24" fmla="*/ 108 w 137"/>
                <a:gd name="T25"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 h="78">
                  <a:moveTo>
                    <a:pt x="108" y="78"/>
                  </a:moveTo>
                  <a:cubicBezTo>
                    <a:pt x="3" y="78"/>
                    <a:pt x="3" y="78"/>
                    <a:pt x="3" y="78"/>
                  </a:cubicBezTo>
                  <a:cubicBezTo>
                    <a:pt x="2" y="62"/>
                    <a:pt x="2" y="62"/>
                    <a:pt x="2" y="62"/>
                  </a:cubicBezTo>
                  <a:cubicBezTo>
                    <a:pt x="80" y="62"/>
                    <a:pt x="80" y="62"/>
                    <a:pt x="80" y="62"/>
                  </a:cubicBezTo>
                  <a:cubicBezTo>
                    <a:pt x="85" y="62"/>
                    <a:pt x="88" y="61"/>
                    <a:pt x="88" y="58"/>
                  </a:cubicBezTo>
                  <a:cubicBezTo>
                    <a:pt x="88" y="33"/>
                    <a:pt x="88" y="33"/>
                    <a:pt x="88" y="33"/>
                  </a:cubicBezTo>
                  <a:cubicBezTo>
                    <a:pt x="88" y="23"/>
                    <a:pt x="81" y="18"/>
                    <a:pt x="67" y="18"/>
                  </a:cubicBezTo>
                  <a:cubicBezTo>
                    <a:pt x="0" y="18"/>
                    <a:pt x="0" y="18"/>
                    <a:pt x="0" y="18"/>
                  </a:cubicBezTo>
                  <a:cubicBezTo>
                    <a:pt x="0" y="0"/>
                    <a:pt x="0" y="0"/>
                    <a:pt x="0" y="0"/>
                  </a:cubicBezTo>
                  <a:cubicBezTo>
                    <a:pt x="100" y="0"/>
                    <a:pt x="100" y="0"/>
                    <a:pt x="100" y="0"/>
                  </a:cubicBezTo>
                  <a:cubicBezTo>
                    <a:pt x="124" y="0"/>
                    <a:pt x="137" y="4"/>
                    <a:pt x="137" y="24"/>
                  </a:cubicBezTo>
                  <a:cubicBezTo>
                    <a:pt x="137" y="57"/>
                    <a:pt x="137" y="57"/>
                    <a:pt x="137" y="57"/>
                  </a:cubicBezTo>
                  <a:cubicBezTo>
                    <a:pt x="137" y="71"/>
                    <a:pt x="127" y="78"/>
                    <a:pt x="108" y="78"/>
                  </a:cubicBezTo>
                </a:path>
              </a:pathLst>
            </a:custGeom>
            <a:solidFill>
              <a:srgbClr val="0068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8" name="Freeform 8"/>
            <p:cNvSpPr>
              <a:spLocks noEditPoints="1"/>
            </p:cNvSpPr>
            <p:nvPr/>
          </p:nvSpPr>
          <p:spPr bwMode="auto">
            <a:xfrm>
              <a:off x="7433505" y="1596850"/>
              <a:ext cx="709612" cy="436563"/>
            </a:xfrm>
            <a:custGeom>
              <a:avLst/>
              <a:gdLst>
                <a:gd name="T0" fmla="*/ 290 w 291"/>
                <a:gd name="T1" fmla="*/ 108 h 178"/>
                <a:gd name="T2" fmla="*/ 222 w 291"/>
                <a:gd name="T3" fmla="*/ 91 h 178"/>
                <a:gd name="T4" fmla="*/ 254 w 291"/>
                <a:gd name="T5" fmla="*/ 78 h 178"/>
                <a:gd name="T6" fmla="*/ 290 w 291"/>
                <a:gd name="T7" fmla="*/ 32 h 178"/>
                <a:gd name="T8" fmla="*/ 2 w 291"/>
                <a:gd name="T9" fmla="*/ 0 h 178"/>
                <a:gd name="T10" fmla="*/ 2 w 291"/>
                <a:gd name="T11" fmla="*/ 67 h 178"/>
                <a:gd name="T12" fmla="*/ 74 w 291"/>
                <a:gd name="T13" fmla="*/ 78 h 178"/>
                <a:gd name="T14" fmla="*/ 58 w 291"/>
                <a:gd name="T15" fmla="*/ 91 h 178"/>
                <a:gd name="T16" fmla="*/ 0 w 291"/>
                <a:gd name="T17" fmla="*/ 108 h 178"/>
                <a:gd name="T18" fmla="*/ 75 w 291"/>
                <a:gd name="T19" fmla="*/ 118 h 178"/>
                <a:gd name="T20" fmla="*/ 0 w 291"/>
                <a:gd name="T21" fmla="*/ 117 h 178"/>
                <a:gd name="T22" fmla="*/ 62 w 291"/>
                <a:gd name="T23" fmla="*/ 137 h 178"/>
                <a:gd name="T24" fmla="*/ 1 w 291"/>
                <a:gd name="T25" fmla="*/ 156 h 178"/>
                <a:gd name="T26" fmla="*/ 69 w 291"/>
                <a:gd name="T27" fmla="*/ 168 h 178"/>
                <a:gd name="T28" fmla="*/ 191 w 291"/>
                <a:gd name="T29" fmla="*/ 137 h 178"/>
                <a:gd name="T30" fmla="*/ 290 w 291"/>
                <a:gd name="T31" fmla="*/ 174 h 178"/>
                <a:gd name="T32" fmla="*/ 238 w 291"/>
                <a:gd name="T33" fmla="*/ 150 h 178"/>
                <a:gd name="T34" fmla="*/ 291 w 291"/>
                <a:gd name="T35" fmla="*/ 137 h 178"/>
                <a:gd name="T36" fmla="*/ 222 w 291"/>
                <a:gd name="T37" fmla="*/ 117 h 178"/>
                <a:gd name="T38" fmla="*/ 160 w 291"/>
                <a:gd name="T39" fmla="*/ 18 h 178"/>
                <a:gd name="T40" fmla="*/ 260 w 291"/>
                <a:gd name="T41" fmla="*/ 28 h 178"/>
                <a:gd name="T42" fmla="*/ 160 w 291"/>
                <a:gd name="T43" fmla="*/ 18 h 178"/>
                <a:gd name="T44" fmla="*/ 136 w 291"/>
                <a:gd name="T45" fmla="*/ 18 h 178"/>
                <a:gd name="T46" fmla="*/ 41 w 291"/>
                <a:gd name="T47" fmla="*/ 28 h 178"/>
                <a:gd name="T48" fmla="*/ 41 w 291"/>
                <a:gd name="T49" fmla="*/ 56 h 178"/>
                <a:gd name="T50" fmla="*/ 136 w 291"/>
                <a:gd name="T51" fmla="*/ 46 h 178"/>
                <a:gd name="T52" fmla="*/ 41 w 291"/>
                <a:gd name="T53" fmla="*/ 56 h 178"/>
                <a:gd name="T54" fmla="*/ 103 w 291"/>
                <a:gd name="T55" fmla="*/ 117 h 178"/>
                <a:gd name="T56" fmla="*/ 184 w 291"/>
                <a:gd name="T57" fmla="*/ 108 h 178"/>
                <a:gd name="T58" fmla="*/ 184 w 291"/>
                <a:gd name="T59" fmla="*/ 117 h 178"/>
                <a:gd name="T60" fmla="*/ 103 w 291"/>
                <a:gd name="T61" fmla="*/ 78 h 178"/>
                <a:gd name="T62" fmla="*/ 184 w 291"/>
                <a:gd name="T63" fmla="*/ 91 h 178"/>
                <a:gd name="T64" fmla="*/ 160 w 291"/>
                <a:gd name="T65" fmla="*/ 56 h 178"/>
                <a:gd name="T66" fmla="*/ 260 w 291"/>
                <a:gd name="T67" fmla="*/ 46 h 178"/>
                <a:gd name="T68" fmla="*/ 160 w 291"/>
                <a:gd name="T69" fmla="*/ 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1" h="178">
                  <a:moveTo>
                    <a:pt x="222" y="108"/>
                  </a:moveTo>
                  <a:cubicBezTo>
                    <a:pt x="290" y="108"/>
                    <a:pt x="290" y="108"/>
                    <a:pt x="290" y="108"/>
                  </a:cubicBezTo>
                  <a:cubicBezTo>
                    <a:pt x="290" y="91"/>
                    <a:pt x="290" y="91"/>
                    <a:pt x="290" y="91"/>
                  </a:cubicBezTo>
                  <a:cubicBezTo>
                    <a:pt x="222" y="91"/>
                    <a:pt x="222" y="91"/>
                    <a:pt x="222" y="91"/>
                  </a:cubicBezTo>
                  <a:cubicBezTo>
                    <a:pt x="222" y="78"/>
                    <a:pt x="222" y="78"/>
                    <a:pt x="222" y="78"/>
                  </a:cubicBezTo>
                  <a:cubicBezTo>
                    <a:pt x="254" y="78"/>
                    <a:pt x="254" y="78"/>
                    <a:pt x="254" y="78"/>
                  </a:cubicBezTo>
                  <a:cubicBezTo>
                    <a:pt x="290" y="78"/>
                    <a:pt x="290" y="78"/>
                    <a:pt x="290" y="78"/>
                  </a:cubicBezTo>
                  <a:cubicBezTo>
                    <a:pt x="290" y="32"/>
                    <a:pt x="290" y="32"/>
                    <a:pt x="290" y="32"/>
                  </a:cubicBezTo>
                  <a:cubicBezTo>
                    <a:pt x="290" y="8"/>
                    <a:pt x="291" y="0"/>
                    <a:pt x="291" y="0"/>
                  </a:cubicBezTo>
                  <a:cubicBezTo>
                    <a:pt x="2" y="0"/>
                    <a:pt x="2" y="0"/>
                    <a:pt x="2" y="0"/>
                  </a:cubicBezTo>
                  <a:cubicBezTo>
                    <a:pt x="2" y="33"/>
                    <a:pt x="2" y="33"/>
                    <a:pt x="2" y="33"/>
                  </a:cubicBezTo>
                  <a:cubicBezTo>
                    <a:pt x="2" y="67"/>
                    <a:pt x="2" y="67"/>
                    <a:pt x="2" y="67"/>
                  </a:cubicBezTo>
                  <a:cubicBezTo>
                    <a:pt x="2" y="78"/>
                    <a:pt x="2" y="78"/>
                    <a:pt x="2" y="78"/>
                  </a:cubicBezTo>
                  <a:cubicBezTo>
                    <a:pt x="74" y="78"/>
                    <a:pt x="74" y="78"/>
                    <a:pt x="74" y="78"/>
                  </a:cubicBezTo>
                  <a:cubicBezTo>
                    <a:pt x="74" y="78"/>
                    <a:pt x="74" y="87"/>
                    <a:pt x="74" y="91"/>
                  </a:cubicBezTo>
                  <a:cubicBezTo>
                    <a:pt x="58" y="91"/>
                    <a:pt x="58" y="91"/>
                    <a:pt x="58" y="91"/>
                  </a:cubicBezTo>
                  <a:cubicBezTo>
                    <a:pt x="0" y="91"/>
                    <a:pt x="0" y="91"/>
                    <a:pt x="0" y="91"/>
                  </a:cubicBezTo>
                  <a:cubicBezTo>
                    <a:pt x="0" y="108"/>
                    <a:pt x="0" y="108"/>
                    <a:pt x="0" y="108"/>
                  </a:cubicBezTo>
                  <a:cubicBezTo>
                    <a:pt x="75" y="108"/>
                    <a:pt x="75" y="108"/>
                    <a:pt x="75" y="108"/>
                  </a:cubicBezTo>
                  <a:cubicBezTo>
                    <a:pt x="75" y="108"/>
                    <a:pt x="75" y="113"/>
                    <a:pt x="75" y="118"/>
                  </a:cubicBezTo>
                  <a:cubicBezTo>
                    <a:pt x="58" y="117"/>
                    <a:pt x="58" y="117"/>
                    <a:pt x="58" y="117"/>
                  </a:cubicBezTo>
                  <a:cubicBezTo>
                    <a:pt x="0" y="117"/>
                    <a:pt x="0" y="117"/>
                    <a:pt x="0" y="117"/>
                  </a:cubicBezTo>
                  <a:cubicBezTo>
                    <a:pt x="0" y="137"/>
                    <a:pt x="0" y="137"/>
                    <a:pt x="0" y="137"/>
                  </a:cubicBezTo>
                  <a:cubicBezTo>
                    <a:pt x="62" y="137"/>
                    <a:pt x="62" y="137"/>
                    <a:pt x="62" y="137"/>
                  </a:cubicBezTo>
                  <a:cubicBezTo>
                    <a:pt x="62" y="137"/>
                    <a:pt x="59" y="144"/>
                    <a:pt x="47" y="151"/>
                  </a:cubicBezTo>
                  <a:cubicBezTo>
                    <a:pt x="38" y="156"/>
                    <a:pt x="1" y="156"/>
                    <a:pt x="1" y="156"/>
                  </a:cubicBezTo>
                  <a:cubicBezTo>
                    <a:pt x="1" y="174"/>
                    <a:pt x="1" y="174"/>
                    <a:pt x="1" y="174"/>
                  </a:cubicBezTo>
                  <a:cubicBezTo>
                    <a:pt x="1" y="174"/>
                    <a:pt x="42" y="178"/>
                    <a:pt x="69" y="168"/>
                  </a:cubicBezTo>
                  <a:cubicBezTo>
                    <a:pt x="82" y="163"/>
                    <a:pt x="99" y="137"/>
                    <a:pt x="99" y="137"/>
                  </a:cubicBezTo>
                  <a:cubicBezTo>
                    <a:pt x="191" y="137"/>
                    <a:pt x="191" y="137"/>
                    <a:pt x="191" y="137"/>
                  </a:cubicBezTo>
                  <a:cubicBezTo>
                    <a:pt x="191" y="137"/>
                    <a:pt x="202" y="160"/>
                    <a:pt x="225" y="169"/>
                  </a:cubicBezTo>
                  <a:cubicBezTo>
                    <a:pt x="245" y="176"/>
                    <a:pt x="290" y="174"/>
                    <a:pt x="290" y="174"/>
                  </a:cubicBezTo>
                  <a:cubicBezTo>
                    <a:pt x="290" y="156"/>
                    <a:pt x="290" y="156"/>
                    <a:pt x="290" y="156"/>
                  </a:cubicBezTo>
                  <a:cubicBezTo>
                    <a:pt x="290" y="156"/>
                    <a:pt x="245" y="155"/>
                    <a:pt x="238" y="150"/>
                  </a:cubicBezTo>
                  <a:cubicBezTo>
                    <a:pt x="229" y="144"/>
                    <a:pt x="223" y="137"/>
                    <a:pt x="223" y="137"/>
                  </a:cubicBezTo>
                  <a:cubicBezTo>
                    <a:pt x="291" y="137"/>
                    <a:pt x="291" y="137"/>
                    <a:pt x="291" y="137"/>
                  </a:cubicBezTo>
                  <a:cubicBezTo>
                    <a:pt x="291" y="117"/>
                    <a:pt x="291" y="117"/>
                    <a:pt x="291" y="117"/>
                  </a:cubicBezTo>
                  <a:cubicBezTo>
                    <a:pt x="222" y="117"/>
                    <a:pt x="222" y="117"/>
                    <a:pt x="222" y="117"/>
                  </a:cubicBezTo>
                  <a:lnTo>
                    <a:pt x="222" y="108"/>
                  </a:lnTo>
                  <a:close/>
                  <a:moveTo>
                    <a:pt x="160" y="18"/>
                  </a:moveTo>
                  <a:cubicBezTo>
                    <a:pt x="260" y="18"/>
                    <a:pt x="260" y="18"/>
                    <a:pt x="260" y="18"/>
                  </a:cubicBezTo>
                  <a:cubicBezTo>
                    <a:pt x="260" y="28"/>
                    <a:pt x="260" y="28"/>
                    <a:pt x="260" y="28"/>
                  </a:cubicBezTo>
                  <a:cubicBezTo>
                    <a:pt x="160" y="28"/>
                    <a:pt x="160" y="28"/>
                    <a:pt x="160" y="28"/>
                  </a:cubicBezTo>
                  <a:lnTo>
                    <a:pt x="160" y="18"/>
                  </a:lnTo>
                  <a:close/>
                  <a:moveTo>
                    <a:pt x="41" y="18"/>
                  </a:moveTo>
                  <a:cubicBezTo>
                    <a:pt x="136" y="18"/>
                    <a:pt x="136" y="18"/>
                    <a:pt x="136" y="18"/>
                  </a:cubicBezTo>
                  <a:cubicBezTo>
                    <a:pt x="136" y="28"/>
                    <a:pt x="136" y="28"/>
                    <a:pt x="136" y="28"/>
                  </a:cubicBezTo>
                  <a:cubicBezTo>
                    <a:pt x="41" y="28"/>
                    <a:pt x="41" y="28"/>
                    <a:pt x="41" y="28"/>
                  </a:cubicBezTo>
                  <a:lnTo>
                    <a:pt x="41" y="18"/>
                  </a:lnTo>
                  <a:close/>
                  <a:moveTo>
                    <a:pt x="41" y="56"/>
                  </a:moveTo>
                  <a:cubicBezTo>
                    <a:pt x="41" y="46"/>
                    <a:pt x="41" y="46"/>
                    <a:pt x="41" y="46"/>
                  </a:cubicBezTo>
                  <a:cubicBezTo>
                    <a:pt x="136" y="46"/>
                    <a:pt x="136" y="46"/>
                    <a:pt x="136" y="46"/>
                  </a:cubicBezTo>
                  <a:cubicBezTo>
                    <a:pt x="136" y="56"/>
                    <a:pt x="136" y="56"/>
                    <a:pt x="136" y="56"/>
                  </a:cubicBezTo>
                  <a:lnTo>
                    <a:pt x="41" y="56"/>
                  </a:lnTo>
                  <a:close/>
                  <a:moveTo>
                    <a:pt x="184" y="117"/>
                  </a:moveTo>
                  <a:cubicBezTo>
                    <a:pt x="103" y="117"/>
                    <a:pt x="103" y="117"/>
                    <a:pt x="103" y="117"/>
                  </a:cubicBezTo>
                  <a:cubicBezTo>
                    <a:pt x="103" y="108"/>
                    <a:pt x="103" y="108"/>
                    <a:pt x="103" y="108"/>
                  </a:cubicBezTo>
                  <a:cubicBezTo>
                    <a:pt x="184" y="108"/>
                    <a:pt x="184" y="108"/>
                    <a:pt x="184" y="108"/>
                  </a:cubicBezTo>
                  <a:cubicBezTo>
                    <a:pt x="184" y="111"/>
                    <a:pt x="184" y="111"/>
                    <a:pt x="184" y="115"/>
                  </a:cubicBezTo>
                  <a:lnTo>
                    <a:pt x="184" y="117"/>
                  </a:lnTo>
                  <a:close/>
                  <a:moveTo>
                    <a:pt x="103" y="91"/>
                  </a:moveTo>
                  <a:cubicBezTo>
                    <a:pt x="103" y="78"/>
                    <a:pt x="103" y="78"/>
                    <a:pt x="103" y="78"/>
                  </a:cubicBezTo>
                  <a:cubicBezTo>
                    <a:pt x="184" y="78"/>
                    <a:pt x="184" y="78"/>
                    <a:pt x="184" y="78"/>
                  </a:cubicBezTo>
                  <a:cubicBezTo>
                    <a:pt x="184" y="78"/>
                    <a:pt x="184" y="86"/>
                    <a:pt x="184" y="91"/>
                  </a:cubicBezTo>
                  <a:lnTo>
                    <a:pt x="103" y="91"/>
                  </a:lnTo>
                  <a:close/>
                  <a:moveTo>
                    <a:pt x="160" y="56"/>
                  </a:moveTo>
                  <a:cubicBezTo>
                    <a:pt x="160" y="46"/>
                    <a:pt x="160" y="46"/>
                    <a:pt x="160" y="46"/>
                  </a:cubicBezTo>
                  <a:cubicBezTo>
                    <a:pt x="260" y="46"/>
                    <a:pt x="260" y="46"/>
                    <a:pt x="260" y="46"/>
                  </a:cubicBezTo>
                  <a:cubicBezTo>
                    <a:pt x="260" y="56"/>
                    <a:pt x="260" y="56"/>
                    <a:pt x="260" y="56"/>
                  </a:cubicBezTo>
                  <a:lnTo>
                    <a:pt x="160" y="56"/>
                  </a:lnTo>
                  <a:close/>
                </a:path>
              </a:pathLst>
            </a:custGeom>
            <a:solidFill>
              <a:srgbClr val="0068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9" name="Freeform 9"/>
            <p:cNvSpPr>
              <a:spLocks noEditPoints="1"/>
            </p:cNvSpPr>
            <p:nvPr/>
          </p:nvSpPr>
          <p:spPr bwMode="auto">
            <a:xfrm>
              <a:off x="8206618" y="1373015"/>
              <a:ext cx="711200" cy="652463"/>
            </a:xfrm>
            <a:custGeom>
              <a:avLst/>
              <a:gdLst>
                <a:gd name="T0" fmla="*/ 0 w 292"/>
                <a:gd name="T1" fmla="*/ 78 h 266"/>
                <a:gd name="T2" fmla="*/ 0 w 292"/>
                <a:gd name="T3" fmla="*/ 111 h 266"/>
                <a:gd name="T4" fmla="*/ 30 w 292"/>
                <a:gd name="T5" fmla="*/ 111 h 266"/>
                <a:gd name="T6" fmla="*/ 11 w 292"/>
                <a:gd name="T7" fmla="*/ 221 h 266"/>
                <a:gd name="T8" fmla="*/ 52 w 292"/>
                <a:gd name="T9" fmla="*/ 266 h 266"/>
                <a:gd name="T10" fmla="*/ 262 w 292"/>
                <a:gd name="T11" fmla="*/ 266 h 266"/>
                <a:gd name="T12" fmla="*/ 287 w 292"/>
                <a:gd name="T13" fmla="*/ 232 h 266"/>
                <a:gd name="T14" fmla="*/ 266 w 292"/>
                <a:gd name="T15" fmla="*/ 152 h 266"/>
                <a:gd name="T16" fmla="*/ 236 w 292"/>
                <a:gd name="T17" fmla="*/ 152 h 266"/>
                <a:gd name="T18" fmla="*/ 252 w 292"/>
                <a:gd name="T19" fmla="*/ 220 h 266"/>
                <a:gd name="T20" fmla="*/ 243 w 292"/>
                <a:gd name="T21" fmla="*/ 231 h 266"/>
                <a:gd name="T22" fmla="*/ 41 w 292"/>
                <a:gd name="T23" fmla="*/ 231 h 266"/>
                <a:gd name="T24" fmla="*/ 62 w 292"/>
                <a:gd name="T25" fmla="*/ 111 h 266"/>
                <a:gd name="T26" fmla="*/ 291 w 292"/>
                <a:gd name="T27" fmla="*/ 111 h 266"/>
                <a:gd name="T28" fmla="*/ 291 w 292"/>
                <a:gd name="T29" fmla="*/ 78 h 266"/>
                <a:gd name="T30" fmla="*/ 0 w 292"/>
                <a:gd name="T31" fmla="*/ 78 h 266"/>
                <a:gd name="T32" fmla="*/ 5 w 292"/>
                <a:gd name="T33" fmla="*/ 33 h 266"/>
                <a:gd name="T34" fmla="*/ 280 w 292"/>
                <a:gd name="T35" fmla="*/ 33 h 266"/>
                <a:gd name="T36" fmla="*/ 280 w 292"/>
                <a:gd name="T37" fmla="*/ 0 h 266"/>
                <a:gd name="T38" fmla="*/ 5 w 292"/>
                <a:gd name="T39" fmla="*/ 0 h 266"/>
                <a:gd name="T40" fmla="*/ 5 w 292"/>
                <a:gd name="T41" fmla="*/ 3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2" h="266">
                  <a:moveTo>
                    <a:pt x="0" y="78"/>
                  </a:moveTo>
                  <a:cubicBezTo>
                    <a:pt x="0" y="111"/>
                    <a:pt x="0" y="111"/>
                    <a:pt x="0" y="111"/>
                  </a:cubicBezTo>
                  <a:cubicBezTo>
                    <a:pt x="30" y="111"/>
                    <a:pt x="30" y="111"/>
                    <a:pt x="30" y="111"/>
                  </a:cubicBezTo>
                  <a:cubicBezTo>
                    <a:pt x="11" y="221"/>
                    <a:pt x="11" y="221"/>
                    <a:pt x="11" y="221"/>
                  </a:cubicBezTo>
                  <a:cubicBezTo>
                    <a:pt x="7" y="253"/>
                    <a:pt x="20" y="266"/>
                    <a:pt x="52" y="266"/>
                  </a:cubicBezTo>
                  <a:cubicBezTo>
                    <a:pt x="262" y="266"/>
                    <a:pt x="262" y="266"/>
                    <a:pt x="262" y="266"/>
                  </a:cubicBezTo>
                  <a:cubicBezTo>
                    <a:pt x="284" y="264"/>
                    <a:pt x="292" y="254"/>
                    <a:pt x="287" y="232"/>
                  </a:cubicBezTo>
                  <a:cubicBezTo>
                    <a:pt x="266" y="152"/>
                    <a:pt x="266" y="152"/>
                    <a:pt x="266" y="152"/>
                  </a:cubicBezTo>
                  <a:cubicBezTo>
                    <a:pt x="236" y="152"/>
                    <a:pt x="236" y="152"/>
                    <a:pt x="236" y="152"/>
                  </a:cubicBezTo>
                  <a:cubicBezTo>
                    <a:pt x="252" y="220"/>
                    <a:pt x="252" y="220"/>
                    <a:pt x="252" y="220"/>
                  </a:cubicBezTo>
                  <a:cubicBezTo>
                    <a:pt x="255" y="227"/>
                    <a:pt x="252" y="231"/>
                    <a:pt x="243" y="231"/>
                  </a:cubicBezTo>
                  <a:cubicBezTo>
                    <a:pt x="41" y="231"/>
                    <a:pt x="41" y="231"/>
                    <a:pt x="41" y="231"/>
                  </a:cubicBezTo>
                  <a:cubicBezTo>
                    <a:pt x="62" y="111"/>
                    <a:pt x="62" y="111"/>
                    <a:pt x="62" y="111"/>
                  </a:cubicBezTo>
                  <a:cubicBezTo>
                    <a:pt x="291" y="111"/>
                    <a:pt x="291" y="111"/>
                    <a:pt x="291" y="111"/>
                  </a:cubicBezTo>
                  <a:cubicBezTo>
                    <a:pt x="291" y="78"/>
                    <a:pt x="291" y="78"/>
                    <a:pt x="291" y="78"/>
                  </a:cubicBezTo>
                  <a:lnTo>
                    <a:pt x="0" y="78"/>
                  </a:lnTo>
                  <a:close/>
                  <a:moveTo>
                    <a:pt x="5" y="33"/>
                  </a:moveTo>
                  <a:cubicBezTo>
                    <a:pt x="280" y="33"/>
                    <a:pt x="280" y="33"/>
                    <a:pt x="280" y="33"/>
                  </a:cubicBezTo>
                  <a:cubicBezTo>
                    <a:pt x="280" y="0"/>
                    <a:pt x="280" y="0"/>
                    <a:pt x="280" y="0"/>
                  </a:cubicBezTo>
                  <a:cubicBezTo>
                    <a:pt x="5" y="0"/>
                    <a:pt x="5" y="0"/>
                    <a:pt x="5" y="0"/>
                  </a:cubicBezTo>
                  <a:lnTo>
                    <a:pt x="5" y="33"/>
                  </a:lnTo>
                  <a:close/>
                </a:path>
              </a:pathLst>
            </a:custGeom>
            <a:solidFill>
              <a:srgbClr val="0068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0" name="Rectangle 10"/>
            <p:cNvSpPr>
              <a:spLocks noChangeArrowheads="1"/>
            </p:cNvSpPr>
            <p:nvPr/>
          </p:nvSpPr>
          <p:spPr bwMode="auto">
            <a:xfrm>
              <a:off x="7474780" y="1461913"/>
              <a:ext cx="219075" cy="22225"/>
            </a:xfrm>
            <a:prstGeom prst="rect">
              <a:avLst/>
            </a:prstGeom>
            <a:solidFill>
              <a:srgbClr val="0068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1" name="Rectangle 11"/>
            <p:cNvSpPr>
              <a:spLocks noChangeArrowheads="1"/>
            </p:cNvSpPr>
            <p:nvPr/>
          </p:nvSpPr>
          <p:spPr bwMode="auto">
            <a:xfrm>
              <a:off x="7847842" y="1461913"/>
              <a:ext cx="203200" cy="22225"/>
            </a:xfrm>
            <a:prstGeom prst="rect">
              <a:avLst/>
            </a:prstGeom>
            <a:solidFill>
              <a:srgbClr val="0068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2" name="Freeform 12"/>
            <p:cNvSpPr>
              <a:spLocks noEditPoints="1"/>
            </p:cNvSpPr>
            <p:nvPr/>
          </p:nvSpPr>
          <p:spPr bwMode="auto">
            <a:xfrm>
              <a:off x="6630230" y="2123900"/>
              <a:ext cx="430212" cy="374650"/>
            </a:xfrm>
            <a:custGeom>
              <a:avLst/>
              <a:gdLst>
                <a:gd name="T0" fmla="*/ 174 w 177"/>
                <a:gd name="T1" fmla="*/ 110 h 153"/>
                <a:gd name="T2" fmla="*/ 142 w 177"/>
                <a:gd name="T3" fmla="*/ 142 h 153"/>
                <a:gd name="T4" fmla="*/ 91 w 177"/>
                <a:gd name="T5" fmla="*/ 153 h 153"/>
                <a:gd name="T6" fmla="*/ 24 w 177"/>
                <a:gd name="T7" fmla="*/ 132 h 153"/>
                <a:gd name="T8" fmla="*/ 0 w 177"/>
                <a:gd name="T9" fmla="*/ 78 h 153"/>
                <a:gd name="T10" fmla="*/ 6 w 177"/>
                <a:gd name="T11" fmla="*/ 48 h 153"/>
                <a:gd name="T12" fmla="*/ 24 w 177"/>
                <a:gd name="T13" fmla="*/ 24 h 153"/>
                <a:gd name="T14" fmla="*/ 53 w 177"/>
                <a:gd name="T15" fmla="*/ 7 h 153"/>
                <a:gd name="T16" fmla="*/ 91 w 177"/>
                <a:gd name="T17" fmla="*/ 0 h 153"/>
                <a:gd name="T18" fmla="*/ 129 w 177"/>
                <a:gd name="T19" fmla="*/ 6 h 153"/>
                <a:gd name="T20" fmla="*/ 156 w 177"/>
                <a:gd name="T21" fmla="*/ 23 h 153"/>
                <a:gd name="T22" fmla="*/ 172 w 177"/>
                <a:gd name="T23" fmla="*/ 48 h 153"/>
                <a:gd name="T24" fmla="*/ 177 w 177"/>
                <a:gd name="T25" fmla="*/ 79 h 153"/>
                <a:gd name="T26" fmla="*/ 34 w 177"/>
                <a:gd name="T27" fmla="*/ 79 h 153"/>
                <a:gd name="T28" fmla="*/ 43 w 177"/>
                <a:gd name="T29" fmla="*/ 112 h 153"/>
                <a:gd name="T30" fmla="*/ 63 w 177"/>
                <a:gd name="T31" fmla="*/ 129 h 153"/>
                <a:gd name="T32" fmla="*/ 93 w 177"/>
                <a:gd name="T33" fmla="*/ 135 h 153"/>
                <a:gd name="T34" fmla="*/ 126 w 177"/>
                <a:gd name="T35" fmla="*/ 127 h 153"/>
                <a:gd name="T36" fmla="*/ 146 w 177"/>
                <a:gd name="T37" fmla="*/ 106 h 153"/>
                <a:gd name="T38" fmla="*/ 174 w 177"/>
                <a:gd name="T39" fmla="*/ 110 h 153"/>
                <a:gd name="T40" fmla="*/ 144 w 177"/>
                <a:gd name="T41" fmla="*/ 62 h 153"/>
                <a:gd name="T42" fmla="*/ 130 w 177"/>
                <a:gd name="T43" fmla="*/ 30 h 153"/>
                <a:gd name="T44" fmla="*/ 91 w 177"/>
                <a:gd name="T45" fmla="*/ 18 h 153"/>
                <a:gd name="T46" fmla="*/ 52 w 177"/>
                <a:gd name="T47" fmla="*/ 31 h 153"/>
                <a:gd name="T48" fmla="*/ 35 w 177"/>
                <a:gd name="T49" fmla="*/ 62 h 153"/>
                <a:gd name="T50" fmla="*/ 144 w 177"/>
                <a:gd name="T51" fmla="*/ 62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7" h="153">
                  <a:moveTo>
                    <a:pt x="174" y="110"/>
                  </a:moveTo>
                  <a:cubicBezTo>
                    <a:pt x="168" y="124"/>
                    <a:pt x="158" y="134"/>
                    <a:pt x="142" y="142"/>
                  </a:cubicBezTo>
                  <a:cubicBezTo>
                    <a:pt x="127" y="150"/>
                    <a:pt x="110" y="153"/>
                    <a:pt x="91" y="153"/>
                  </a:cubicBezTo>
                  <a:cubicBezTo>
                    <a:pt x="62" y="153"/>
                    <a:pt x="40" y="146"/>
                    <a:pt x="24" y="132"/>
                  </a:cubicBezTo>
                  <a:cubicBezTo>
                    <a:pt x="8" y="117"/>
                    <a:pt x="0" y="99"/>
                    <a:pt x="0" y="78"/>
                  </a:cubicBezTo>
                  <a:cubicBezTo>
                    <a:pt x="0" y="67"/>
                    <a:pt x="2" y="57"/>
                    <a:pt x="6" y="48"/>
                  </a:cubicBezTo>
                  <a:cubicBezTo>
                    <a:pt x="10" y="39"/>
                    <a:pt x="16" y="31"/>
                    <a:pt x="24" y="24"/>
                  </a:cubicBezTo>
                  <a:cubicBezTo>
                    <a:pt x="32" y="16"/>
                    <a:pt x="41" y="11"/>
                    <a:pt x="53" y="7"/>
                  </a:cubicBezTo>
                  <a:cubicBezTo>
                    <a:pt x="64" y="3"/>
                    <a:pt x="77" y="0"/>
                    <a:pt x="91" y="0"/>
                  </a:cubicBezTo>
                  <a:cubicBezTo>
                    <a:pt x="106" y="0"/>
                    <a:pt x="118" y="2"/>
                    <a:pt x="129" y="6"/>
                  </a:cubicBezTo>
                  <a:cubicBezTo>
                    <a:pt x="140" y="10"/>
                    <a:pt x="149" y="16"/>
                    <a:pt x="156" y="23"/>
                  </a:cubicBezTo>
                  <a:cubicBezTo>
                    <a:pt x="163" y="30"/>
                    <a:pt x="168" y="38"/>
                    <a:pt x="172" y="48"/>
                  </a:cubicBezTo>
                  <a:cubicBezTo>
                    <a:pt x="175" y="57"/>
                    <a:pt x="177" y="68"/>
                    <a:pt x="177" y="79"/>
                  </a:cubicBezTo>
                  <a:cubicBezTo>
                    <a:pt x="34" y="79"/>
                    <a:pt x="34" y="79"/>
                    <a:pt x="34" y="79"/>
                  </a:cubicBezTo>
                  <a:cubicBezTo>
                    <a:pt x="34" y="93"/>
                    <a:pt x="37" y="104"/>
                    <a:pt x="43" y="112"/>
                  </a:cubicBezTo>
                  <a:cubicBezTo>
                    <a:pt x="47" y="119"/>
                    <a:pt x="54" y="125"/>
                    <a:pt x="63" y="129"/>
                  </a:cubicBezTo>
                  <a:cubicBezTo>
                    <a:pt x="73" y="133"/>
                    <a:pt x="83" y="135"/>
                    <a:pt x="93" y="135"/>
                  </a:cubicBezTo>
                  <a:cubicBezTo>
                    <a:pt x="106" y="135"/>
                    <a:pt x="116" y="132"/>
                    <a:pt x="126" y="127"/>
                  </a:cubicBezTo>
                  <a:cubicBezTo>
                    <a:pt x="135" y="122"/>
                    <a:pt x="142" y="115"/>
                    <a:pt x="146" y="106"/>
                  </a:cubicBezTo>
                  <a:lnTo>
                    <a:pt x="174" y="110"/>
                  </a:lnTo>
                  <a:close/>
                  <a:moveTo>
                    <a:pt x="144" y="62"/>
                  </a:moveTo>
                  <a:cubicBezTo>
                    <a:pt x="144" y="49"/>
                    <a:pt x="139" y="39"/>
                    <a:pt x="130" y="30"/>
                  </a:cubicBezTo>
                  <a:cubicBezTo>
                    <a:pt x="121" y="22"/>
                    <a:pt x="108" y="18"/>
                    <a:pt x="91" y="18"/>
                  </a:cubicBezTo>
                  <a:cubicBezTo>
                    <a:pt x="75" y="18"/>
                    <a:pt x="62" y="22"/>
                    <a:pt x="52" y="31"/>
                  </a:cubicBezTo>
                  <a:cubicBezTo>
                    <a:pt x="42" y="40"/>
                    <a:pt x="36" y="50"/>
                    <a:pt x="35" y="62"/>
                  </a:cubicBezTo>
                  <a:lnTo>
                    <a:pt x="144" y="62"/>
                  </a:lnTo>
                  <a:close/>
                </a:path>
              </a:pathLst>
            </a:custGeom>
            <a:solidFill>
              <a:srgbClr val="0068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3" name="Freeform 13"/>
            <p:cNvSpPr/>
            <p:nvPr/>
          </p:nvSpPr>
          <p:spPr bwMode="auto">
            <a:xfrm>
              <a:off x="7243005" y="2125488"/>
              <a:ext cx="390525" cy="373063"/>
            </a:xfrm>
            <a:custGeom>
              <a:avLst/>
              <a:gdLst>
                <a:gd name="T0" fmla="*/ 160 w 160"/>
                <a:gd name="T1" fmla="*/ 101 h 152"/>
                <a:gd name="T2" fmla="*/ 146 w 160"/>
                <a:gd name="T3" fmla="*/ 128 h 152"/>
                <a:gd name="T4" fmla="*/ 120 w 160"/>
                <a:gd name="T5" fmla="*/ 146 h 152"/>
                <a:gd name="T6" fmla="*/ 84 w 160"/>
                <a:gd name="T7" fmla="*/ 152 h 152"/>
                <a:gd name="T8" fmla="*/ 21 w 160"/>
                <a:gd name="T9" fmla="*/ 130 h 152"/>
                <a:gd name="T10" fmla="*/ 0 w 160"/>
                <a:gd name="T11" fmla="*/ 77 h 152"/>
                <a:gd name="T12" fmla="*/ 22 w 160"/>
                <a:gd name="T13" fmla="*/ 23 h 152"/>
                <a:gd name="T14" fmla="*/ 84 w 160"/>
                <a:gd name="T15" fmla="*/ 0 h 152"/>
                <a:gd name="T16" fmla="*/ 135 w 160"/>
                <a:gd name="T17" fmla="*/ 14 h 152"/>
                <a:gd name="T18" fmla="*/ 160 w 160"/>
                <a:gd name="T19" fmla="*/ 50 h 152"/>
                <a:gd name="T20" fmla="*/ 132 w 160"/>
                <a:gd name="T21" fmla="*/ 54 h 152"/>
                <a:gd name="T22" fmla="*/ 117 w 160"/>
                <a:gd name="T23" fmla="*/ 29 h 152"/>
                <a:gd name="T24" fmla="*/ 85 w 160"/>
                <a:gd name="T25" fmla="*/ 19 h 152"/>
                <a:gd name="T26" fmla="*/ 45 w 160"/>
                <a:gd name="T27" fmla="*/ 36 h 152"/>
                <a:gd name="T28" fmla="*/ 33 w 160"/>
                <a:gd name="T29" fmla="*/ 75 h 152"/>
                <a:gd name="T30" fmla="*/ 44 w 160"/>
                <a:gd name="T31" fmla="*/ 116 h 152"/>
                <a:gd name="T32" fmla="*/ 83 w 160"/>
                <a:gd name="T33" fmla="*/ 133 h 152"/>
                <a:gd name="T34" fmla="*/ 132 w 160"/>
                <a:gd name="T35" fmla="*/ 97 h 152"/>
                <a:gd name="T36" fmla="*/ 160 w 160"/>
                <a:gd name="T37" fmla="*/ 10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2">
                  <a:moveTo>
                    <a:pt x="160" y="101"/>
                  </a:moveTo>
                  <a:cubicBezTo>
                    <a:pt x="158" y="111"/>
                    <a:pt x="153" y="120"/>
                    <a:pt x="146" y="128"/>
                  </a:cubicBezTo>
                  <a:cubicBezTo>
                    <a:pt x="140" y="136"/>
                    <a:pt x="131" y="142"/>
                    <a:pt x="120" y="146"/>
                  </a:cubicBezTo>
                  <a:cubicBezTo>
                    <a:pt x="110" y="150"/>
                    <a:pt x="97" y="152"/>
                    <a:pt x="84" y="152"/>
                  </a:cubicBezTo>
                  <a:cubicBezTo>
                    <a:pt x="56" y="152"/>
                    <a:pt x="35" y="145"/>
                    <a:pt x="21" y="130"/>
                  </a:cubicBezTo>
                  <a:cubicBezTo>
                    <a:pt x="7" y="116"/>
                    <a:pt x="0" y="98"/>
                    <a:pt x="0" y="77"/>
                  </a:cubicBezTo>
                  <a:cubicBezTo>
                    <a:pt x="0" y="56"/>
                    <a:pt x="7" y="38"/>
                    <a:pt x="22" y="23"/>
                  </a:cubicBezTo>
                  <a:cubicBezTo>
                    <a:pt x="36" y="7"/>
                    <a:pt x="57" y="0"/>
                    <a:pt x="84" y="0"/>
                  </a:cubicBezTo>
                  <a:cubicBezTo>
                    <a:pt x="105" y="0"/>
                    <a:pt x="122" y="4"/>
                    <a:pt x="135" y="14"/>
                  </a:cubicBezTo>
                  <a:cubicBezTo>
                    <a:pt x="148" y="23"/>
                    <a:pt x="157" y="35"/>
                    <a:pt x="160" y="50"/>
                  </a:cubicBezTo>
                  <a:cubicBezTo>
                    <a:pt x="132" y="54"/>
                    <a:pt x="132" y="54"/>
                    <a:pt x="132" y="54"/>
                  </a:cubicBezTo>
                  <a:cubicBezTo>
                    <a:pt x="131" y="44"/>
                    <a:pt x="126" y="36"/>
                    <a:pt x="117" y="29"/>
                  </a:cubicBezTo>
                  <a:cubicBezTo>
                    <a:pt x="109" y="22"/>
                    <a:pt x="98" y="19"/>
                    <a:pt x="85" y="19"/>
                  </a:cubicBezTo>
                  <a:cubicBezTo>
                    <a:pt x="66" y="19"/>
                    <a:pt x="53" y="24"/>
                    <a:pt x="45" y="36"/>
                  </a:cubicBezTo>
                  <a:cubicBezTo>
                    <a:pt x="37" y="47"/>
                    <a:pt x="33" y="60"/>
                    <a:pt x="33" y="75"/>
                  </a:cubicBezTo>
                  <a:cubicBezTo>
                    <a:pt x="33" y="90"/>
                    <a:pt x="36" y="104"/>
                    <a:pt x="44" y="116"/>
                  </a:cubicBezTo>
                  <a:cubicBezTo>
                    <a:pt x="52" y="127"/>
                    <a:pt x="65" y="133"/>
                    <a:pt x="83" y="133"/>
                  </a:cubicBezTo>
                  <a:cubicBezTo>
                    <a:pt x="109" y="133"/>
                    <a:pt x="126" y="121"/>
                    <a:pt x="132" y="97"/>
                  </a:cubicBezTo>
                  <a:lnTo>
                    <a:pt x="160" y="101"/>
                  </a:lnTo>
                  <a:close/>
                </a:path>
              </a:pathLst>
            </a:custGeom>
            <a:solidFill>
              <a:srgbClr val="0068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4" name="Rectangle 14"/>
            <p:cNvSpPr>
              <a:spLocks noChangeArrowheads="1"/>
            </p:cNvSpPr>
            <p:nvPr/>
          </p:nvSpPr>
          <p:spPr bwMode="auto">
            <a:xfrm>
              <a:off x="7746242" y="2123900"/>
              <a:ext cx="65087" cy="374650"/>
            </a:xfrm>
            <a:prstGeom prst="rect">
              <a:avLst/>
            </a:prstGeom>
            <a:solidFill>
              <a:srgbClr val="0068B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5" name="Freeform 15"/>
            <p:cNvSpPr>
              <a:spLocks noEditPoints="1"/>
            </p:cNvSpPr>
            <p:nvPr/>
          </p:nvSpPr>
          <p:spPr bwMode="auto">
            <a:xfrm>
              <a:off x="7897055" y="2223913"/>
              <a:ext cx="315912" cy="274638"/>
            </a:xfrm>
            <a:custGeom>
              <a:avLst/>
              <a:gdLst>
                <a:gd name="T0" fmla="*/ 0 w 130"/>
                <a:gd name="T1" fmla="*/ 56 h 112"/>
                <a:gd name="T2" fmla="*/ 8 w 130"/>
                <a:gd name="T3" fmla="*/ 28 h 112"/>
                <a:gd name="T4" fmla="*/ 30 w 130"/>
                <a:gd name="T5" fmla="*/ 8 h 112"/>
                <a:gd name="T6" fmla="*/ 66 w 130"/>
                <a:gd name="T7" fmla="*/ 0 h 112"/>
                <a:gd name="T8" fmla="*/ 101 w 130"/>
                <a:gd name="T9" fmla="*/ 8 h 112"/>
                <a:gd name="T10" fmla="*/ 122 w 130"/>
                <a:gd name="T11" fmla="*/ 29 h 112"/>
                <a:gd name="T12" fmla="*/ 130 w 130"/>
                <a:gd name="T13" fmla="*/ 56 h 112"/>
                <a:gd name="T14" fmla="*/ 112 w 130"/>
                <a:gd name="T15" fmla="*/ 96 h 112"/>
                <a:gd name="T16" fmla="*/ 63 w 130"/>
                <a:gd name="T17" fmla="*/ 112 h 112"/>
                <a:gd name="T18" fmla="*/ 28 w 130"/>
                <a:gd name="T19" fmla="*/ 104 h 112"/>
                <a:gd name="T20" fmla="*/ 7 w 130"/>
                <a:gd name="T21" fmla="*/ 84 h 112"/>
                <a:gd name="T22" fmla="*/ 0 w 130"/>
                <a:gd name="T23" fmla="*/ 56 h 112"/>
                <a:gd name="T24" fmla="*/ 98 w 130"/>
                <a:gd name="T25" fmla="*/ 83 h 112"/>
                <a:gd name="T26" fmla="*/ 105 w 130"/>
                <a:gd name="T27" fmla="*/ 56 h 112"/>
                <a:gd name="T28" fmla="*/ 97 w 130"/>
                <a:gd name="T29" fmla="*/ 26 h 112"/>
                <a:gd name="T30" fmla="*/ 65 w 130"/>
                <a:gd name="T31" fmla="*/ 13 h 112"/>
                <a:gd name="T32" fmla="*/ 46 w 130"/>
                <a:gd name="T33" fmla="*/ 18 h 112"/>
                <a:gd name="T34" fmla="*/ 32 w 130"/>
                <a:gd name="T35" fmla="*/ 29 h 112"/>
                <a:gd name="T36" fmla="*/ 25 w 130"/>
                <a:gd name="T37" fmla="*/ 56 h 112"/>
                <a:gd name="T38" fmla="*/ 33 w 130"/>
                <a:gd name="T39" fmla="*/ 85 h 112"/>
                <a:gd name="T40" fmla="*/ 46 w 130"/>
                <a:gd name="T41" fmla="*/ 95 h 112"/>
                <a:gd name="T42" fmla="*/ 65 w 130"/>
                <a:gd name="T43" fmla="*/ 99 h 112"/>
                <a:gd name="T44" fmla="*/ 98 w 130"/>
                <a:gd name="T45" fmla="*/ 8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12">
                  <a:moveTo>
                    <a:pt x="0" y="56"/>
                  </a:moveTo>
                  <a:cubicBezTo>
                    <a:pt x="0" y="46"/>
                    <a:pt x="3" y="36"/>
                    <a:pt x="8" y="28"/>
                  </a:cubicBezTo>
                  <a:cubicBezTo>
                    <a:pt x="13" y="19"/>
                    <a:pt x="20" y="13"/>
                    <a:pt x="30" y="8"/>
                  </a:cubicBezTo>
                  <a:cubicBezTo>
                    <a:pt x="40" y="3"/>
                    <a:pt x="52" y="0"/>
                    <a:pt x="66" y="0"/>
                  </a:cubicBezTo>
                  <a:cubicBezTo>
                    <a:pt x="80" y="0"/>
                    <a:pt x="92" y="3"/>
                    <a:pt x="101" y="8"/>
                  </a:cubicBezTo>
                  <a:cubicBezTo>
                    <a:pt x="111" y="13"/>
                    <a:pt x="118" y="20"/>
                    <a:pt x="122" y="29"/>
                  </a:cubicBezTo>
                  <a:cubicBezTo>
                    <a:pt x="127" y="37"/>
                    <a:pt x="130" y="46"/>
                    <a:pt x="130" y="56"/>
                  </a:cubicBezTo>
                  <a:cubicBezTo>
                    <a:pt x="130" y="72"/>
                    <a:pt x="124" y="85"/>
                    <a:pt x="112" y="96"/>
                  </a:cubicBezTo>
                  <a:cubicBezTo>
                    <a:pt x="100" y="107"/>
                    <a:pt x="84" y="112"/>
                    <a:pt x="63" y="112"/>
                  </a:cubicBezTo>
                  <a:cubicBezTo>
                    <a:pt x="49" y="112"/>
                    <a:pt x="38" y="110"/>
                    <a:pt x="28" y="104"/>
                  </a:cubicBezTo>
                  <a:cubicBezTo>
                    <a:pt x="19" y="99"/>
                    <a:pt x="12" y="92"/>
                    <a:pt x="7" y="84"/>
                  </a:cubicBezTo>
                  <a:cubicBezTo>
                    <a:pt x="2" y="75"/>
                    <a:pt x="0" y="66"/>
                    <a:pt x="0" y="56"/>
                  </a:cubicBezTo>
                  <a:moveTo>
                    <a:pt x="98" y="83"/>
                  </a:moveTo>
                  <a:cubicBezTo>
                    <a:pt x="103" y="76"/>
                    <a:pt x="105" y="67"/>
                    <a:pt x="105" y="56"/>
                  </a:cubicBezTo>
                  <a:cubicBezTo>
                    <a:pt x="105" y="43"/>
                    <a:pt x="102" y="34"/>
                    <a:pt x="97" y="26"/>
                  </a:cubicBezTo>
                  <a:cubicBezTo>
                    <a:pt x="88" y="18"/>
                    <a:pt x="78" y="13"/>
                    <a:pt x="65" y="13"/>
                  </a:cubicBezTo>
                  <a:cubicBezTo>
                    <a:pt x="58" y="13"/>
                    <a:pt x="51" y="15"/>
                    <a:pt x="46" y="18"/>
                  </a:cubicBezTo>
                  <a:cubicBezTo>
                    <a:pt x="40" y="20"/>
                    <a:pt x="35" y="24"/>
                    <a:pt x="32" y="29"/>
                  </a:cubicBezTo>
                  <a:cubicBezTo>
                    <a:pt x="27" y="36"/>
                    <a:pt x="25" y="45"/>
                    <a:pt x="25" y="56"/>
                  </a:cubicBezTo>
                  <a:cubicBezTo>
                    <a:pt x="25" y="68"/>
                    <a:pt x="28" y="78"/>
                    <a:pt x="33" y="85"/>
                  </a:cubicBezTo>
                  <a:cubicBezTo>
                    <a:pt x="36" y="89"/>
                    <a:pt x="41" y="93"/>
                    <a:pt x="46" y="95"/>
                  </a:cubicBezTo>
                  <a:cubicBezTo>
                    <a:pt x="52" y="98"/>
                    <a:pt x="58" y="99"/>
                    <a:pt x="65" y="99"/>
                  </a:cubicBezTo>
                  <a:cubicBezTo>
                    <a:pt x="80" y="99"/>
                    <a:pt x="91" y="94"/>
                    <a:pt x="98" y="83"/>
                  </a:cubicBezTo>
                </a:path>
              </a:pathLst>
            </a:custGeom>
            <a:solidFill>
              <a:srgbClr val="0068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6" name="Freeform 16"/>
            <p:cNvSpPr/>
            <p:nvPr/>
          </p:nvSpPr>
          <p:spPr bwMode="auto">
            <a:xfrm>
              <a:off x="8293930" y="2223913"/>
              <a:ext cx="273050" cy="277813"/>
            </a:xfrm>
            <a:custGeom>
              <a:avLst/>
              <a:gdLst>
                <a:gd name="T0" fmla="*/ 92 w 112"/>
                <a:gd name="T1" fmla="*/ 113 h 113"/>
                <a:gd name="T2" fmla="*/ 92 w 112"/>
                <a:gd name="T3" fmla="*/ 84 h 113"/>
                <a:gd name="T4" fmla="*/ 91 w 112"/>
                <a:gd name="T5" fmla="*/ 84 h 113"/>
                <a:gd name="T6" fmla="*/ 74 w 112"/>
                <a:gd name="T7" fmla="*/ 105 h 113"/>
                <a:gd name="T8" fmla="*/ 48 w 112"/>
                <a:gd name="T9" fmla="*/ 113 h 113"/>
                <a:gd name="T10" fmla="*/ 12 w 112"/>
                <a:gd name="T11" fmla="*/ 98 h 113"/>
                <a:gd name="T12" fmla="*/ 0 w 112"/>
                <a:gd name="T13" fmla="*/ 59 h 113"/>
                <a:gd name="T14" fmla="*/ 0 w 112"/>
                <a:gd name="T15" fmla="*/ 0 h 113"/>
                <a:gd name="T16" fmla="*/ 22 w 112"/>
                <a:gd name="T17" fmla="*/ 0 h 113"/>
                <a:gd name="T18" fmla="*/ 22 w 112"/>
                <a:gd name="T19" fmla="*/ 59 h 113"/>
                <a:gd name="T20" fmla="*/ 27 w 112"/>
                <a:gd name="T21" fmla="*/ 83 h 113"/>
                <a:gd name="T22" fmla="*/ 50 w 112"/>
                <a:gd name="T23" fmla="*/ 95 h 113"/>
                <a:gd name="T24" fmla="*/ 79 w 112"/>
                <a:gd name="T25" fmla="*/ 82 h 113"/>
                <a:gd name="T26" fmla="*/ 90 w 112"/>
                <a:gd name="T27" fmla="*/ 49 h 113"/>
                <a:gd name="T28" fmla="*/ 90 w 112"/>
                <a:gd name="T29" fmla="*/ 0 h 113"/>
                <a:gd name="T30" fmla="*/ 112 w 112"/>
                <a:gd name="T31" fmla="*/ 0 h 113"/>
                <a:gd name="T32" fmla="*/ 112 w 112"/>
                <a:gd name="T33" fmla="*/ 113 h 113"/>
                <a:gd name="T34" fmla="*/ 92 w 112"/>
                <a:gd name="T3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13">
                  <a:moveTo>
                    <a:pt x="92" y="113"/>
                  </a:moveTo>
                  <a:cubicBezTo>
                    <a:pt x="92" y="84"/>
                    <a:pt x="92" y="84"/>
                    <a:pt x="92" y="84"/>
                  </a:cubicBezTo>
                  <a:cubicBezTo>
                    <a:pt x="91" y="84"/>
                    <a:pt x="91" y="84"/>
                    <a:pt x="91" y="84"/>
                  </a:cubicBezTo>
                  <a:cubicBezTo>
                    <a:pt x="88" y="93"/>
                    <a:pt x="82" y="100"/>
                    <a:pt x="74" y="105"/>
                  </a:cubicBezTo>
                  <a:cubicBezTo>
                    <a:pt x="66" y="110"/>
                    <a:pt x="58" y="113"/>
                    <a:pt x="48" y="113"/>
                  </a:cubicBezTo>
                  <a:cubicBezTo>
                    <a:pt x="32" y="113"/>
                    <a:pt x="20" y="108"/>
                    <a:pt x="12" y="98"/>
                  </a:cubicBezTo>
                  <a:cubicBezTo>
                    <a:pt x="4" y="90"/>
                    <a:pt x="0" y="77"/>
                    <a:pt x="0" y="59"/>
                  </a:cubicBezTo>
                  <a:cubicBezTo>
                    <a:pt x="0" y="0"/>
                    <a:pt x="0" y="0"/>
                    <a:pt x="0" y="0"/>
                  </a:cubicBezTo>
                  <a:cubicBezTo>
                    <a:pt x="22" y="0"/>
                    <a:pt x="22" y="0"/>
                    <a:pt x="22" y="0"/>
                  </a:cubicBezTo>
                  <a:cubicBezTo>
                    <a:pt x="22" y="59"/>
                    <a:pt x="22" y="59"/>
                    <a:pt x="22" y="59"/>
                  </a:cubicBezTo>
                  <a:cubicBezTo>
                    <a:pt x="22" y="70"/>
                    <a:pt x="24" y="78"/>
                    <a:pt x="27" y="83"/>
                  </a:cubicBezTo>
                  <a:cubicBezTo>
                    <a:pt x="32" y="91"/>
                    <a:pt x="40" y="95"/>
                    <a:pt x="50" y="95"/>
                  </a:cubicBezTo>
                  <a:cubicBezTo>
                    <a:pt x="61" y="95"/>
                    <a:pt x="71" y="91"/>
                    <a:pt x="79" y="82"/>
                  </a:cubicBezTo>
                  <a:cubicBezTo>
                    <a:pt x="86" y="74"/>
                    <a:pt x="90" y="63"/>
                    <a:pt x="90" y="49"/>
                  </a:cubicBezTo>
                  <a:cubicBezTo>
                    <a:pt x="90" y="0"/>
                    <a:pt x="90" y="0"/>
                    <a:pt x="90" y="0"/>
                  </a:cubicBezTo>
                  <a:cubicBezTo>
                    <a:pt x="112" y="0"/>
                    <a:pt x="112" y="0"/>
                    <a:pt x="112" y="0"/>
                  </a:cubicBezTo>
                  <a:cubicBezTo>
                    <a:pt x="112" y="113"/>
                    <a:pt x="112" y="113"/>
                    <a:pt x="112" y="113"/>
                  </a:cubicBezTo>
                  <a:lnTo>
                    <a:pt x="92" y="113"/>
                  </a:lnTo>
                  <a:close/>
                </a:path>
              </a:pathLst>
            </a:custGeom>
            <a:solidFill>
              <a:srgbClr val="0068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7" name="Freeform 17"/>
            <p:cNvSpPr>
              <a:spLocks noEditPoints="1"/>
            </p:cNvSpPr>
            <p:nvPr/>
          </p:nvSpPr>
          <p:spPr bwMode="auto">
            <a:xfrm>
              <a:off x="8638417" y="2123900"/>
              <a:ext cx="301625" cy="374650"/>
            </a:xfrm>
            <a:custGeom>
              <a:avLst/>
              <a:gdLst>
                <a:gd name="T0" fmla="*/ 102 w 124"/>
                <a:gd name="T1" fmla="*/ 0 h 153"/>
                <a:gd name="T2" fmla="*/ 124 w 124"/>
                <a:gd name="T3" fmla="*/ 0 h 153"/>
                <a:gd name="T4" fmla="*/ 124 w 124"/>
                <a:gd name="T5" fmla="*/ 153 h 153"/>
                <a:gd name="T6" fmla="*/ 104 w 124"/>
                <a:gd name="T7" fmla="*/ 153 h 153"/>
                <a:gd name="T8" fmla="*/ 104 w 124"/>
                <a:gd name="T9" fmla="*/ 132 h 153"/>
                <a:gd name="T10" fmla="*/ 103 w 124"/>
                <a:gd name="T11" fmla="*/ 132 h 153"/>
                <a:gd name="T12" fmla="*/ 58 w 124"/>
                <a:gd name="T13" fmla="*/ 153 h 153"/>
                <a:gd name="T14" fmla="*/ 14 w 124"/>
                <a:gd name="T15" fmla="*/ 135 h 153"/>
                <a:gd name="T16" fmla="*/ 0 w 124"/>
                <a:gd name="T17" fmla="*/ 98 h 153"/>
                <a:gd name="T18" fmla="*/ 16 w 124"/>
                <a:gd name="T19" fmla="*/ 58 h 153"/>
                <a:gd name="T20" fmla="*/ 60 w 124"/>
                <a:gd name="T21" fmla="*/ 41 h 153"/>
                <a:gd name="T22" fmla="*/ 102 w 124"/>
                <a:gd name="T23" fmla="*/ 58 h 153"/>
                <a:gd name="T24" fmla="*/ 102 w 124"/>
                <a:gd name="T25" fmla="*/ 0 h 153"/>
                <a:gd name="T26" fmla="*/ 102 w 124"/>
                <a:gd name="T27" fmla="*/ 88 h 153"/>
                <a:gd name="T28" fmla="*/ 94 w 124"/>
                <a:gd name="T29" fmla="*/ 67 h 153"/>
                <a:gd name="T30" fmla="*/ 81 w 124"/>
                <a:gd name="T31" fmla="*/ 57 h 153"/>
                <a:gd name="T32" fmla="*/ 62 w 124"/>
                <a:gd name="T33" fmla="*/ 54 h 153"/>
                <a:gd name="T34" fmla="*/ 33 w 124"/>
                <a:gd name="T35" fmla="*/ 68 h 153"/>
                <a:gd name="T36" fmla="*/ 24 w 124"/>
                <a:gd name="T37" fmla="*/ 96 h 153"/>
                <a:gd name="T38" fmla="*/ 33 w 124"/>
                <a:gd name="T39" fmla="*/ 126 h 153"/>
                <a:gd name="T40" fmla="*/ 61 w 124"/>
                <a:gd name="T41" fmla="*/ 140 h 153"/>
                <a:gd name="T42" fmla="*/ 93 w 124"/>
                <a:gd name="T43" fmla="*/ 127 h 153"/>
                <a:gd name="T44" fmla="*/ 102 w 124"/>
                <a:gd name="T45" fmla="*/ 105 h 153"/>
                <a:gd name="T46" fmla="*/ 102 w 124"/>
                <a:gd name="T47" fmla="*/ 8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4" h="153">
                  <a:moveTo>
                    <a:pt x="102" y="0"/>
                  </a:moveTo>
                  <a:cubicBezTo>
                    <a:pt x="124" y="0"/>
                    <a:pt x="124" y="0"/>
                    <a:pt x="124" y="0"/>
                  </a:cubicBezTo>
                  <a:cubicBezTo>
                    <a:pt x="124" y="153"/>
                    <a:pt x="124" y="153"/>
                    <a:pt x="124" y="153"/>
                  </a:cubicBezTo>
                  <a:cubicBezTo>
                    <a:pt x="104" y="153"/>
                    <a:pt x="104" y="153"/>
                    <a:pt x="104" y="153"/>
                  </a:cubicBezTo>
                  <a:cubicBezTo>
                    <a:pt x="104" y="132"/>
                    <a:pt x="104" y="132"/>
                    <a:pt x="104" y="132"/>
                  </a:cubicBezTo>
                  <a:cubicBezTo>
                    <a:pt x="103" y="132"/>
                    <a:pt x="103" y="132"/>
                    <a:pt x="103" y="132"/>
                  </a:cubicBezTo>
                  <a:cubicBezTo>
                    <a:pt x="94" y="146"/>
                    <a:pt x="79" y="153"/>
                    <a:pt x="58" y="153"/>
                  </a:cubicBezTo>
                  <a:cubicBezTo>
                    <a:pt x="40" y="153"/>
                    <a:pt x="25" y="147"/>
                    <a:pt x="14" y="135"/>
                  </a:cubicBezTo>
                  <a:cubicBezTo>
                    <a:pt x="5" y="125"/>
                    <a:pt x="0" y="113"/>
                    <a:pt x="0" y="98"/>
                  </a:cubicBezTo>
                  <a:cubicBezTo>
                    <a:pt x="0" y="83"/>
                    <a:pt x="6" y="70"/>
                    <a:pt x="16" y="58"/>
                  </a:cubicBezTo>
                  <a:cubicBezTo>
                    <a:pt x="26" y="47"/>
                    <a:pt x="41" y="41"/>
                    <a:pt x="60" y="41"/>
                  </a:cubicBezTo>
                  <a:cubicBezTo>
                    <a:pt x="77" y="41"/>
                    <a:pt x="91" y="47"/>
                    <a:pt x="102" y="58"/>
                  </a:cubicBezTo>
                  <a:lnTo>
                    <a:pt x="102" y="0"/>
                  </a:lnTo>
                  <a:close/>
                  <a:moveTo>
                    <a:pt x="102" y="88"/>
                  </a:moveTo>
                  <a:cubicBezTo>
                    <a:pt x="102" y="79"/>
                    <a:pt x="100" y="72"/>
                    <a:pt x="94" y="67"/>
                  </a:cubicBezTo>
                  <a:cubicBezTo>
                    <a:pt x="91" y="63"/>
                    <a:pt x="87" y="60"/>
                    <a:pt x="81" y="57"/>
                  </a:cubicBezTo>
                  <a:cubicBezTo>
                    <a:pt x="75" y="55"/>
                    <a:pt x="69" y="54"/>
                    <a:pt x="62" y="54"/>
                  </a:cubicBezTo>
                  <a:cubicBezTo>
                    <a:pt x="50" y="54"/>
                    <a:pt x="40" y="59"/>
                    <a:pt x="33" y="68"/>
                  </a:cubicBezTo>
                  <a:cubicBezTo>
                    <a:pt x="27" y="75"/>
                    <a:pt x="24" y="84"/>
                    <a:pt x="24" y="96"/>
                  </a:cubicBezTo>
                  <a:cubicBezTo>
                    <a:pt x="24" y="107"/>
                    <a:pt x="27" y="117"/>
                    <a:pt x="33" y="126"/>
                  </a:cubicBezTo>
                  <a:cubicBezTo>
                    <a:pt x="38" y="135"/>
                    <a:pt x="48" y="140"/>
                    <a:pt x="61" y="140"/>
                  </a:cubicBezTo>
                  <a:cubicBezTo>
                    <a:pt x="75" y="140"/>
                    <a:pt x="86" y="136"/>
                    <a:pt x="93" y="127"/>
                  </a:cubicBezTo>
                  <a:cubicBezTo>
                    <a:pt x="99" y="121"/>
                    <a:pt x="102" y="114"/>
                    <a:pt x="102" y="105"/>
                  </a:cubicBezTo>
                  <a:lnTo>
                    <a:pt x="102" y="88"/>
                  </a:lnTo>
                  <a:close/>
                </a:path>
              </a:pathLst>
            </a:custGeom>
            <a:solidFill>
              <a:srgbClr val="0068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
          <p:nvSpPr>
            <p:cNvPr id="19" name="Freeform 18"/>
            <p:cNvSpPr/>
            <p:nvPr/>
          </p:nvSpPr>
          <p:spPr bwMode="auto">
            <a:xfrm>
              <a:off x="4336293" y="1247600"/>
              <a:ext cx="2105025" cy="1317625"/>
            </a:xfrm>
            <a:custGeom>
              <a:avLst/>
              <a:gdLst>
                <a:gd name="T0" fmla="*/ 707 w 864"/>
                <a:gd name="T1" fmla="*/ 167 h 537"/>
                <a:gd name="T2" fmla="*/ 573 w 864"/>
                <a:gd name="T3" fmla="*/ 72 h 537"/>
                <a:gd name="T4" fmla="*/ 550 w 864"/>
                <a:gd name="T5" fmla="*/ 74 h 537"/>
                <a:gd name="T6" fmla="*/ 389 w 864"/>
                <a:gd name="T7" fmla="*/ 0 h 537"/>
                <a:gd name="T8" fmla="*/ 196 w 864"/>
                <a:gd name="T9" fmla="*/ 123 h 537"/>
                <a:gd name="T10" fmla="*/ 196 w 864"/>
                <a:gd name="T11" fmla="*/ 123 h 537"/>
                <a:gd name="T12" fmla="*/ 2 w 864"/>
                <a:gd name="T13" fmla="*/ 313 h 537"/>
                <a:gd name="T14" fmla="*/ 199 w 864"/>
                <a:gd name="T15" fmla="*/ 510 h 537"/>
                <a:gd name="T16" fmla="*/ 527 w 864"/>
                <a:gd name="T17" fmla="*/ 510 h 537"/>
                <a:gd name="T18" fmla="*/ 530 w 864"/>
                <a:gd name="T19" fmla="*/ 505 h 537"/>
                <a:gd name="T20" fmla="*/ 479 w 864"/>
                <a:gd name="T21" fmla="*/ 435 h 537"/>
                <a:gd name="T22" fmla="*/ 470 w 864"/>
                <a:gd name="T23" fmla="*/ 429 h 537"/>
                <a:gd name="T24" fmla="*/ 353 w 864"/>
                <a:gd name="T25" fmla="*/ 429 h 537"/>
                <a:gd name="T26" fmla="*/ 198 w 864"/>
                <a:gd name="T27" fmla="*/ 429 h 537"/>
                <a:gd name="T28" fmla="*/ 83 w 864"/>
                <a:gd name="T29" fmla="*/ 316 h 537"/>
                <a:gd name="T30" fmla="*/ 175 w 864"/>
                <a:gd name="T31" fmla="*/ 206 h 537"/>
                <a:gd name="T32" fmla="*/ 196 w 864"/>
                <a:gd name="T33" fmla="*/ 204 h 537"/>
                <a:gd name="T34" fmla="*/ 257 w 864"/>
                <a:gd name="T35" fmla="*/ 223 h 537"/>
                <a:gd name="T36" fmla="*/ 257 w 864"/>
                <a:gd name="T37" fmla="*/ 215 h 537"/>
                <a:gd name="T38" fmla="*/ 279 w 864"/>
                <a:gd name="T39" fmla="*/ 142 h 537"/>
                <a:gd name="T40" fmla="*/ 389 w 864"/>
                <a:gd name="T41" fmla="*/ 82 h 537"/>
                <a:gd name="T42" fmla="*/ 473 w 864"/>
                <a:gd name="T43" fmla="*/ 112 h 537"/>
                <a:gd name="T44" fmla="*/ 515 w 864"/>
                <a:gd name="T45" fmla="*/ 173 h 537"/>
                <a:gd name="T46" fmla="*/ 573 w 864"/>
                <a:gd name="T47" fmla="*/ 143 h 537"/>
                <a:gd name="T48" fmla="*/ 592 w 864"/>
                <a:gd name="T49" fmla="*/ 146 h 537"/>
                <a:gd name="T50" fmla="*/ 628 w 864"/>
                <a:gd name="T51" fmla="*/ 170 h 537"/>
                <a:gd name="T52" fmla="*/ 644 w 864"/>
                <a:gd name="T53" fmla="*/ 215 h 537"/>
                <a:gd name="T54" fmla="*/ 636 w 864"/>
                <a:gd name="T55" fmla="*/ 247 h 537"/>
                <a:gd name="T56" fmla="*/ 685 w 864"/>
                <a:gd name="T57" fmla="*/ 235 h 537"/>
                <a:gd name="T58" fmla="*/ 714 w 864"/>
                <a:gd name="T59" fmla="*/ 239 h 537"/>
                <a:gd name="T60" fmla="*/ 786 w 864"/>
                <a:gd name="T61" fmla="*/ 350 h 537"/>
                <a:gd name="T62" fmla="*/ 696 w 864"/>
                <a:gd name="T63" fmla="*/ 438 h 537"/>
                <a:gd name="T64" fmla="*/ 585 w 864"/>
                <a:gd name="T65" fmla="*/ 357 h 537"/>
                <a:gd name="T66" fmla="*/ 583 w 864"/>
                <a:gd name="T67" fmla="*/ 337 h 537"/>
                <a:gd name="T68" fmla="*/ 634 w 864"/>
                <a:gd name="T69" fmla="*/ 337 h 537"/>
                <a:gd name="T70" fmla="*/ 637 w 864"/>
                <a:gd name="T71" fmla="*/ 330 h 537"/>
                <a:gd name="T72" fmla="*/ 595 w 864"/>
                <a:gd name="T73" fmla="*/ 290 h 537"/>
                <a:gd name="T74" fmla="*/ 544 w 864"/>
                <a:gd name="T75" fmla="*/ 242 h 537"/>
                <a:gd name="T76" fmla="*/ 530 w 864"/>
                <a:gd name="T77" fmla="*/ 242 h 537"/>
                <a:gd name="T78" fmla="*/ 516 w 864"/>
                <a:gd name="T79" fmla="*/ 255 h 537"/>
                <a:gd name="T80" fmla="*/ 437 w 864"/>
                <a:gd name="T81" fmla="*/ 330 h 537"/>
                <a:gd name="T82" fmla="*/ 440 w 864"/>
                <a:gd name="T83" fmla="*/ 337 h 537"/>
                <a:gd name="T84" fmla="*/ 492 w 864"/>
                <a:gd name="T85" fmla="*/ 337 h 537"/>
                <a:gd name="T86" fmla="*/ 491 w 864"/>
                <a:gd name="T87" fmla="*/ 347 h 537"/>
                <a:gd name="T88" fmla="*/ 687 w 864"/>
                <a:gd name="T89" fmla="*/ 530 h 537"/>
                <a:gd name="T90" fmla="*/ 858 w 864"/>
                <a:gd name="T91" fmla="*/ 360 h 537"/>
                <a:gd name="T92" fmla="*/ 707 w 864"/>
                <a:gd name="T93" fmla="*/ 167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64" h="537">
                  <a:moveTo>
                    <a:pt x="707" y="167"/>
                  </a:moveTo>
                  <a:cubicBezTo>
                    <a:pt x="688" y="111"/>
                    <a:pt x="635" y="72"/>
                    <a:pt x="573" y="72"/>
                  </a:cubicBezTo>
                  <a:cubicBezTo>
                    <a:pt x="565" y="72"/>
                    <a:pt x="558" y="72"/>
                    <a:pt x="550" y="74"/>
                  </a:cubicBezTo>
                  <a:cubicBezTo>
                    <a:pt x="511" y="29"/>
                    <a:pt x="454" y="0"/>
                    <a:pt x="389" y="0"/>
                  </a:cubicBezTo>
                  <a:cubicBezTo>
                    <a:pt x="304" y="0"/>
                    <a:pt x="230" y="51"/>
                    <a:pt x="196" y="123"/>
                  </a:cubicBezTo>
                  <a:cubicBezTo>
                    <a:pt x="196" y="123"/>
                    <a:pt x="196" y="123"/>
                    <a:pt x="196" y="123"/>
                  </a:cubicBezTo>
                  <a:cubicBezTo>
                    <a:pt x="90" y="123"/>
                    <a:pt x="4" y="208"/>
                    <a:pt x="2" y="313"/>
                  </a:cubicBezTo>
                  <a:cubicBezTo>
                    <a:pt x="0" y="422"/>
                    <a:pt x="91" y="510"/>
                    <a:pt x="199" y="510"/>
                  </a:cubicBezTo>
                  <a:cubicBezTo>
                    <a:pt x="527" y="510"/>
                    <a:pt x="527" y="510"/>
                    <a:pt x="527" y="510"/>
                  </a:cubicBezTo>
                  <a:cubicBezTo>
                    <a:pt x="530" y="510"/>
                    <a:pt x="532" y="507"/>
                    <a:pt x="530" y="505"/>
                  </a:cubicBezTo>
                  <a:cubicBezTo>
                    <a:pt x="509" y="485"/>
                    <a:pt x="491" y="461"/>
                    <a:pt x="479" y="435"/>
                  </a:cubicBezTo>
                  <a:cubicBezTo>
                    <a:pt x="478" y="431"/>
                    <a:pt x="474" y="429"/>
                    <a:pt x="470" y="429"/>
                  </a:cubicBezTo>
                  <a:cubicBezTo>
                    <a:pt x="353" y="429"/>
                    <a:pt x="353" y="429"/>
                    <a:pt x="353" y="429"/>
                  </a:cubicBezTo>
                  <a:cubicBezTo>
                    <a:pt x="198" y="429"/>
                    <a:pt x="198" y="429"/>
                    <a:pt x="198" y="429"/>
                  </a:cubicBezTo>
                  <a:cubicBezTo>
                    <a:pt x="136" y="429"/>
                    <a:pt x="83" y="378"/>
                    <a:pt x="83" y="316"/>
                  </a:cubicBezTo>
                  <a:cubicBezTo>
                    <a:pt x="84" y="261"/>
                    <a:pt x="123" y="216"/>
                    <a:pt x="175" y="206"/>
                  </a:cubicBezTo>
                  <a:cubicBezTo>
                    <a:pt x="182" y="205"/>
                    <a:pt x="189" y="204"/>
                    <a:pt x="196" y="204"/>
                  </a:cubicBezTo>
                  <a:cubicBezTo>
                    <a:pt x="218" y="204"/>
                    <a:pt x="239" y="211"/>
                    <a:pt x="257" y="223"/>
                  </a:cubicBezTo>
                  <a:cubicBezTo>
                    <a:pt x="257" y="220"/>
                    <a:pt x="257" y="217"/>
                    <a:pt x="257" y="215"/>
                  </a:cubicBezTo>
                  <a:cubicBezTo>
                    <a:pt x="257" y="188"/>
                    <a:pt x="265" y="163"/>
                    <a:pt x="279" y="142"/>
                  </a:cubicBezTo>
                  <a:cubicBezTo>
                    <a:pt x="302" y="106"/>
                    <a:pt x="343" y="82"/>
                    <a:pt x="389" y="82"/>
                  </a:cubicBezTo>
                  <a:cubicBezTo>
                    <a:pt x="421" y="82"/>
                    <a:pt x="451" y="93"/>
                    <a:pt x="473" y="112"/>
                  </a:cubicBezTo>
                  <a:cubicBezTo>
                    <a:pt x="493" y="128"/>
                    <a:pt x="507" y="149"/>
                    <a:pt x="515" y="173"/>
                  </a:cubicBezTo>
                  <a:cubicBezTo>
                    <a:pt x="528" y="155"/>
                    <a:pt x="549" y="143"/>
                    <a:pt x="573" y="143"/>
                  </a:cubicBezTo>
                  <a:cubicBezTo>
                    <a:pt x="580" y="143"/>
                    <a:pt x="586" y="144"/>
                    <a:pt x="592" y="146"/>
                  </a:cubicBezTo>
                  <a:cubicBezTo>
                    <a:pt x="607" y="150"/>
                    <a:pt x="619" y="158"/>
                    <a:pt x="628" y="170"/>
                  </a:cubicBezTo>
                  <a:cubicBezTo>
                    <a:pt x="638" y="182"/>
                    <a:pt x="644" y="198"/>
                    <a:pt x="644" y="215"/>
                  </a:cubicBezTo>
                  <a:cubicBezTo>
                    <a:pt x="644" y="227"/>
                    <a:pt x="641" y="238"/>
                    <a:pt x="636" y="247"/>
                  </a:cubicBezTo>
                  <a:cubicBezTo>
                    <a:pt x="651" y="240"/>
                    <a:pt x="667" y="235"/>
                    <a:pt x="685" y="235"/>
                  </a:cubicBezTo>
                  <a:cubicBezTo>
                    <a:pt x="695" y="235"/>
                    <a:pt x="705" y="237"/>
                    <a:pt x="714" y="239"/>
                  </a:cubicBezTo>
                  <a:cubicBezTo>
                    <a:pt x="760" y="253"/>
                    <a:pt x="793" y="298"/>
                    <a:pt x="786" y="350"/>
                  </a:cubicBezTo>
                  <a:cubicBezTo>
                    <a:pt x="780" y="397"/>
                    <a:pt x="742" y="434"/>
                    <a:pt x="696" y="438"/>
                  </a:cubicBezTo>
                  <a:cubicBezTo>
                    <a:pt x="642" y="444"/>
                    <a:pt x="595" y="407"/>
                    <a:pt x="585" y="357"/>
                  </a:cubicBezTo>
                  <a:cubicBezTo>
                    <a:pt x="584" y="350"/>
                    <a:pt x="583" y="344"/>
                    <a:pt x="583" y="337"/>
                  </a:cubicBezTo>
                  <a:cubicBezTo>
                    <a:pt x="634" y="337"/>
                    <a:pt x="634" y="337"/>
                    <a:pt x="634" y="337"/>
                  </a:cubicBezTo>
                  <a:cubicBezTo>
                    <a:pt x="638" y="337"/>
                    <a:pt x="640" y="333"/>
                    <a:pt x="637" y="330"/>
                  </a:cubicBezTo>
                  <a:cubicBezTo>
                    <a:pt x="595" y="290"/>
                    <a:pt x="595" y="290"/>
                    <a:pt x="595" y="290"/>
                  </a:cubicBezTo>
                  <a:cubicBezTo>
                    <a:pt x="544" y="242"/>
                    <a:pt x="544" y="242"/>
                    <a:pt x="544" y="242"/>
                  </a:cubicBezTo>
                  <a:cubicBezTo>
                    <a:pt x="540" y="238"/>
                    <a:pt x="534" y="238"/>
                    <a:pt x="530" y="242"/>
                  </a:cubicBezTo>
                  <a:cubicBezTo>
                    <a:pt x="516" y="255"/>
                    <a:pt x="516" y="255"/>
                    <a:pt x="516" y="255"/>
                  </a:cubicBezTo>
                  <a:cubicBezTo>
                    <a:pt x="437" y="330"/>
                    <a:pt x="437" y="330"/>
                    <a:pt x="437" y="330"/>
                  </a:cubicBezTo>
                  <a:cubicBezTo>
                    <a:pt x="435" y="333"/>
                    <a:pt x="437" y="337"/>
                    <a:pt x="440" y="337"/>
                  </a:cubicBezTo>
                  <a:cubicBezTo>
                    <a:pt x="492" y="337"/>
                    <a:pt x="492" y="337"/>
                    <a:pt x="492" y="337"/>
                  </a:cubicBezTo>
                  <a:cubicBezTo>
                    <a:pt x="491" y="340"/>
                    <a:pt x="491" y="344"/>
                    <a:pt x="491" y="347"/>
                  </a:cubicBezTo>
                  <a:cubicBezTo>
                    <a:pt x="491" y="453"/>
                    <a:pt x="580" y="537"/>
                    <a:pt x="687" y="530"/>
                  </a:cubicBezTo>
                  <a:cubicBezTo>
                    <a:pt x="778" y="525"/>
                    <a:pt x="852" y="451"/>
                    <a:pt x="858" y="360"/>
                  </a:cubicBezTo>
                  <a:cubicBezTo>
                    <a:pt x="864" y="264"/>
                    <a:pt x="797" y="183"/>
                    <a:pt x="707" y="167"/>
                  </a:cubicBezTo>
                  <a:close/>
                </a:path>
              </a:pathLst>
            </a:custGeom>
            <a:solidFill>
              <a:srgbClr val="EF7C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grpSp>
      <p:sp>
        <p:nvSpPr>
          <p:cNvPr id="20" name="文本框 19"/>
          <p:cNvSpPr txBox="1"/>
          <p:nvPr userDrawn="1"/>
        </p:nvSpPr>
        <p:spPr>
          <a:xfrm>
            <a:off x="11353842" y="6140547"/>
            <a:ext cx="423514" cy="307777"/>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fld id="{3A95DCF6-90CA-2F44-ABE6-B036D48AC769}" type="slidenum">
              <a:rPr kumimoji="1" lang="en-US" altLang="zh-CN" sz="1400" b="0" i="0" u="none" strike="noStrike" kern="1200" cap="none" spc="0" normalizeH="0" baseline="0" noProof="0" smtClean="0">
                <a:ln>
                  <a:noFill/>
                </a:ln>
                <a:solidFill>
                  <a:srgbClr val="4D4D4D"/>
                </a:solidFill>
                <a:effectLst/>
                <a:uLnTx/>
                <a:uFillTx/>
                <a:latin typeface="微软雅黑 Light" panose="020B0502040204020203" charset="-122"/>
                <a:ea typeface="微软雅黑 Light" panose="020B0502040204020203" charset="-122"/>
                <a:cs typeface="微软雅黑 Light" panose="020B0502040204020203" charset="-122"/>
              </a:rPr>
              <a:t>‹#›</a:t>
            </a:fld>
            <a:endParaRPr kumimoji="1" lang="zh-CN" altLang="en-US" sz="1400" b="0" i="0" u="none" strike="noStrike" kern="1200" cap="none" spc="0" normalizeH="0" baseline="0" noProof="0" dirty="0">
              <a:ln>
                <a:noFill/>
              </a:ln>
              <a:solidFill>
                <a:srgbClr val="4D4D4D"/>
              </a:solidFill>
              <a:effectLst/>
              <a:uLnTx/>
              <a:uFillTx/>
              <a:latin typeface="微软雅黑 Light" panose="020B0502040204020203" charset="-122"/>
              <a:ea typeface="微软雅黑 Light" panose="020B0502040204020203" charset="-122"/>
              <a:cs typeface="微软雅黑 Light" panose="020B0502040204020203" charset="-122"/>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两栏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矩形 1"/>
          <p:cNvSpPr/>
          <p:nvPr userDrawn="1"/>
        </p:nvSpPr>
        <p:spPr>
          <a:xfrm>
            <a:off x="5253859" y="6356184"/>
            <a:ext cx="1645029" cy="400236"/>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9529" tIns="49529" rIns="49529" bIns="49529" numCol="1" spcCol="38100" rtlCol="0" anchor="ctr">
            <a:spAutoFit/>
          </a:bodyPr>
          <a:lstStyle/>
          <a:p>
            <a:pPr marL="0" marR="0" lvl="0" indent="0" algn="l" defTabSz="989965" rtl="0" eaLnBrk="1" fontAlgn="auto" latinLnBrk="0" hangingPunct="0">
              <a:lnSpc>
                <a:spcPct val="100000"/>
              </a:lnSpc>
              <a:spcBef>
                <a:spcPts val="0"/>
              </a:spcBef>
              <a:spcAft>
                <a:spcPts val="0"/>
              </a:spcAft>
              <a:buClrTx/>
              <a:buSzTx/>
              <a:buFontTx/>
              <a:buNone/>
              <a:defRPr/>
            </a:pPr>
            <a:endParaRPr kumimoji="0" lang="zh-CN" altLang="en-US" sz="195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endParaRPr>
          </a:p>
        </p:txBody>
      </p:sp>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54752" y="6255482"/>
            <a:ext cx="1705686" cy="445234"/>
          </a:xfrm>
          <a:prstGeom prst="rect">
            <a:avLst/>
          </a:prstGeom>
        </p:spPr>
      </p:pic>
      <p:sp>
        <p:nvSpPr>
          <p:cNvPr id="10" name="标题 1"/>
          <p:cNvSpPr>
            <a:spLocks noGrp="1"/>
          </p:cNvSpPr>
          <p:nvPr>
            <p:ph type="title"/>
          </p:nvPr>
        </p:nvSpPr>
        <p:spPr>
          <a:xfrm>
            <a:off x="441604" y="172675"/>
            <a:ext cx="10438917" cy="634469"/>
          </a:xfrm>
          <a:prstGeom prst="rect">
            <a:avLst/>
          </a:prstGeom>
        </p:spPr>
        <p:txBody>
          <a:bodyPr>
            <a:normAutofit/>
          </a:bodyPr>
          <a:lstStyle>
            <a:lvl1pPr>
              <a:defRPr sz="2800" b="1">
                <a:solidFill>
                  <a:srgbClr val="2883C3"/>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kumimoji="1" lang="zh-CN" altLang="en-US"/>
              <a:t>单击此处编辑母版标题样式</a:t>
            </a:r>
          </a:p>
        </p:txBody>
      </p:sp>
      <p:pic>
        <p:nvPicPr>
          <p:cNvPr id="9" name="图片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22294" y="-114783"/>
            <a:ext cx="1883777" cy="1209384"/>
          </a:xfrm>
          <a:prstGeom prst="rect">
            <a:avLst/>
          </a:prstGeom>
        </p:spPr>
      </p:pic>
      <p:sp>
        <p:nvSpPr>
          <p:cNvPr id="8" name="灯片编号占位符 4"/>
          <p:cNvSpPr>
            <a:spLocks noGrp="1"/>
          </p:cNvSpPr>
          <p:nvPr>
            <p:ph type="sldNum" sz="quarter" idx="10"/>
          </p:nvPr>
        </p:nvSpPr>
        <p:spPr>
          <a:xfrm>
            <a:off x="11364182" y="6502557"/>
            <a:ext cx="596296" cy="32316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6CB4B4D-7CA3-9044-876B-883B54F8677D}" type="slidenum">
              <a:rPr kumimoji="0" lang="en-US" altLang="zh-CN" sz="1800" b="0" i="0" u="none" strike="noStrike" kern="1200" cap="none" spc="0" normalizeH="0" baseline="0" noProof="0" smtClean="0">
                <a:ln>
                  <a:noFill/>
                </a:ln>
                <a:solidFill>
                  <a:srgbClr val="4D4D4D"/>
                </a:solidFill>
                <a:effectLst/>
                <a:uLnTx/>
                <a:uFillTx/>
                <a:latin typeface="微软雅黑" panose="020B0503020204020204" pitchFamily="34" charset="-122"/>
                <a:ea typeface="微软雅黑" panose="020B0503020204020204" pitchFamily="34" charset="-122"/>
                <a:cs typeface="+mn-cs"/>
              </a:rPr>
              <a:t>‹#›</a:t>
            </a:fld>
            <a:endParaRPr kumimoji="0" lang="en-US" altLang="zh-CN" sz="1800" b="0" i="0" u="none" strike="noStrike" kern="1200" cap="none" spc="0" normalizeH="0" baseline="0" noProof="0">
              <a:ln>
                <a:noFill/>
              </a:ln>
              <a:solidFill>
                <a:srgbClr val="4D4D4D"/>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grpSp>
        <p:nvGrpSpPr>
          <p:cNvPr id="2" name="组合 15"/>
          <p:cNvGrpSpPr/>
          <p:nvPr userDrawn="1"/>
        </p:nvGrpSpPr>
        <p:grpSpPr>
          <a:xfrm>
            <a:off x="0" y="364429"/>
            <a:ext cx="700216" cy="288688"/>
            <a:chOff x="3581400" y="2354260"/>
            <a:chExt cx="394291" cy="162560"/>
          </a:xfrm>
        </p:grpSpPr>
        <p:sp>
          <p:nvSpPr>
            <p:cNvPr id="3" name="object 2"/>
            <p:cNvSpPr/>
            <p:nvPr userDrawn="1"/>
          </p:nvSpPr>
          <p:spPr>
            <a:xfrm>
              <a:off x="3809956" y="2354260"/>
              <a:ext cx="165735" cy="162560"/>
            </a:xfrm>
            <a:custGeom>
              <a:avLst/>
              <a:gdLst/>
              <a:ahLst/>
              <a:cxnLst/>
              <a:rect l="l" t="t" r="r" b="b"/>
              <a:pathLst>
                <a:path w="165735" h="162559">
                  <a:moveTo>
                    <a:pt x="165722" y="0"/>
                  </a:moveTo>
                  <a:lnTo>
                    <a:pt x="120167" y="0"/>
                  </a:lnTo>
                  <a:lnTo>
                    <a:pt x="0" y="162001"/>
                  </a:lnTo>
                  <a:lnTo>
                    <a:pt x="45567" y="162001"/>
                  </a:lnTo>
                  <a:lnTo>
                    <a:pt x="165722" y="0"/>
                  </a:lnTo>
                  <a:close/>
                </a:path>
              </a:pathLst>
            </a:custGeom>
            <a:solidFill>
              <a:srgbClr val="ED7B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 name="object 3"/>
            <p:cNvSpPr/>
            <p:nvPr userDrawn="1"/>
          </p:nvSpPr>
          <p:spPr>
            <a:xfrm>
              <a:off x="3581400" y="2354260"/>
              <a:ext cx="336550" cy="162560"/>
            </a:xfrm>
            <a:custGeom>
              <a:avLst/>
              <a:gdLst/>
              <a:ahLst/>
              <a:cxnLst/>
              <a:rect l="l" t="t" r="r" b="b"/>
              <a:pathLst>
                <a:path w="336550" h="162559">
                  <a:moveTo>
                    <a:pt x="336029" y="0"/>
                  </a:moveTo>
                  <a:lnTo>
                    <a:pt x="0" y="0"/>
                  </a:lnTo>
                  <a:lnTo>
                    <a:pt x="0" y="162001"/>
                  </a:lnTo>
                  <a:lnTo>
                    <a:pt x="215861" y="162001"/>
                  </a:lnTo>
                  <a:lnTo>
                    <a:pt x="336029" y="0"/>
                  </a:lnTo>
                  <a:close/>
                </a:path>
              </a:pathLst>
            </a:custGeom>
            <a:solidFill>
              <a:srgbClr val="0068B6"/>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5" name="object 4"/>
          <p:cNvSpPr/>
          <p:nvPr userDrawn="1"/>
        </p:nvSpPr>
        <p:spPr>
          <a:xfrm flipV="1">
            <a:off x="0" y="919307"/>
            <a:ext cx="8174012" cy="74401"/>
          </a:xfrm>
          <a:custGeom>
            <a:avLst/>
            <a:gdLst/>
            <a:ahLst/>
            <a:cxnLst/>
            <a:rect l="l" t="t" r="r" b="b"/>
            <a:pathLst>
              <a:path w="4162425">
                <a:moveTo>
                  <a:pt x="0" y="0"/>
                </a:moveTo>
                <a:lnTo>
                  <a:pt x="4162399"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1048776" name="标题 1"/>
          <p:cNvSpPr>
            <a:spLocks noGrp="1"/>
          </p:cNvSpPr>
          <p:nvPr>
            <p:ph type="ctrTitle" hasCustomPrompt="1"/>
          </p:nvPr>
        </p:nvSpPr>
        <p:spPr>
          <a:xfrm>
            <a:off x="2166551" y="2608749"/>
            <a:ext cx="7858898" cy="634314"/>
          </a:xfrm>
          <a:prstGeom prst="rect">
            <a:avLst/>
          </a:prstGeom>
        </p:spPr>
        <p:txBody>
          <a:bodyPr anchor="ctr">
            <a:noAutofit/>
          </a:bodyPr>
          <a:lstStyle>
            <a:lvl1pPr algn="ctr">
              <a:defRPr sz="4800" b="1" spc="300">
                <a:solidFill>
                  <a:schemeClr val="accent1">
                    <a:lumMod val="75000"/>
                  </a:schemeClr>
                </a:solidFill>
                <a:latin typeface="微软雅黑" panose="020B0503020204020204" pitchFamily="34" charset="-122"/>
                <a:ea typeface="微软雅黑" panose="020B0503020204020204" pitchFamily="34" charset="-122"/>
              </a:defRPr>
            </a:lvl1pPr>
          </a:lstStyle>
          <a:p>
            <a:r>
              <a:rPr lang="zh-CN" altLang="en-US" dirty="0"/>
              <a:t>单击此处编辑总结</a:t>
            </a:r>
          </a:p>
        </p:txBody>
      </p:sp>
      <p:sp>
        <p:nvSpPr>
          <p:cNvPr id="1048777" name="object 4"/>
          <p:cNvSpPr/>
          <p:nvPr userDrawn="1"/>
        </p:nvSpPr>
        <p:spPr>
          <a:xfrm>
            <a:off x="7220668" y="1631381"/>
            <a:ext cx="4132724" cy="0"/>
          </a:xfrm>
          <a:custGeom>
            <a:avLst/>
            <a:gdLst/>
            <a:ahLst/>
            <a:cxnLst/>
            <a:rect l="l" t="t" r="r" b="b"/>
            <a:pathLst>
              <a:path w="1820545">
                <a:moveTo>
                  <a:pt x="0" y="0"/>
                </a:moveTo>
                <a:lnTo>
                  <a:pt x="1820331"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778" name="object 5"/>
          <p:cNvSpPr/>
          <p:nvPr userDrawn="1"/>
        </p:nvSpPr>
        <p:spPr>
          <a:xfrm>
            <a:off x="838201" y="1631381"/>
            <a:ext cx="4132724" cy="0"/>
          </a:xfrm>
          <a:custGeom>
            <a:avLst/>
            <a:gdLst/>
            <a:ahLst/>
            <a:cxnLst/>
            <a:rect l="l" t="t" r="r" b="b"/>
            <a:pathLst>
              <a:path w="1820545">
                <a:moveTo>
                  <a:pt x="0" y="0"/>
                </a:moveTo>
                <a:lnTo>
                  <a:pt x="1820326"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1048779" name="object 6"/>
          <p:cNvSpPr/>
          <p:nvPr userDrawn="1"/>
        </p:nvSpPr>
        <p:spPr>
          <a:xfrm>
            <a:off x="838201" y="4220431"/>
            <a:ext cx="10515600" cy="0"/>
          </a:xfrm>
          <a:custGeom>
            <a:avLst/>
            <a:gdLst/>
            <a:ahLst/>
            <a:cxnLst/>
            <a:rect l="l" t="t" r="r" b="b"/>
            <a:pathLst>
              <a:path w="4632325">
                <a:moveTo>
                  <a:pt x="0" y="0"/>
                </a:moveTo>
                <a:lnTo>
                  <a:pt x="4631931" y="0"/>
                </a:lnTo>
              </a:path>
            </a:pathLst>
          </a:custGeom>
          <a:ln w="19050">
            <a:solidFill>
              <a:srgbClr val="0761A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pPr>
            <a:endParaRPr kumimoji="0" sz="1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2097170" name="图片 11"/>
          <p:cNvPicPr>
            <a:picLocks noChangeAspect="1"/>
          </p:cNvPicPr>
          <p:nvPr userDrawn="1"/>
        </p:nvPicPr>
        <p:blipFill>
          <a:blip r:embed="rId2" cstate="print"/>
          <a:stretch>
            <a:fillRect/>
          </a:stretch>
        </p:blipFill>
        <p:spPr>
          <a:xfrm>
            <a:off x="5239715" y="1374729"/>
            <a:ext cx="1724957" cy="486058"/>
          </a:xfrm>
          <a:prstGeom prst="rect">
            <a:avLst/>
          </a:prstGeom>
        </p:spPr>
      </p:pic>
      <p:sp>
        <p:nvSpPr>
          <p:cNvPr id="1048780" name="文本占位符 32"/>
          <p:cNvSpPr>
            <a:spLocks noGrp="1"/>
          </p:cNvSpPr>
          <p:nvPr>
            <p:ph type="body" sz="quarter" idx="13" hasCustomPrompt="1"/>
          </p:nvPr>
        </p:nvSpPr>
        <p:spPr>
          <a:xfrm>
            <a:off x="8555251" y="4734909"/>
            <a:ext cx="2798141" cy="263914"/>
          </a:xfrm>
          <a:prstGeom prst="rect">
            <a:avLst/>
          </a:prstGeom>
        </p:spPr>
        <p:txBody>
          <a:bodyPr anchor="ctr">
            <a:normAutofit/>
          </a:bodyPr>
          <a:lstStyle>
            <a:lvl1pPr marL="0" indent="0" algn="r">
              <a:buFont typeface="Arial" panose="020B0604020202020204" pitchFamily="34" charset="0"/>
              <a:buNone/>
              <a:defRPr sz="1400">
                <a:solidFill>
                  <a:schemeClr val="bg1">
                    <a:lumMod val="50000"/>
                  </a:schemeClr>
                </a:solidFill>
                <a:latin typeface="微软雅黑" panose="020B0503020204020204" pitchFamily="34" charset="-122"/>
                <a:ea typeface="微软雅黑" panose="020B0503020204020204" pitchFamily="34" charset="-122"/>
              </a:defRPr>
            </a:lvl1pPr>
            <a:lvl2pPr marL="457200" indent="0">
              <a:buNone/>
            </a:lvl2pPr>
            <a:lvl3pPr marL="914400" indent="0">
              <a:buNone/>
            </a:lvl3pPr>
            <a:lvl4pPr marL="1371600" indent="0">
              <a:buNone/>
            </a:lvl4pPr>
            <a:lvl5pPr marL="1828800" indent="0">
              <a:buNone/>
            </a:lvl5pPr>
          </a:lstStyle>
          <a:p>
            <a:pPr lvl="0"/>
            <a:r>
              <a:rPr lang="zh-CN" altLang="en-US" dirty="0"/>
              <a:t>单击此处编辑演讲者相关信息</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03_app">
    <p:spTree>
      <p:nvGrpSpPr>
        <p:cNvPr id="1" name=""/>
        <p:cNvGrpSpPr/>
        <p:nvPr/>
      </p:nvGrpSpPr>
      <p:grpSpPr>
        <a:xfrm>
          <a:off x="0" y="0"/>
          <a:ext cx="0" cy="0"/>
          <a:chOff x="0" y="0"/>
          <a:chExt cx="0" cy="0"/>
        </a:xfrm>
      </p:grpSpPr>
      <p:pic>
        <p:nvPicPr>
          <p:cNvPr id="2" name="Picture 2" descr="E:\云计算IDC\云计算项目运作\电信云计算策略汇报\电信云公司深度战略合作\云计算战略合作签约策划\品牌宣传\天翼云logo.png"/>
          <p:cNvPicPr>
            <a:picLocks noChangeArrowheads="1"/>
          </p:cNvPicPr>
          <p:nvPr userDrawn="1"/>
        </p:nvPicPr>
        <p:blipFill>
          <a:blip r:embed="rId2" cstate="print"/>
          <a:srcRect/>
          <a:stretch>
            <a:fillRect/>
          </a:stretch>
        </p:blipFill>
        <p:spPr bwMode="auto">
          <a:xfrm>
            <a:off x="10428640" y="198506"/>
            <a:ext cx="1524011" cy="480053"/>
          </a:xfrm>
          <a:prstGeom prst="rect">
            <a:avLst/>
          </a:prstGeom>
          <a:noFill/>
        </p:spPr>
      </p:pic>
      <p:sp>
        <p:nvSpPr>
          <p:cNvPr id="3" name="矩形 6"/>
          <p:cNvSpPr/>
          <p:nvPr userDrawn="1"/>
        </p:nvSpPr>
        <p:spPr>
          <a:xfrm flipH="1">
            <a:off x="239349" y="164637"/>
            <a:ext cx="96011" cy="576064"/>
          </a:xfrm>
          <a:prstGeom prst="rect">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cxnSp>
        <p:nvCxnSpPr>
          <p:cNvPr id="4" name="直接连接符 12"/>
          <p:cNvCxnSpPr/>
          <p:nvPr userDrawn="1"/>
        </p:nvCxnSpPr>
        <p:spPr>
          <a:xfrm>
            <a:off x="0" y="777096"/>
            <a:ext cx="10320469" cy="0"/>
          </a:xfrm>
          <a:prstGeom prst="line">
            <a:avLst/>
          </a:prstGeom>
          <a:ln w="12700">
            <a:solidFill>
              <a:srgbClr val="D6D6D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1048781" name="日期占位符 2"/>
          <p:cNvSpPr>
            <a:spLocks noGrp="1"/>
          </p:cNvSpPr>
          <p:nvPr>
            <p:ph type="dt" sz="half" idx="10"/>
          </p:nvPr>
        </p:nvSpPr>
        <p:spPr>
          <a:xfrm>
            <a:off x="609600" y="6356351"/>
            <a:ext cx="2844800" cy="365125"/>
          </a:xfrm>
          <a:prstGeom prst="rect">
            <a:avLst/>
          </a:prstGeom>
        </p:spPr>
        <p:txBody>
          <a:bodyPr/>
          <a:lstStyle/>
          <a:p>
            <a:endParaRPr lang="zh-CN" altLang="en-US"/>
          </a:p>
        </p:txBody>
      </p:sp>
      <p:sp>
        <p:nvSpPr>
          <p:cNvPr id="1048782" name="页脚占位符 3"/>
          <p:cNvSpPr>
            <a:spLocks noGrp="1"/>
          </p:cNvSpPr>
          <p:nvPr>
            <p:ph type="ftr" sz="quarter" idx="11"/>
          </p:nvPr>
        </p:nvSpPr>
        <p:spPr>
          <a:xfrm>
            <a:off x="4165600" y="6356351"/>
            <a:ext cx="3860800" cy="365125"/>
          </a:xfrm>
          <a:prstGeom prst="rect">
            <a:avLst/>
          </a:prstGeom>
        </p:spPr>
        <p:txBody>
          <a:bodyPr/>
          <a:lstStyle/>
          <a:p>
            <a:endParaRPr lang="zh-CN" altLang="en-US" dirty="0"/>
          </a:p>
        </p:txBody>
      </p:sp>
      <p:sp>
        <p:nvSpPr>
          <p:cNvPr id="1048783" name="灯片编号占位符 4"/>
          <p:cNvSpPr>
            <a:spLocks noGrp="1"/>
          </p:cNvSpPr>
          <p:nvPr>
            <p:ph type="sldNum" sz="quarter" idx="12"/>
          </p:nvPr>
        </p:nvSpPr>
        <p:spPr>
          <a:xfrm>
            <a:off x="8737600" y="6356351"/>
            <a:ext cx="1454179" cy="365125"/>
          </a:xfrm>
          <a:prstGeom prst="rect">
            <a:avLst/>
          </a:prstGeom>
        </p:spPr>
        <p:txBody>
          <a:bodyPr/>
          <a:lstStyle/>
          <a:p>
            <a:fld id="{8A418AF8-713E-4307-91B2-95833ADF50BD}" type="slidenum">
              <a:rPr lang="zh-CN" altLang="en-US" smtClean="0"/>
              <a:t>‹#›</a:t>
            </a:fld>
            <a:endParaRPr lang="zh-CN" altLang="en-US"/>
          </a:p>
        </p:txBody>
      </p:sp>
      <p:pic>
        <p:nvPicPr>
          <p:cNvPr id="2097171" name="Picture 2" descr="E:\云计算IDC\云计算项目运作\电信云计算策略汇报\电信云公司深度战略合作\云计算战略合作签约策划\品牌宣传\天翼云logo.png"/>
          <p:cNvPicPr>
            <a:picLocks noChangeArrowheads="1"/>
          </p:cNvPicPr>
          <p:nvPr userDrawn="1"/>
        </p:nvPicPr>
        <p:blipFill>
          <a:blip r:embed="rId2" cstate="print"/>
          <a:srcRect/>
          <a:stretch>
            <a:fillRect/>
          </a:stretch>
        </p:blipFill>
        <p:spPr bwMode="auto">
          <a:xfrm>
            <a:off x="10428640" y="198506"/>
            <a:ext cx="1524011" cy="480053"/>
          </a:xfrm>
          <a:prstGeom prst="rect">
            <a:avLst/>
          </a:prstGeom>
          <a:noFill/>
        </p:spPr>
      </p:pic>
      <p:sp>
        <p:nvSpPr>
          <p:cNvPr id="1048784" name="矩形 6"/>
          <p:cNvSpPr/>
          <p:nvPr userDrawn="1"/>
        </p:nvSpPr>
        <p:spPr>
          <a:xfrm flipH="1">
            <a:off x="239349" y="164637"/>
            <a:ext cx="96011" cy="576064"/>
          </a:xfrm>
          <a:prstGeom prst="rect">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cxnSp>
        <p:nvCxnSpPr>
          <p:cNvPr id="3145730" name="直接连接符 12"/>
          <p:cNvCxnSpPr/>
          <p:nvPr userDrawn="1"/>
        </p:nvCxnSpPr>
        <p:spPr>
          <a:xfrm>
            <a:off x="0" y="777096"/>
            <a:ext cx="10320469" cy="0"/>
          </a:xfrm>
          <a:prstGeom prst="line">
            <a:avLst/>
          </a:prstGeom>
          <a:ln w="12700">
            <a:solidFill>
              <a:srgbClr val="D6D6D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2" name="Picture 2" descr="E:\云计算IDC\云计算项目运作\电信云计算策略汇报\电信云公司深度战略合作\云计算战略合作签约策划\品牌宣传\天翼云logo.png"/>
          <p:cNvPicPr>
            <a:picLocks noChangeArrowheads="1"/>
          </p:cNvPicPr>
          <p:nvPr userDrawn="1"/>
        </p:nvPicPr>
        <p:blipFill>
          <a:blip r:embed="rId2" cstate="print"/>
          <a:srcRect/>
          <a:stretch>
            <a:fillRect/>
          </a:stretch>
        </p:blipFill>
        <p:spPr bwMode="auto">
          <a:xfrm>
            <a:off x="10428640" y="198506"/>
            <a:ext cx="1524011" cy="480053"/>
          </a:xfrm>
          <a:prstGeom prst="rect">
            <a:avLst/>
          </a:prstGeom>
          <a:noFill/>
        </p:spPr>
      </p:pic>
      <p:sp>
        <p:nvSpPr>
          <p:cNvPr id="3" name="矩形 6"/>
          <p:cNvSpPr/>
          <p:nvPr userDrawn="1"/>
        </p:nvSpPr>
        <p:spPr>
          <a:xfrm flipH="1">
            <a:off x="239349" y="164637"/>
            <a:ext cx="96011" cy="576064"/>
          </a:xfrm>
          <a:prstGeom prst="rect">
            <a:avLst/>
          </a:prstGeom>
          <a:solidFill>
            <a:srgbClr val="336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cxnSp>
        <p:nvCxnSpPr>
          <p:cNvPr id="4" name="直接连接符 12"/>
          <p:cNvCxnSpPr/>
          <p:nvPr userDrawn="1"/>
        </p:nvCxnSpPr>
        <p:spPr>
          <a:xfrm>
            <a:off x="0" y="777096"/>
            <a:ext cx="10320469" cy="0"/>
          </a:xfrm>
          <a:prstGeom prst="line">
            <a:avLst/>
          </a:prstGeom>
          <a:ln w="12700">
            <a:solidFill>
              <a:srgbClr val="D6D6D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两栏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矩形 1"/>
          <p:cNvSpPr/>
          <p:nvPr userDrawn="1"/>
        </p:nvSpPr>
        <p:spPr>
          <a:xfrm>
            <a:off x="5253859" y="6356184"/>
            <a:ext cx="1645029" cy="400236"/>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9529" tIns="49529" rIns="49529" bIns="49529" numCol="1" spcCol="38100" rtlCol="0" anchor="ctr">
            <a:spAutoFit/>
          </a:bodyPr>
          <a:lstStyle/>
          <a:p>
            <a:pPr marL="0" marR="0" indent="0" algn="l" defTabSz="989965" rtl="0" fontAlgn="auto" latinLnBrk="0" hangingPunct="0">
              <a:lnSpc>
                <a:spcPct val="100000"/>
              </a:lnSpc>
              <a:spcBef>
                <a:spcPts val="0"/>
              </a:spcBef>
              <a:spcAft>
                <a:spcPts val="0"/>
              </a:spcAft>
              <a:buClrTx/>
              <a:buSzTx/>
              <a:buFontTx/>
              <a:buNone/>
            </a:pPr>
            <a:endParaRPr kumimoji="0" lang="zh-CN" altLang="en-US" sz="1950" b="0" i="0" u="none" strike="noStrike" cap="none" spc="0" normalizeH="0" baseline="0">
              <a:ln>
                <a:noFill/>
              </a:ln>
              <a:solidFill>
                <a:srgbClr val="000000"/>
              </a:solidFill>
              <a:effectLst/>
              <a:uFillTx/>
              <a:latin typeface="+mn-lt"/>
              <a:ea typeface="+mn-ea"/>
              <a:cs typeface="+mn-cs"/>
              <a:sym typeface="Calibri" panose="020F0502020204030204"/>
            </a:endParaRPr>
          </a:p>
        </p:txBody>
      </p:sp>
      <p:pic>
        <p:nvPicPr>
          <p:cNvPr id="6" name="图片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54752" y="6255482"/>
            <a:ext cx="1705686" cy="445234"/>
          </a:xfrm>
          <a:prstGeom prst="rect">
            <a:avLst/>
          </a:prstGeom>
        </p:spPr>
      </p:pic>
      <p:sp>
        <p:nvSpPr>
          <p:cNvPr id="10" name="标题 1"/>
          <p:cNvSpPr>
            <a:spLocks noGrp="1"/>
          </p:cNvSpPr>
          <p:nvPr>
            <p:ph type="title"/>
          </p:nvPr>
        </p:nvSpPr>
        <p:spPr>
          <a:xfrm>
            <a:off x="180000" y="284400"/>
            <a:ext cx="10438917" cy="421200"/>
          </a:xfrm>
          <a:prstGeom prst="rect">
            <a:avLst/>
          </a:prstGeom>
        </p:spPr>
        <p:txBody>
          <a:bodyPr>
            <a:noAutofit/>
          </a:bodyPr>
          <a:lstStyle>
            <a:lvl1pPr>
              <a:defRPr lang="zh-CN" altLang="en-US" sz="2800" b="1">
                <a:solidFill>
                  <a:srgbClr val="C00000"/>
                </a:solidFill>
                <a:latin typeface="微软雅黑" panose="020B0503020204020204" pitchFamily="34" charset="-122"/>
                <a:ea typeface="微软雅黑" panose="020B0503020204020204" pitchFamily="34" charset="-122"/>
              </a:defRPr>
            </a:lvl1pPr>
          </a:lstStyle>
          <a:p>
            <a:pPr marL="0" lvl="0"/>
            <a:r>
              <a:rPr kumimoji="1" lang="zh-CN" altLang="en-US" dirty="0"/>
              <a:t>单击此处编辑母版标题样式</a:t>
            </a:r>
          </a:p>
        </p:txBody>
      </p:sp>
      <p:pic>
        <p:nvPicPr>
          <p:cNvPr id="9" name="图片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22294" y="-114783"/>
            <a:ext cx="1883777" cy="1209384"/>
          </a:xfrm>
          <a:prstGeom prst="rect">
            <a:avLst/>
          </a:prstGeom>
        </p:spPr>
      </p:pic>
      <p:sp>
        <p:nvSpPr>
          <p:cNvPr id="8" name="灯片编号占位符 4"/>
          <p:cNvSpPr>
            <a:spLocks noGrp="1"/>
          </p:cNvSpPr>
          <p:nvPr>
            <p:ph type="sldNum" sz="quarter" idx="10"/>
          </p:nvPr>
        </p:nvSpPr>
        <p:spPr>
          <a:xfrm>
            <a:off x="11364182" y="6502557"/>
            <a:ext cx="596296" cy="323165"/>
          </a:xfrm>
          <a:prstGeom prst="rect">
            <a:avLst/>
          </a:prstGeom>
        </p:spPr>
        <p:txBody>
          <a:bodyPr/>
          <a:lstStyle/>
          <a:p>
            <a:fld id="{86CB4B4D-7CA3-9044-876B-883B54F8677D}" type="slidenum">
              <a:rPr lang="en-US" altLang="zh-CN" smtClean="0"/>
              <a:t>‹#›</a:t>
            </a:fld>
            <a:endParaRPr lang="en-US" altLang="zh-CN"/>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FF627B69-5C19-459F-AA62-296EB90DCBE9}" type="datetimeFigureOut">
              <a:rPr lang="zh-CN" altLang="en-US" smtClean="0"/>
              <a:t>2023/9/17</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889DEC37-0A57-448E-934B-E4DA5939020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15.png"/><Relationship Id="rId5" Type="http://schemas.openxmlformats.org/officeDocument/2006/relationships/theme" Target="../theme/theme3.xml"/><Relationship Id="rId4"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5" Type="http://schemas.openxmlformats.org/officeDocument/2006/relationships/image" Target="../media/image20.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48682" name="文本框 9"/>
          <p:cNvSpPr txBox="1"/>
          <p:nvPr userDrawn="1"/>
        </p:nvSpPr>
        <p:spPr>
          <a:xfrm>
            <a:off x="12297846" y="4643414"/>
            <a:ext cx="2347579" cy="95923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pPr>
            <a:r>
              <a:rPr kumimoji="0" lang="zh-CN" altLang="en-US" sz="800" b="1"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配色参考建议</a:t>
            </a:r>
            <a:endParaRPr kumimoji="0" lang="en-US" altLang="zh-CN" sz="800" b="1"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1000"/>
              </a:lnSpc>
              <a:spcBef>
                <a:spcPts val="0"/>
              </a:spcBef>
              <a:spcAft>
                <a:spcPts val="0"/>
              </a:spcAft>
              <a:buClrTx/>
              <a:buSzTx/>
              <a:buFontTx/>
              <a:buNone/>
            </a:pPr>
            <a:r>
              <a:rPr kumimoji="0" lang="en-US" altLang="zh-CN" sz="800" b="1"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auto" latinLnBrk="0" hangingPunct="1">
              <a:lnSpc>
                <a:spcPct val="150000"/>
              </a:lnSpc>
              <a:spcBef>
                <a:spcPts val="0"/>
              </a:spcBef>
              <a:spcAft>
                <a:spcPts val="0"/>
              </a:spcAft>
              <a:buClrTx/>
              <a:buSzTx/>
              <a:buFontTx/>
              <a:buNone/>
            </a:pP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同一页面建议不超过</a:t>
            </a:r>
            <a:r>
              <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4</a:t>
            </a: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种颜色</a:t>
            </a:r>
            <a:endPar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pP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配色方案建议使用同组内方案（组别以行划分）</a:t>
            </a:r>
            <a:endPar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pP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请结合具体场景，参照标准设置及配色自行使用</a:t>
            </a:r>
          </a:p>
        </p:txBody>
      </p:sp>
      <p:sp>
        <p:nvSpPr>
          <p:cNvPr id="1048683" name="文本框 10"/>
          <p:cNvSpPr txBox="1"/>
          <p:nvPr userDrawn="1"/>
        </p:nvSpPr>
        <p:spPr>
          <a:xfrm>
            <a:off x="12297848" y="3525773"/>
            <a:ext cx="2347577" cy="95923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pPr>
            <a:r>
              <a:rPr kumimoji="0" lang="zh-CN" altLang="en-US" sz="800" b="1"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图形参考建议</a:t>
            </a:r>
            <a:endParaRPr kumimoji="0" lang="en-US" altLang="zh-CN" sz="800" b="1"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1000"/>
              </a:lnSpc>
              <a:spcBef>
                <a:spcPts val="0"/>
              </a:spcBef>
              <a:spcAft>
                <a:spcPts val="0"/>
              </a:spcAft>
              <a:buClrTx/>
              <a:buSzTx/>
              <a:buFontTx/>
              <a:buNone/>
            </a:pPr>
            <a:r>
              <a:rPr kumimoji="0" lang="en-US" altLang="zh-CN" sz="800" b="1"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auto" latinLnBrk="0" hangingPunct="1">
              <a:lnSpc>
                <a:spcPct val="150000"/>
              </a:lnSpc>
              <a:spcBef>
                <a:spcPts val="0"/>
              </a:spcBef>
              <a:spcAft>
                <a:spcPts val="0"/>
              </a:spcAft>
              <a:buClrTx/>
              <a:buSzTx/>
              <a:buFontTx/>
              <a:buNone/>
            </a:pP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建议使用圆角矩形或圆角类元素</a:t>
            </a:r>
            <a:endPar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pP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字体颜色避免使用纯黑色</a:t>
            </a:r>
            <a:endPar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pP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避免使用阴影及渐变</a:t>
            </a:r>
            <a:endPar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endParaRPr>
          </a:p>
        </p:txBody>
      </p:sp>
      <p:grpSp>
        <p:nvGrpSpPr>
          <p:cNvPr id="76" name="组合 11"/>
          <p:cNvGrpSpPr/>
          <p:nvPr userDrawn="1"/>
        </p:nvGrpSpPr>
        <p:grpSpPr>
          <a:xfrm>
            <a:off x="12402976" y="5789630"/>
            <a:ext cx="1084424" cy="949837"/>
            <a:chOff x="12715184" y="5406113"/>
            <a:chExt cx="1262449" cy="1265463"/>
          </a:xfrm>
        </p:grpSpPr>
        <p:grpSp>
          <p:nvGrpSpPr>
            <p:cNvPr id="77" name="组合 12"/>
            <p:cNvGrpSpPr/>
            <p:nvPr userDrawn="1"/>
          </p:nvGrpSpPr>
          <p:grpSpPr>
            <a:xfrm>
              <a:off x="12715184" y="5406113"/>
              <a:ext cx="1262449" cy="191905"/>
              <a:chOff x="13096875" y="5474587"/>
              <a:chExt cx="986367" cy="188913"/>
            </a:xfrm>
          </p:grpSpPr>
          <p:sp>
            <p:nvSpPr>
              <p:cNvPr id="1048684" name="Rectangle 166"/>
              <p:cNvSpPr>
                <a:spLocks noChangeArrowheads="1"/>
              </p:cNvSpPr>
              <p:nvPr userDrawn="1"/>
            </p:nvSpPr>
            <p:spPr bwMode="auto">
              <a:xfrm flipV="1">
                <a:off x="13590059" y="5474587"/>
                <a:ext cx="243417" cy="188913"/>
              </a:xfrm>
              <a:prstGeom prst="rect">
                <a:avLst/>
              </a:prstGeom>
              <a:solidFill>
                <a:srgbClr val="FF9900"/>
              </a:solidFill>
              <a:ln w="9525">
                <a:no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宋体" pitchFamily="2" charset="-122"/>
                  <a:cs typeface="+mn-cs"/>
                </a:endParaRPr>
              </a:p>
            </p:txBody>
          </p:sp>
          <p:sp>
            <p:nvSpPr>
              <p:cNvPr id="1048685" name="Rectangle 167"/>
              <p:cNvSpPr>
                <a:spLocks noChangeArrowheads="1"/>
              </p:cNvSpPr>
              <p:nvPr userDrawn="1"/>
            </p:nvSpPr>
            <p:spPr bwMode="auto">
              <a:xfrm flipV="1">
                <a:off x="13835592" y="5474587"/>
                <a:ext cx="247650" cy="188913"/>
              </a:xfrm>
              <a:prstGeom prst="rect">
                <a:avLst/>
              </a:prstGeom>
              <a:solidFill>
                <a:srgbClr val="CCCCCC"/>
              </a:solidFill>
              <a:ln w="9525">
                <a:no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宋体" pitchFamily="2" charset="-122"/>
                  <a:cs typeface="+mn-cs"/>
                </a:endParaRPr>
              </a:p>
            </p:txBody>
          </p:sp>
          <p:sp>
            <p:nvSpPr>
              <p:cNvPr id="1048686" name="Rectangle 168"/>
              <p:cNvSpPr>
                <a:spLocks noChangeArrowheads="1"/>
              </p:cNvSpPr>
              <p:nvPr userDrawn="1"/>
            </p:nvSpPr>
            <p:spPr bwMode="auto">
              <a:xfrm flipV="1">
                <a:off x="13096875" y="5474587"/>
                <a:ext cx="247650" cy="188913"/>
              </a:xfrm>
              <a:prstGeom prst="rect">
                <a:avLst/>
              </a:prstGeom>
              <a:solidFill>
                <a:srgbClr val="99CCFF"/>
              </a:solidFill>
              <a:ln w="9525">
                <a:no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宋体" pitchFamily="2" charset="-122"/>
                  <a:cs typeface="+mn-cs"/>
                </a:endParaRPr>
              </a:p>
            </p:txBody>
          </p:sp>
          <p:sp>
            <p:nvSpPr>
              <p:cNvPr id="1048687" name="Rectangle 169"/>
              <p:cNvSpPr>
                <a:spLocks noChangeArrowheads="1"/>
              </p:cNvSpPr>
              <p:nvPr userDrawn="1"/>
            </p:nvSpPr>
            <p:spPr bwMode="auto">
              <a:xfrm flipV="1">
                <a:off x="13344525" y="5474587"/>
                <a:ext cx="245533" cy="188913"/>
              </a:xfrm>
              <a:prstGeom prst="rect">
                <a:avLst/>
              </a:prstGeom>
              <a:solidFill>
                <a:srgbClr val="ED7D31"/>
              </a:solidFill>
              <a:ln w="9525">
                <a:no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宋体" pitchFamily="2" charset="-122"/>
                  <a:cs typeface="+mn-cs"/>
                </a:endParaRPr>
              </a:p>
            </p:txBody>
          </p:sp>
        </p:grpSp>
        <p:grpSp>
          <p:nvGrpSpPr>
            <p:cNvPr id="78" name="组合 13"/>
            <p:cNvGrpSpPr/>
            <p:nvPr userDrawn="1"/>
          </p:nvGrpSpPr>
          <p:grpSpPr>
            <a:xfrm>
              <a:off x="12715184" y="5680954"/>
              <a:ext cx="1262449" cy="185454"/>
              <a:chOff x="13096875" y="6482650"/>
              <a:chExt cx="986367" cy="182563"/>
            </a:xfrm>
          </p:grpSpPr>
          <p:sp>
            <p:nvSpPr>
              <p:cNvPr id="1048688" name="Rectangle 171"/>
              <p:cNvSpPr>
                <a:spLocks noChangeArrowheads="1"/>
              </p:cNvSpPr>
              <p:nvPr userDrawn="1"/>
            </p:nvSpPr>
            <p:spPr bwMode="auto">
              <a:xfrm flipV="1">
                <a:off x="13344525" y="6482650"/>
                <a:ext cx="245533" cy="182563"/>
              </a:xfrm>
              <a:prstGeom prst="rect">
                <a:avLst/>
              </a:prstGeom>
              <a:solidFill>
                <a:srgbClr val="FF9900"/>
              </a:solidFill>
              <a:ln w="9525">
                <a:no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宋体" pitchFamily="2" charset="-122"/>
                  <a:cs typeface="+mn-cs"/>
                </a:endParaRPr>
              </a:p>
            </p:txBody>
          </p:sp>
          <p:sp>
            <p:nvSpPr>
              <p:cNvPr id="1048689" name="Rectangle 172"/>
              <p:cNvSpPr>
                <a:spLocks noChangeArrowheads="1"/>
              </p:cNvSpPr>
              <p:nvPr userDrawn="1"/>
            </p:nvSpPr>
            <p:spPr bwMode="auto">
              <a:xfrm flipV="1">
                <a:off x="13590059" y="6482650"/>
                <a:ext cx="243417" cy="182563"/>
              </a:xfrm>
              <a:prstGeom prst="rect">
                <a:avLst/>
              </a:prstGeom>
              <a:solidFill>
                <a:srgbClr val="FFCC99"/>
              </a:solidFill>
              <a:ln w="9525">
                <a:no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宋体" pitchFamily="2" charset="-122"/>
                  <a:cs typeface="+mn-cs"/>
                </a:endParaRPr>
              </a:p>
            </p:txBody>
          </p:sp>
          <p:sp>
            <p:nvSpPr>
              <p:cNvPr id="1048690" name="Rectangle 173"/>
              <p:cNvSpPr>
                <a:spLocks noChangeArrowheads="1"/>
              </p:cNvSpPr>
              <p:nvPr userDrawn="1"/>
            </p:nvSpPr>
            <p:spPr bwMode="auto">
              <a:xfrm flipV="1">
                <a:off x="13835592" y="6482650"/>
                <a:ext cx="247650" cy="182563"/>
              </a:xfrm>
              <a:prstGeom prst="rect">
                <a:avLst/>
              </a:prstGeom>
              <a:solidFill>
                <a:srgbClr val="FFCC66"/>
              </a:solidFill>
              <a:ln w="9525">
                <a:no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宋体" pitchFamily="2" charset="-122"/>
                  <a:cs typeface="+mn-cs"/>
                </a:endParaRPr>
              </a:p>
            </p:txBody>
          </p:sp>
          <p:sp>
            <p:nvSpPr>
              <p:cNvPr id="1048691" name="Rectangle 174"/>
              <p:cNvSpPr>
                <a:spLocks noChangeArrowheads="1"/>
              </p:cNvSpPr>
              <p:nvPr userDrawn="1"/>
            </p:nvSpPr>
            <p:spPr bwMode="auto">
              <a:xfrm flipV="1">
                <a:off x="13096875" y="6482650"/>
                <a:ext cx="247650" cy="182563"/>
              </a:xfrm>
              <a:prstGeom prst="rect">
                <a:avLst/>
              </a:prstGeom>
              <a:solidFill>
                <a:schemeClr val="tx1">
                  <a:lumMod val="75000"/>
                  <a:lumOff val="25000"/>
                </a:schemeClr>
              </a:solidFill>
              <a:ln w="9525">
                <a:no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宋体" pitchFamily="2" charset="-122"/>
                  <a:cs typeface="+mn-cs"/>
                </a:endParaRPr>
              </a:p>
            </p:txBody>
          </p:sp>
        </p:grpSp>
        <p:grpSp>
          <p:nvGrpSpPr>
            <p:cNvPr id="79" name="组合 14"/>
            <p:cNvGrpSpPr/>
            <p:nvPr userDrawn="1"/>
          </p:nvGrpSpPr>
          <p:grpSpPr>
            <a:xfrm>
              <a:off x="12715184" y="5949344"/>
              <a:ext cx="1262449" cy="185454"/>
              <a:chOff x="13096875" y="7274812"/>
              <a:chExt cx="986367" cy="182563"/>
            </a:xfrm>
          </p:grpSpPr>
          <p:sp>
            <p:nvSpPr>
              <p:cNvPr id="1048692" name="Rectangle 186"/>
              <p:cNvSpPr>
                <a:spLocks noChangeArrowheads="1"/>
              </p:cNvSpPr>
              <p:nvPr userDrawn="1"/>
            </p:nvSpPr>
            <p:spPr bwMode="auto">
              <a:xfrm flipV="1">
                <a:off x="13344525" y="7274812"/>
                <a:ext cx="245533" cy="182563"/>
              </a:xfrm>
              <a:prstGeom prst="rect">
                <a:avLst/>
              </a:prstGeom>
              <a:solidFill>
                <a:srgbClr val="FF9900"/>
              </a:solidFill>
              <a:ln w="9525">
                <a:no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宋体" pitchFamily="2" charset="-122"/>
                  <a:cs typeface="+mn-cs"/>
                </a:endParaRPr>
              </a:p>
            </p:txBody>
          </p:sp>
          <p:sp>
            <p:nvSpPr>
              <p:cNvPr id="1048693" name="Rectangle 187"/>
              <p:cNvSpPr>
                <a:spLocks noChangeArrowheads="1"/>
              </p:cNvSpPr>
              <p:nvPr userDrawn="1"/>
            </p:nvSpPr>
            <p:spPr bwMode="auto">
              <a:xfrm flipV="1">
                <a:off x="13590059" y="7274812"/>
                <a:ext cx="243417" cy="182563"/>
              </a:xfrm>
              <a:prstGeom prst="rect">
                <a:avLst/>
              </a:prstGeom>
              <a:solidFill>
                <a:srgbClr val="FFCC99"/>
              </a:solidFill>
              <a:ln w="9525">
                <a:no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宋体" pitchFamily="2" charset="-122"/>
                  <a:cs typeface="+mn-cs"/>
                </a:endParaRPr>
              </a:p>
            </p:txBody>
          </p:sp>
          <p:sp>
            <p:nvSpPr>
              <p:cNvPr id="1048694" name="Rectangle 188"/>
              <p:cNvSpPr>
                <a:spLocks noChangeArrowheads="1"/>
              </p:cNvSpPr>
              <p:nvPr userDrawn="1"/>
            </p:nvSpPr>
            <p:spPr bwMode="auto">
              <a:xfrm flipV="1">
                <a:off x="13835592" y="7274812"/>
                <a:ext cx="247650" cy="182563"/>
              </a:xfrm>
              <a:prstGeom prst="rect">
                <a:avLst/>
              </a:prstGeom>
              <a:solidFill>
                <a:srgbClr val="FFCC66"/>
              </a:solidFill>
              <a:ln w="9525">
                <a:no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宋体" pitchFamily="2" charset="-122"/>
                  <a:cs typeface="+mn-cs"/>
                </a:endParaRPr>
              </a:p>
            </p:txBody>
          </p:sp>
          <p:sp>
            <p:nvSpPr>
              <p:cNvPr id="1048695" name="Rectangle 189"/>
              <p:cNvSpPr>
                <a:spLocks noChangeArrowheads="1"/>
              </p:cNvSpPr>
              <p:nvPr userDrawn="1"/>
            </p:nvSpPr>
            <p:spPr bwMode="auto">
              <a:xfrm flipV="1">
                <a:off x="13096875" y="7274812"/>
                <a:ext cx="247650" cy="182563"/>
              </a:xfrm>
              <a:prstGeom prst="rect">
                <a:avLst/>
              </a:prstGeom>
              <a:solidFill>
                <a:schemeClr val="tx1">
                  <a:lumMod val="75000"/>
                  <a:lumOff val="25000"/>
                </a:schemeClr>
              </a:solidFill>
              <a:ln w="9525">
                <a:no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宋体" pitchFamily="2" charset="-122"/>
                  <a:cs typeface="+mn-cs"/>
                </a:endParaRPr>
              </a:p>
            </p:txBody>
          </p:sp>
        </p:grpSp>
        <p:grpSp>
          <p:nvGrpSpPr>
            <p:cNvPr id="80" name="组合 15"/>
            <p:cNvGrpSpPr/>
            <p:nvPr userDrawn="1"/>
          </p:nvGrpSpPr>
          <p:grpSpPr>
            <a:xfrm>
              <a:off x="12715184" y="6217734"/>
              <a:ext cx="1262449" cy="185454"/>
              <a:chOff x="13096875" y="7490712"/>
              <a:chExt cx="986367" cy="182563"/>
            </a:xfrm>
          </p:grpSpPr>
          <p:sp>
            <p:nvSpPr>
              <p:cNvPr id="1048696" name="Rectangle 191"/>
              <p:cNvSpPr>
                <a:spLocks noChangeArrowheads="1"/>
              </p:cNvSpPr>
              <p:nvPr userDrawn="1"/>
            </p:nvSpPr>
            <p:spPr bwMode="auto">
              <a:xfrm flipV="1">
                <a:off x="13344525" y="7490712"/>
                <a:ext cx="245533" cy="182563"/>
              </a:xfrm>
              <a:prstGeom prst="rect">
                <a:avLst/>
              </a:prstGeom>
              <a:solidFill>
                <a:srgbClr val="0068B6"/>
              </a:solidFill>
              <a:ln w="9525">
                <a:no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宋体" pitchFamily="2" charset="-122"/>
                  <a:cs typeface="+mn-cs"/>
                </a:endParaRPr>
              </a:p>
            </p:txBody>
          </p:sp>
          <p:sp>
            <p:nvSpPr>
              <p:cNvPr id="1048697" name="Rectangle 192"/>
              <p:cNvSpPr>
                <a:spLocks noChangeArrowheads="1"/>
              </p:cNvSpPr>
              <p:nvPr userDrawn="1"/>
            </p:nvSpPr>
            <p:spPr bwMode="auto">
              <a:xfrm flipV="1">
                <a:off x="13590059" y="7490712"/>
                <a:ext cx="243417" cy="182563"/>
              </a:xfrm>
              <a:prstGeom prst="rect">
                <a:avLst/>
              </a:prstGeom>
              <a:solidFill>
                <a:srgbClr val="99CCFF"/>
              </a:solidFill>
              <a:ln w="9525">
                <a:no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宋体" pitchFamily="2" charset="-122"/>
                  <a:cs typeface="+mn-cs"/>
                </a:endParaRPr>
              </a:p>
            </p:txBody>
          </p:sp>
          <p:sp>
            <p:nvSpPr>
              <p:cNvPr id="1048698" name="Rectangle 193"/>
              <p:cNvSpPr>
                <a:spLocks noChangeArrowheads="1"/>
              </p:cNvSpPr>
              <p:nvPr userDrawn="1"/>
            </p:nvSpPr>
            <p:spPr bwMode="auto">
              <a:xfrm flipV="1">
                <a:off x="13835592" y="7490712"/>
                <a:ext cx="247650" cy="182563"/>
              </a:xfrm>
              <a:prstGeom prst="rect">
                <a:avLst/>
              </a:prstGeom>
              <a:solidFill>
                <a:srgbClr val="CCCCFF"/>
              </a:solidFill>
              <a:ln w="9525">
                <a:no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宋体" pitchFamily="2" charset="-122"/>
                  <a:cs typeface="+mn-cs"/>
                </a:endParaRPr>
              </a:p>
            </p:txBody>
          </p:sp>
          <p:sp>
            <p:nvSpPr>
              <p:cNvPr id="1048699" name="Rectangle 194"/>
              <p:cNvSpPr>
                <a:spLocks noChangeArrowheads="1"/>
              </p:cNvSpPr>
              <p:nvPr userDrawn="1"/>
            </p:nvSpPr>
            <p:spPr bwMode="auto">
              <a:xfrm flipV="1">
                <a:off x="13096875" y="7490712"/>
                <a:ext cx="247650" cy="182563"/>
              </a:xfrm>
              <a:prstGeom prst="rect">
                <a:avLst/>
              </a:prstGeom>
              <a:solidFill>
                <a:schemeClr val="tx1">
                  <a:lumMod val="75000"/>
                  <a:lumOff val="25000"/>
                </a:schemeClr>
              </a:solidFill>
              <a:ln w="9525">
                <a:no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宋体" pitchFamily="2" charset="-122"/>
                  <a:cs typeface="+mn-cs"/>
                </a:endParaRPr>
              </a:p>
            </p:txBody>
          </p:sp>
        </p:grpSp>
        <p:grpSp>
          <p:nvGrpSpPr>
            <p:cNvPr id="81" name="组合 16"/>
            <p:cNvGrpSpPr/>
            <p:nvPr userDrawn="1"/>
          </p:nvGrpSpPr>
          <p:grpSpPr>
            <a:xfrm>
              <a:off x="12715184" y="6486122"/>
              <a:ext cx="1262449" cy="185454"/>
              <a:chOff x="13096875" y="7706612"/>
              <a:chExt cx="986367" cy="182563"/>
            </a:xfrm>
          </p:grpSpPr>
          <p:sp>
            <p:nvSpPr>
              <p:cNvPr id="1048700" name="Rectangle 196"/>
              <p:cNvSpPr>
                <a:spLocks noChangeArrowheads="1"/>
              </p:cNvSpPr>
              <p:nvPr userDrawn="1"/>
            </p:nvSpPr>
            <p:spPr bwMode="auto">
              <a:xfrm flipV="1">
                <a:off x="13344525" y="7706612"/>
                <a:ext cx="245533" cy="182563"/>
              </a:xfrm>
              <a:prstGeom prst="rect">
                <a:avLst/>
              </a:prstGeom>
              <a:solidFill>
                <a:srgbClr val="99CCFF"/>
              </a:solidFill>
              <a:ln w="9525">
                <a:no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宋体" pitchFamily="2" charset="-122"/>
                  <a:cs typeface="+mn-cs"/>
                </a:endParaRPr>
              </a:p>
            </p:txBody>
          </p:sp>
          <p:sp>
            <p:nvSpPr>
              <p:cNvPr id="1048701" name="Rectangle 197"/>
              <p:cNvSpPr>
                <a:spLocks noChangeArrowheads="1"/>
              </p:cNvSpPr>
              <p:nvPr userDrawn="1"/>
            </p:nvSpPr>
            <p:spPr bwMode="auto">
              <a:xfrm flipV="1">
                <a:off x="13590059" y="7706612"/>
                <a:ext cx="243417" cy="182563"/>
              </a:xfrm>
              <a:prstGeom prst="rect">
                <a:avLst/>
              </a:prstGeom>
              <a:solidFill>
                <a:srgbClr val="ED7D31"/>
              </a:solidFill>
              <a:ln w="9525">
                <a:no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宋体" pitchFamily="2" charset="-122"/>
                  <a:cs typeface="+mn-cs"/>
                </a:endParaRPr>
              </a:p>
            </p:txBody>
          </p:sp>
          <p:sp>
            <p:nvSpPr>
              <p:cNvPr id="1048702" name="Rectangle 198"/>
              <p:cNvSpPr>
                <a:spLocks noChangeArrowheads="1"/>
              </p:cNvSpPr>
              <p:nvPr userDrawn="1"/>
            </p:nvSpPr>
            <p:spPr bwMode="auto">
              <a:xfrm flipV="1">
                <a:off x="13835592" y="7706612"/>
                <a:ext cx="247650" cy="182563"/>
              </a:xfrm>
              <a:prstGeom prst="rect">
                <a:avLst/>
              </a:prstGeom>
              <a:solidFill>
                <a:srgbClr val="99CCCC"/>
              </a:solidFill>
              <a:ln w="9525">
                <a:no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宋体" pitchFamily="2" charset="-122"/>
                  <a:cs typeface="+mn-cs"/>
                </a:endParaRPr>
              </a:p>
            </p:txBody>
          </p:sp>
          <p:sp>
            <p:nvSpPr>
              <p:cNvPr id="1048703" name="Rectangle 199"/>
              <p:cNvSpPr>
                <a:spLocks noChangeArrowheads="1"/>
              </p:cNvSpPr>
              <p:nvPr userDrawn="1"/>
            </p:nvSpPr>
            <p:spPr bwMode="auto">
              <a:xfrm flipV="1">
                <a:off x="13096875" y="7706612"/>
                <a:ext cx="247650" cy="182563"/>
              </a:xfrm>
              <a:prstGeom prst="rect">
                <a:avLst/>
              </a:prstGeom>
              <a:solidFill>
                <a:schemeClr val="tx1">
                  <a:lumMod val="75000"/>
                  <a:lumOff val="25000"/>
                </a:schemeClr>
              </a:solidFill>
              <a:ln w="9525">
                <a:noFill/>
                <a:miter lim="800000"/>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微软雅黑" panose="020B0503020204020204" pitchFamily="34" charset="-122"/>
                  <a:ea typeface="宋体" pitchFamily="2" charset="-122"/>
                  <a:cs typeface="+mn-cs"/>
                </a:endParaRPr>
              </a:p>
            </p:txBody>
          </p:sp>
        </p:grpSp>
      </p:grpSp>
      <p:sp>
        <p:nvSpPr>
          <p:cNvPr id="1048704" name="文本框 37"/>
          <p:cNvSpPr txBox="1"/>
          <p:nvPr userDrawn="1"/>
        </p:nvSpPr>
        <p:spPr>
          <a:xfrm>
            <a:off x="12297846" y="14575"/>
            <a:ext cx="1713429" cy="114390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pPr>
            <a:r>
              <a:rPr kumimoji="0" lang="zh-CN" altLang="en-US" sz="800" b="1"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主标题字体建议</a:t>
            </a:r>
            <a:endParaRPr kumimoji="0" lang="en-US" altLang="zh-CN" sz="800" b="1"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1000"/>
              </a:lnSpc>
              <a:spcBef>
                <a:spcPts val="0"/>
              </a:spcBef>
              <a:spcAft>
                <a:spcPts val="0"/>
              </a:spcAft>
              <a:buClrTx/>
              <a:buSzTx/>
              <a:buFontTx/>
              <a:buNone/>
            </a:pPr>
            <a:r>
              <a:rPr kumimoji="0" lang="en-US" altLang="zh-CN" sz="800" b="1"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auto" latinLnBrk="0" hangingPunct="1">
              <a:lnSpc>
                <a:spcPct val="150000"/>
              </a:lnSpc>
              <a:spcBef>
                <a:spcPts val="0"/>
              </a:spcBef>
              <a:spcAft>
                <a:spcPts val="0"/>
              </a:spcAft>
              <a:buClrTx/>
              <a:buSzTx/>
              <a:buFontTx/>
              <a:buNone/>
            </a:pP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字体 </a:t>
            </a:r>
            <a:r>
              <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微软雅黑</a:t>
            </a:r>
            <a:endPar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pP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字号 </a:t>
            </a:r>
            <a:r>
              <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- 36</a:t>
            </a: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号</a:t>
            </a:r>
            <a:endPar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pP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颜色 </a:t>
            </a:r>
            <a:r>
              <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蓝色，个性色</a:t>
            </a:r>
            <a:r>
              <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1</a:t>
            </a: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，深色</a:t>
            </a:r>
            <a:r>
              <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25%</a:t>
            </a:r>
          </a:p>
          <a:p>
            <a:pPr marL="0" marR="0" lvl="0" indent="0" algn="l" defTabSz="914400" rtl="0" eaLnBrk="1" fontAlgn="auto" latinLnBrk="0" hangingPunct="1">
              <a:lnSpc>
                <a:spcPct val="150000"/>
              </a:lnSpc>
              <a:spcBef>
                <a:spcPts val="0"/>
              </a:spcBef>
              <a:spcAft>
                <a:spcPts val="0"/>
              </a:spcAft>
              <a:buClrTx/>
              <a:buSzTx/>
              <a:buFontTx/>
              <a:buNone/>
            </a:pP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间距 </a:t>
            </a:r>
            <a:r>
              <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稀疏</a:t>
            </a:r>
          </a:p>
        </p:txBody>
      </p:sp>
      <p:sp>
        <p:nvSpPr>
          <p:cNvPr id="1048705" name="文本框 38"/>
          <p:cNvSpPr txBox="1"/>
          <p:nvPr userDrawn="1"/>
        </p:nvSpPr>
        <p:spPr>
          <a:xfrm>
            <a:off x="12297846" y="1159185"/>
            <a:ext cx="1713430" cy="114390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pPr>
            <a:r>
              <a:rPr kumimoji="0" lang="zh-CN" altLang="en-US" sz="800" b="1"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辅标题字体建议</a:t>
            </a:r>
            <a:endParaRPr kumimoji="0" lang="en-US" altLang="zh-CN" sz="800" b="1"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1000"/>
              </a:lnSpc>
              <a:spcBef>
                <a:spcPts val="0"/>
              </a:spcBef>
              <a:spcAft>
                <a:spcPts val="0"/>
              </a:spcAft>
              <a:buClrTx/>
              <a:buSzTx/>
              <a:buFontTx/>
              <a:buNone/>
            </a:pPr>
            <a:r>
              <a:rPr kumimoji="0" lang="en-US" altLang="zh-CN" sz="800" b="1"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auto" latinLnBrk="0" hangingPunct="1">
              <a:lnSpc>
                <a:spcPct val="150000"/>
              </a:lnSpc>
              <a:spcBef>
                <a:spcPts val="0"/>
              </a:spcBef>
              <a:spcAft>
                <a:spcPts val="0"/>
              </a:spcAft>
              <a:buClrTx/>
              <a:buSzTx/>
              <a:buFontTx/>
              <a:buNone/>
            </a:pP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字体 </a:t>
            </a:r>
            <a:r>
              <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微软雅黑</a:t>
            </a:r>
            <a:endPar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pP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字号 </a:t>
            </a:r>
            <a:r>
              <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- 18</a:t>
            </a: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号</a:t>
            </a:r>
            <a:endPar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pP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颜色 </a:t>
            </a:r>
            <a:r>
              <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黑色，文字</a:t>
            </a:r>
            <a:r>
              <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1</a:t>
            </a: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，淡色</a:t>
            </a:r>
            <a:r>
              <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35%</a:t>
            </a:r>
          </a:p>
          <a:p>
            <a:pPr marL="0" marR="0" lvl="0" indent="0" algn="l" defTabSz="914400" rtl="0" eaLnBrk="1" fontAlgn="auto" latinLnBrk="0" hangingPunct="1">
              <a:lnSpc>
                <a:spcPct val="150000"/>
              </a:lnSpc>
              <a:spcBef>
                <a:spcPts val="0"/>
              </a:spcBef>
              <a:spcAft>
                <a:spcPts val="0"/>
              </a:spcAft>
              <a:buClrTx/>
              <a:buSzTx/>
              <a:buFontTx/>
              <a:buNone/>
            </a:pP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间距 </a:t>
            </a:r>
            <a:r>
              <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常规</a:t>
            </a:r>
          </a:p>
        </p:txBody>
      </p:sp>
      <p:sp>
        <p:nvSpPr>
          <p:cNvPr id="1048706" name="文本框 39"/>
          <p:cNvSpPr txBox="1"/>
          <p:nvPr userDrawn="1"/>
        </p:nvSpPr>
        <p:spPr>
          <a:xfrm>
            <a:off x="12297845" y="2303795"/>
            <a:ext cx="1713429" cy="114390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pPr>
            <a:r>
              <a:rPr kumimoji="0" lang="zh-CN" altLang="en-US" sz="800" b="1"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正文字体建议</a:t>
            </a:r>
            <a:endParaRPr kumimoji="0" lang="en-US" altLang="zh-CN" sz="800" b="1"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ts val="1000"/>
              </a:lnSpc>
              <a:spcBef>
                <a:spcPts val="0"/>
              </a:spcBef>
              <a:spcAft>
                <a:spcPts val="0"/>
              </a:spcAft>
              <a:buClrTx/>
              <a:buSzTx/>
              <a:buFontTx/>
              <a:buNone/>
            </a:pPr>
            <a:r>
              <a:rPr kumimoji="0" lang="en-US" altLang="zh-CN" sz="800" b="1"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a:t>
            </a:r>
          </a:p>
          <a:p>
            <a:pPr marL="0" marR="0" lvl="0" indent="0" algn="l" defTabSz="914400" rtl="0" eaLnBrk="1" fontAlgn="auto" latinLnBrk="0" hangingPunct="1">
              <a:lnSpc>
                <a:spcPct val="150000"/>
              </a:lnSpc>
              <a:spcBef>
                <a:spcPts val="0"/>
              </a:spcBef>
              <a:spcAft>
                <a:spcPts val="0"/>
              </a:spcAft>
              <a:buClrTx/>
              <a:buSzTx/>
              <a:buFontTx/>
              <a:buNone/>
            </a:pP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字体 </a:t>
            </a:r>
            <a:r>
              <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微软雅黑</a:t>
            </a:r>
            <a:endPar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pP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字号 </a:t>
            </a:r>
            <a:r>
              <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- 14</a:t>
            </a: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号</a:t>
            </a:r>
            <a:endPar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50000"/>
              </a:lnSpc>
              <a:spcBef>
                <a:spcPts val="0"/>
              </a:spcBef>
              <a:spcAft>
                <a:spcPts val="0"/>
              </a:spcAft>
              <a:buClrTx/>
              <a:buSzTx/>
              <a:buFontTx/>
              <a:buNone/>
            </a:pP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颜色 </a:t>
            </a:r>
            <a:r>
              <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a:t>
            </a: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黑色，文字</a:t>
            </a:r>
            <a:r>
              <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1</a:t>
            </a: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，淡色</a:t>
            </a:r>
            <a:r>
              <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35%</a:t>
            </a:r>
          </a:p>
          <a:p>
            <a:pPr marL="0" marR="0" lvl="0" indent="0" algn="l" defTabSz="914400" rtl="0" eaLnBrk="1" fontAlgn="auto" latinLnBrk="0" hangingPunct="1">
              <a:lnSpc>
                <a:spcPct val="150000"/>
              </a:lnSpc>
              <a:spcBef>
                <a:spcPts val="0"/>
              </a:spcBef>
              <a:spcAft>
                <a:spcPts val="0"/>
              </a:spcAft>
              <a:buClrTx/>
              <a:buSzTx/>
              <a:buFontTx/>
              <a:buNone/>
            </a:pP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间距 </a:t>
            </a:r>
            <a:r>
              <a:rPr kumimoji="0" lang="en-US" altLang="zh-CN"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800" b="0" i="0" u="none" strike="noStrike" kern="1200" cap="none" spc="0" normalizeH="0" baseline="0" noProof="0" dirty="0">
                <a:ln>
                  <a:noFill/>
                </a:ln>
                <a:solidFill>
                  <a:prstClr val="black">
                    <a:lumMod val="50000"/>
                    <a:lumOff val="50000"/>
                  </a:prstClr>
                </a:solidFill>
                <a:effectLst/>
                <a:uLnTx/>
                <a:uFillTx/>
                <a:latin typeface="微软雅黑" panose="020B0503020204020204" pitchFamily="34" charset="-122"/>
                <a:ea typeface="微软雅黑" panose="020B0503020204020204" pitchFamily="34" charset="-122"/>
                <a:cs typeface="+mn-cs"/>
              </a:rPr>
              <a:t>常规</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6" cstate="screen"/>
          <a:stretch>
            <a:fillRect/>
          </a:stretch>
        </p:blipFill>
        <p:spPr>
          <a:xfrm>
            <a:off x="0" y="1"/>
            <a:ext cx="12192001" cy="6858000"/>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0" y="0"/>
            <a:ext cx="12187065" cy="6858000"/>
          </a:xfrm>
          <a:prstGeom prst="rect">
            <a:avLst/>
          </a:prstGeom>
        </p:spPr>
      </p:pic>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3" Type="http://schemas.openxmlformats.org/officeDocument/2006/relationships/tags" Target="../tags/tag30.xml"/><Relationship Id="rId7" Type="http://schemas.openxmlformats.org/officeDocument/2006/relationships/tags" Target="../tags/tag34.xml"/><Relationship Id="rId12" Type="http://schemas.openxmlformats.org/officeDocument/2006/relationships/tags" Target="../tags/tag39.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tags" Target="../tags/tag38.xml"/><Relationship Id="rId5" Type="http://schemas.openxmlformats.org/officeDocument/2006/relationships/tags" Target="../tags/tag32.xml"/><Relationship Id="rId15" Type="http://schemas.openxmlformats.org/officeDocument/2006/relationships/notesSlide" Target="../notesSlides/notesSlide11.xml"/><Relationship Id="rId10" Type="http://schemas.openxmlformats.org/officeDocument/2006/relationships/tags" Target="../tags/tag37.xml"/><Relationship Id="rId4" Type="http://schemas.openxmlformats.org/officeDocument/2006/relationships/tags" Target="../tags/tag31.xml"/><Relationship Id="rId9" Type="http://schemas.openxmlformats.org/officeDocument/2006/relationships/tags" Target="../tags/tag36.xml"/><Relationship Id="rId14"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tags" Target="../tags/tag53.xml"/><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tags" Target="../tags/tag52.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5" Type="http://schemas.openxmlformats.org/officeDocument/2006/relationships/tags" Target="../tags/tag45.xml"/><Relationship Id="rId15" Type="http://schemas.openxmlformats.org/officeDocument/2006/relationships/notesSlide" Target="../notesSlides/notesSlide13.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notesSlide" Target="../notesSlides/notesSlide2.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tags" Target="../tags/tag27.xml"/><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tags" Target="../tags/tag26.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5" Type="http://schemas.openxmlformats.org/officeDocument/2006/relationships/tags" Target="../tags/tag19.xml"/><Relationship Id="rId15" Type="http://schemas.openxmlformats.org/officeDocument/2006/relationships/notesSlide" Target="../notesSlides/notesSlide4.xml"/><Relationship Id="rId10" Type="http://schemas.openxmlformats.org/officeDocument/2006/relationships/tags" Target="../tags/tag24.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ate"/>
          <p:cNvSpPr txBox="1">
            <a:spLocks noChangeArrowheads="1"/>
          </p:cNvSpPr>
          <p:nvPr/>
        </p:nvSpPr>
        <p:spPr bwMode="auto">
          <a:xfrm>
            <a:off x="7994015" y="4933950"/>
            <a:ext cx="3184525" cy="1331595"/>
          </a:xfrm>
          <a:prstGeom prst="rect">
            <a:avLst/>
          </a:prstGeom>
          <a:noFill/>
          <a:ln w="9525">
            <a:noFill/>
            <a:prstDash val="dash"/>
            <a:miter lim="800000"/>
          </a:ln>
        </p:spPr>
        <p:txBody>
          <a:bodyPr lIns="109247" tIns="54623" rIns="109247" bIns="54623" anchor="ctr"/>
          <a:lstStyle/>
          <a:p>
            <a:pPr algn="l" defTabSz="1094105" fontAlgn="base">
              <a:spcBef>
                <a:spcPct val="30000"/>
              </a:spcBef>
              <a:spcAft>
                <a:spcPct val="10000"/>
              </a:spcAft>
            </a:pPr>
            <a:r>
              <a:rPr kumimoji="1" lang="zh-CN" altLang="en-US" sz="2135" b="1">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朱家桢</a:t>
            </a:r>
            <a:endParaRPr kumimoji="1" lang="en-US" altLang="zh-CN" sz="2135" b="1">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algn="l" defTabSz="1094105" fontAlgn="base">
              <a:spcBef>
                <a:spcPct val="30000"/>
              </a:spcBef>
              <a:spcAft>
                <a:spcPct val="10000"/>
              </a:spcAft>
            </a:pPr>
            <a:r>
              <a:rPr kumimoji="1" lang="en-US" altLang="zh-CN" sz="2135" b="1">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en-US" altLang="zh-CN" sz="2135"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2023 </a:t>
            </a:r>
            <a:r>
              <a:rPr kumimoji="1" lang="zh-CN" altLang="en-US" sz="2135" b="1">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年 </a:t>
            </a:r>
            <a:r>
              <a:rPr kumimoji="1" lang="en-US" altLang="zh-CN" sz="2135"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9</a:t>
            </a:r>
            <a:r>
              <a:rPr kumimoji="1" lang="en-US" altLang="zh-CN" sz="2135" b="1">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kumimoji="1" lang="zh-CN" altLang="en-US" sz="2135" b="1"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月</a:t>
            </a:r>
          </a:p>
        </p:txBody>
      </p:sp>
      <p:sp>
        <p:nvSpPr>
          <p:cNvPr id="15" name="Line 4"/>
          <p:cNvSpPr>
            <a:spLocks noChangeShapeType="1"/>
          </p:cNvSpPr>
          <p:nvPr/>
        </p:nvSpPr>
        <p:spPr bwMode="auto">
          <a:xfrm>
            <a:off x="2134264" y="4286679"/>
            <a:ext cx="7943849" cy="0"/>
          </a:xfrm>
          <a:prstGeom prst="line">
            <a:avLst/>
          </a:prstGeom>
          <a:noFill/>
          <a:ln w="19050">
            <a:solidFill>
              <a:srgbClr val="FFFFFF">
                <a:lumMod val="65000"/>
              </a:srgbClr>
            </a:solidFill>
            <a:round/>
          </a:ln>
        </p:spPr>
        <p:txBody>
          <a:bodyPr wrap="none" lIns="109387" tIns="54693" rIns="109387" bIns="54693"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7" name="文本占位符 1"/>
          <p:cNvSpPr txBox="1"/>
          <p:nvPr/>
        </p:nvSpPr>
        <p:spPr>
          <a:xfrm>
            <a:off x="1179430" y="2226606"/>
            <a:ext cx="9744253" cy="1896035"/>
          </a:xfrm>
          <a:prstGeom prst="rect">
            <a:avLst/>
          </a:prstGeom>
        </p:spPr>
        <p:txBody>
          <a:bodyPr anchor="ctr">
            <a:noAutofit/>
          </a:bodyPr>
          <a:lstStyle>
            <a:lvl1pPr marL="0" indent="0" algn="ctr" rtl="0" eaLnBrk="0" fontAlgn="base" hangingPunct="0">
              <a:spcBef>
                <a:spcPct val="20000"/>
              </a:spcBef>
              <a:spcAft>
                <a:spcPct val="0"/>
              </a:spcAft>
              <a:buFont typeface="Arial" panose="020B0604020202020204" pitchFamily="34" charset="0"/>
              <a:buNone/>
              <a:defRPr kumimoji="1" sz="4800" b="1" kern="1200">
                <a:solidFill>
                  <a:schemeClr val="tx1"/>
                </a:solidFill>
                <a:latin typeface="+mn-lt"/>
                <a:ea typeface="+mn-ea"/>
                <a:cs typeface="微软雅黑" panose="020B0503020204020204" pitchFamily="34" charset="-122"/>
                <a:sym typeface="Calibri" panose="020F0502020204030204" pitchFamily="34" charset="0"/>
              </a:defRPr>
            </a:lvl1pPr>
            <a:lvl2pPr marL="990600" indent="-381000" algn="l" rtl="0" eaLnBrk="0" fontAlgn="base" hangingPunct="0">
              <a:spcBef>
                <a:spcPct val="20000"/>
              </a:spcBef>
              <a:spcAft>
                <a:spcPct val="0"/>
              </a:spcAft>
              <a:buFont typeface="Arial" panose="020B0604020202020204" pitchFamily="34" charset="0"/>
              <a:buChar char="–"/>
              <a:defRPr kumimoji="1" sz="3735" kern="1200">
                <a:solidFill>
                  <a:schemeClr val="tx1"/>
                </a:solidFill>
                <a:latin typeface="+mn-lt"/>
                <a:ea typeface="+mn-ea"/>
                <a:cs typeface="微软雅黑" panose="020B0503020204020204" pitchFamily="34" charset="-122"/>
                <a:sym typeface="Calibri" panose="020F0502020204030204" pitchFamily="34" charset="0"/>
              </a:defRPr>
            </a:lvl2pPr>
            <a:lvl3pPr marL="1524000" indent="-3048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微软雅黑" panose="020B0503020204020204" pitchFamily="34" charset="-122"/>
                <a:sym typeface="Calibri" panose="020F0502020204030204" pitchFamily="34" charset="0"/>
              </a:defRPr>
            </a:lvl3pPr>
            <a:lvl4pPr marL="2133600" indent="-304800" algn="l" rtl="0" eaLnBrk="0" fontAlgn="base" hangingPunct="0">
              <a:spcBef>
                <a:spcPct val="20000"/>
              </a:spcBef>
              <a:spcAft>
                <a:spcPct val="0"/>
              </a:spcAft>
              <a:buFont typeface="Arial" panose="020B0604020202020204" pitchFamily="34" charset="0"/>
              <a:buChar char="–"/>
              <a:defRPr kumimoji="1" sz="2665" kern="1200">
                <a:solidFill>
                  <a:schemeClr val="tx1"/>
                </a:solidFill>
                <a:latin typeface="+mn-lt"/>
                <a:ea typeface="+mn-ea"/>
                <a:cs typeface="微软雅黑" panose="020B0503020204020204" pitchFamily="34" charset="-122"/>
                <a:sym typeface="Calibri" panose="020F0502020204030204" pitchFamily="34" charset="0"/>
              </a:defRPr>
            </a:lvl4pPr>
            <a:lvl5pPr marL="2743200" indent="-304800" algn="l" rtl="0" eaLnBrk="0" fontAlgn="base" hangingPunct="0">
              <a:spcBef>
                <a:spcPct val="20000"/>
              </a:spcBef>
              <a:spcAft>
                <a:spcPct val="0"/>
              </a:spcAft>
              <a:buFont typeface="Arial" panose="020B0604020202020204" pitchFamily="34" charset="0"/>
              <a:buChar char="»"/>
              <a:defRPr kumimoji="1" sz="2665" kern="1200">
                <a:solidFill>
                  <a:schemeClr val="tx1"/>
                </a:solidFill>
                <a:latin typeface="+mn-lt"/>
                <a:ea typeface="+mn-ea"/>
                <a:cs typeface="微软雅黑" panose="020B0503020204020204" pitchFamily="34" charset="-122"/>
                <a:sym typeface="Calibri" panose="020F0502020204030204" pitchFamily="34" charset="0"/>
              </a:defRPr>
            </a:lvl5pPr>
            <a:lvl6pPr marL="3352800" indent="-304800" algn="l" defTabSz="121920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6pPr>
            <a:lvl7pPr marL="3962400" indent="-304800" algn="l" defTabSz="121920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7pPr>
            <a:lvl8pPr marL="4572000" indent="-304800" algn="l" defTabSz="121920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8pPr>
            <a:lvl9pPr marL="5181600" indent="-304800" algn="l" defTabSz="1219200" rtl="0" eaLnBrk="1" latinLnBrk="0" hangingPunct="1">
              <a:lnSpc>
                <a:spcPct val="90000"/>
              </a:lnSpc>
              <a:spcBef>
                <a:spcPts val="665"/>
              </a:spcBef>
              <a:buFont typeface="Arial" panose="020B0604020202020204" pitchFamily="34" charset="0"/>
              <a:buChar char="•"/>
              <a:defRPr sz="2400" kern="1200">
                <a:solidFill>
                  <a:schemeClr val="tx1"/>
                </a:solidFill>
                <a:latin typeface="+mn-lt"/>
                <a:ea typeface="+mn-ea"/>
                <a:cs typeface="+mn-cs"/>
              </a:defRPr>
            </a:lvl9pPr>
          </a:lstStyle>
          <a:p>
            <a:r>
              <a:rPr lang="zh-CN" altLang="en-US" sz="4000">
                <a:solidFill>
                  <a:srgbClr val="C00000"/>
                </a:solidFill>
                <a:latin typeface="微软雅黑" panose="020B0503020204020204" pitchFamily="34" charset="-122"/>
                <a:ea typeface="微软雅黑" panose="020B0503020204020204" pitchFamily="34" charset="-122"/>
              </a:rPr>
              <a:t>碎片整理优化方案</a:t>
            </a:r>
            <a:endParaRPr lang="en-US" altLang="zh-CN" sz="40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碎片整理</a:t>
            </a:r>
            <a:r>
              <a:rPr lang="en-US" altLang="zh-CN"/>
              <a:t>2.0</a:t>
            </a:r>
            <a:r>
              <a:rPr lang="zh-CN" altLang="en-US"/>
              <a:t>：</a:t>
            </a:r>
            <a:r>
              <a:rPr lang="zh-CN" altLang="en-US" sz="2800">
                <a:solidFill>
                  <a:srgbClr val="C02A16"/>
                </a:solidFill>
                <a:latin typeface="微软雅黑" panose="020B0503020204020204" pitchFamily="34" charset="-122"/>
                <a:ea typeface="微软雅黑" panose="020B0503020204020204" pitchFamily="34" charset="-122"/>
              </a:rPr>
              <a:t>根据</a:t>
            </a:r>
            <a:r>
              <a:rPr lang="en-US" altLang="zh-CN" sz="2800">
                <a:solidFill>
                  <a:srgbClr val="C02A16"/>
                </a:solidFill>
                <a:latin typeface="微软雅黑" panose="020B0503020204020204" pitchFamily="34" charset="-122"/>
                <a:ea typeface="微软雅黑" panose="020B0503020204020204" pitchFamily="34" charset="-122"/>
              </a:rPr>
              <a:t>numa</a:t>
            </a:r>
            <a:r>
              <a:rPr lang="zh-CN" altLang="en-US" sz="2800">
                <a:solidFill>
                  <a:srgbClr val="C02A16"/>
                </a:solidFill>
                <a:latin typeface="微软雅黑" panose="020B0503020204020204" pitchFamily="34" charset="-122"/>
                <a:ea typeface="微软雅黑" panose="020B0503020204020204" pitchFamily="34" charset="-122"/>
              </a:rPr>
              <a:t>资源选择虚机组合</a:t>
            </a:r>
            <a:br>
              <a:rPr lang="en-US" altLang="zh-CN" sz="2800">
                <a:latin typeface="微软雅黑" panose="020B0503020204020204" pitchFamily="34" charset="-122"/>
                <a:ea typeface="微软雅黑" panose="020B0503020204020204" pitchFamily="34" charset="-122"/>
              </a:rPr>
            </a:br>
            <a:endParaRPr kumimoji="1" lang="zh-CN" altLang="en-US" dirty="0"/>
          </a:p>
        </p:txBody>
      </p:sp>
      <p:sp>
        <p:nvSpPr>
          <p:cNvPr id="13" name="文本框 12">
            <a:extLst>
              <a:ext uri="{FF2B5EF4-FFF2-40B4-BE49-F238E27FC236}">
                <a16:creationId xmlns:a16="http://schemas.microsoft.com/office/drawing/2014/main" id="{AAC6A32C-C0E2-69A9-6D6A-ADF765EA0742}"/>
              </a:ext>
            </a:extLst>
          </p:cNvPr>
          <p:cNvSpPr txBox="1"/>
          <p:nvPr/>
        </p:nvSpPr>
        <p:spPr>
          <a:xfrm>
            <a:off x="2892752" y="1375101"/>
            <a:ext cx="6152972" cy="2362570"/>
          </a:xfrm>
          <a:prstGeom prst="rect">
            <a:avLst/>
          </a:prstGeom>
          <a:noFill/>
        </p:spPr>
        <p:txBody>
          <a:bodyPr wrap="square">
            <a:spAutoFit/>
          </a:bodyPr>
          <a:lstStyle/>
          <a:p>
            <a:pPr>
              <a:lnSpc>
                <a:spcPct val="150000"/>
              </a:lnSpc>
            </a:pPr>
            <a:r>
              <a:rPr lang="zh-CN" altLang="en-US" sz="1600" b="1">
                <a:latin typeface="微软雅黑" panose="020B0503020204020204" pitchFamily="34" charset="-122"/>
                <a:ea typeface="微软雅黑" panose="020B0503020204020204" pitchFamily="34" charset="-122"/>
              </a:rPr>
              <a:t>操作步骤：</a:t>
            </a:r>
            <a:endParaRPr lang="en-US" altLang="zh-CN" sz="1600">
              <a:solidFill>
                <a:schemeClr val="accent1">
                  <a:lumMod val="75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startAt="9"/>
            </a:pPr>
            <a:r>
              <a:rPr lang="zh-CN" altLang="en-US" sz="1400">
                <a:solidFill>
                  <a:schemeClr val="accent1">
                    <a:lumMod val="75000"/>
                  </a:schemeClr>
                </a:solidFill>
                <a:latin typeface="微软雅黑" panose="020B0503020204020204" pitchFamily="34" charset="-122"/>
                <a:ea typeface="微软雅黑" panose="020B0503020204020204" pitchFamily="34" charset="-122"/>
              </a:rPr>
              <a:t>选择虚机</a:t>
            </a:r>
            <a:endParaRPr lang="en-US" altLang="zh-CN" sz="140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en-US" altLang="zh-CN" sz="1400">
                <a:solidFill>
                  <a:schemeClr val="accent1">
                    <a:lumMod val="75000"/>
                  </a:schemeClr>
                </a:solidFill>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双指针选择</a:t>
            </a:r>
            <a:endParaRPr lang="en-US" altLang="zh-CN" sz="14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startAt="10"/>
            </a:pPr>
            <a:r>
              <a:rPr lang="zh-CN" altLang="en-US" sz="1400">
                <a:latin typeface="微软雅黑" panose="020B0503020204020204" pitchFamily="34" charset="-122"/>
                <a:ea typeface="微软雅黑" panose="020B0503020204020204" pitchFamily="34" charset="-122"/>
              </a:rPr>
              <a:t>逆序选择目标宿主机</a:t>
            </a:r>
          </a:p>
          <a:p>
            <a:pPr marL="342900" indent="-342900">
              <a:lnSpc>
                <a:spcPct val="150000"/>
              </a:lnSpc>
              <a:buFont typeface="+mj-lt"/>
              <a:buAutoNum type="arabicPeriod" startAt="10"/>
            </a:pPr>
            <a:r>
              <a:rPr lang="zh-CN" altLang="en-US" sz="1400">
                <a:solidFill>
                  <a:schemeClr val="accent1">
                    <a:lumMod val="75000"/>
                  </a:schemeClr>
                </a:solidFill>
                <a:latin typeface="微软雅黑" panose="020B0503020204020204" pitchFamily="34" charset="-122"/>
                <a:ea typeface="微软雅黑" panose="020B0503020204020204" pitchFamily="34" charset="-122"/>
              </a:rPr>
              <a:t>确定目标宿主机</a:t>
            </a:r>
            <a:r>
              <a:rPr lang="en-US" altLang="zh-CN" sz="1400">
                <a:solidFill>
                  <a:schemeClr val="accent1">
                    <a:lumMod val="75000"/>
                  </a:schemeClr>
                </a:solidFill>
                <a:latin typeface="微软雅黑" panose="020B0503020204020204" pitchFamily="34" charset="-122"/>
                <a:ea typeface="微软雅黑" panose="020B0503020204020204" pitchFamily="34" charset="-122"/>
              </a:rPr>
              <a:t>numa</a:t>
            </a:r>
            <a:r>
              <a:rPr lang="zh-CN" altLang="en-US" sz="1400">
                <a:solidFill>
                  <a:schemeClr val="accent1">
                    <a:lumMod val="75000"/>
                  </a:schemeClr>
                </a:solidFill>
                <a:latin typeface="微软雅黑" panose="020B0503020204020204" pitchFamily="34" charset="-122"/>
                <a:ea typeface="微软雅黑" panose="020B0503020204020204" pitchFamily="34" charset="-122"/>
              </a:rPr>
              <a:t>节点：</a:t>
            </a:r>
            <a:endParaRPr lang="en-US" altLang="zh-CN" sz="140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en-US" altLang="zh-CN" sz="1400">
                <a:solidFill>
                  <a:schemeClr val="accent1">
                    <a:lumMod val="75000"/>
                  </a:schemeClr>
                </a:solidFill>
                <a:latin typeface="微软雅黑" panose="020B0503020204020204" pitchFamily="34" charset="-122"/>
                <a:ea typeface="微软雅黑" panose="020B0503020204020204" pitchFamily="34" charset="-122"/>
              </a:rPr>
              <a:t>       </a:t>
            </a:r>
            <a:r>
              <a:rPr lang="zh-CN" altLang="en-US" sz="1400">
                <a:solidFill>
                  <a:schemeClr val="accent1">
                    <a:lumMod val="75000"/>
                  </a:schemeClr>
                </a:solidFill>
                <a:latin typeface="微软雅黑" panose="020B0503020204020204" pitchFamily="34" charset="-122"/>
                <a:ea typeface="微软雅黑" panose="020B0503020204020204" pitchFamily="34" charset="-122"/>
              </a:rPr>
              <a:t>宿主机</a:t>
            </a:r>
            <a:r>
              <a:rPr lang="en-US" altLang="zh-CN" sz="1400">
                <a:solidFill>
                  <a:schemeClr val="accent1">
                    <a:lumMod val="75000"/>
                  </a:schemeClr>
                </a:solidFill>
                <a:latin typeface="微软雅黑" panose="020B0503020204020204" pitchFamily="34" charset="-122"/>
                <a:ea typeface="微软雅黑" panose="020B0503020204020204" pitchFamily="34" charset="-122"/>
              </a:rPr>
              <a:t>numa</a:t>
            </a:r>
            <a:r>
              <a:rPr lang="zh-CN" altLang="en-US" sz="1400">
                <a:solidFill>
                  <a:schemeClr val="accent1">
                    <a:lumMod val="75000"/>
                  </a:schemeClr>
                </a:solidFill>
                <a:latin typeface="微软雅黑" panose="020B0503020204020204" pitchFamily="34" charset="-122"/>
                <a:ea typeface="微软雅黑" panose="020B0503020204020204" pitchFamily="34" charset="-122"/>
              </a:rPr>
              <a:t>节点剩余资源与</a:t>
            </a:r>
            <a:r>
              <a:rPr lang="en-US" altLang="zh-CN" sz="1400">
                <a:solidFill>
                  <a:schemeClr val="accent1">
                    <a:lumMod val="75000"/>
                  </a:schemeClr>
                </a:solidFill>
                <a:latin typeface="微软雅黑" panose="020B0503020204020204" pitchFamily="34" charset="-122"/>
                <a:ea typeface="微软雅黑" panose="020B0503020204020204" pitchFamily="34" charset="-122"/>
              </a:rPr>
              <a:t>flavor</a:t>
            </a:r>
            <a:r>
              <a:rPr lang="zh-CN" altLang="en-US" sz="1400">
                <a:solidFill>
                  <a:schemeClr val="accent1">
                    <a:lumMod val="75000"/>
                  </a:schemeClr>
                </a:solidFill>
                <a:latin typeface="微软雅黑" panose="020B0503020204020204" pitchFamily="34" charset="-122"/>
                <a:ea typeface="微软雅黑" panose="020B0503020204020204" pitchFamily="34" charset="-122"/>
              </a:rPr>
              <a:t>资源的欧式距离</a:t>
            </a:r>
            <a:endParaRPr lang="en-US" altLang="zh-CN" sz="140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rPr>
              <a:t>12. </a:t>
            </a:r>
            <a:r>
              <a:rPr lang="zh-CN" altLang="en-US" sz="1400">
                <a:latin typeface="微软雅黑" panose="020B0503020204020204" pitchFamily="34" charset="-122"/>
                <a:ea typeface="微软雅黑" panose="020B0503020204020204" pitchFamily="34" charset="-122"/>
              </a:rPr>
              <a:t>计算剩余资源能否覆盖（</a:t>
            </a:r>
            <a:r>
              <a:rPr lang="zh-CN" altLang="en-US" sz="1400">
                <a:solidFill>
                  <a:schemeClr val="accent1">
                    <a:lumMod val="75000"/>
                  </a:schemeClr>
                </a:solidFill>
                <a:latin typeface="微软雅黑" panose="020B0503020204020204" pitchFamily="34" charset="-122"/>
                <a:ea typeface="微软雅黑" panose="020B0503020204020204" pitchFamily="34" charset="-122"/>
              </a:rPr>
              <a:t>满足资源</a:t>
            </a:r>
            <a:r>
              <a:rPr lang="en-US" altLang="zh-CN" sz="1400">
                <a:solidFill>
                  <a:schemeClr val="accent1">
                    <a:lumMod val="75000"/>
                  </a:schemeClr>
                </a:solidFill>
                <a:latin typeface="微软雅黑" panose="020B0503020204020204" pitchFamily="34" charset="-122"/>
                <a:ea typeface="微软雅黑" panose="020B0503020204020204" pitchFamily="34" charset="-122"/>
              </a:rPr>
              <a:t>numa</a:t>
            </a:r>
            <a:r>
              <a:rPr lang="zh-CN" altLang="en-US" sz="1400">
                <a:solidFill>
                  <a:schemeClr val="accent1">
                    <a:lumMod val="75000"/>
                  </a:schemeClr>
                </a:solidFill>
                <a:latin typeface="微软雅黑" panose="020B0503020204020204" pitchFamily="34" charset="-122"/>
                <a:ea typeface="微软雅黑" panose="020B0503020204020204" pitchFamily="34" charset="-122"/>
              </a:rPr>
              <a:t>数目</a:t>
            </a:r>
            <a:r>
              <a:rPr lang="zh-CN" altLang="en-US" sz="1400">
                <a:latin typeface="微软雅黑" panose="020B0503020204020204" pitchFamily="34" charset="-122"/>
                <a:ea typeface="微软雅黑" panose="020B0503020204020204" pitchFamily="34" charset="-122"/>
              </a:rPr>
              <a:t>）</a:t>
            </a:r>
            <a:endParaRPr lang="en-US" altLang="zh-CN" sz="1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433435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8"/>
          <p:cNvSpPr txBox="1">
            <a:spLocks noChangeArrowheads="1"/>
          </p:cNvSpPr>
          <p:nvPr>
            <p:custDataLst>
              <p:tags r:id="rId2"/>
            </p:custDataLst>
          </p:nvPr>
        </p:nvSpPr>
        <p:spPr bwMode="auto">
          <a:xfrm>
            <a:off x="2011045" y="1120140"/>
            <a:ext cx="798195" cy="298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defRPr/>
            </a:pPr>
            <a:r>
              <a:rPr lang="en-US" altLang="zh-CN" sz="4000">
                <a:solidFill>
                  <a:srgbClr val="D10000">
                    <a:alpha val="20000"/>
                  </a:srgbClr>
                </a:solidFill>
                <a:latin typeface="微软雅黑" panose="020B0503020204020204" pitchFamily="34" charset="-122"/>
                <a:ea typeface="微软雅黑" panose="020B0503020204020204" pitchFamily="34" charset="-122"/>
              </a:rPr>
              <a:t>Con t en t s</a:t>
            </a:r>
          </a:p>
        </p:txBody>
      </p:sp>
      <p:sp>
        <p:nvSpPr>
          <p:cNvPr id="16" name="文本框 9"/>
          <p:cNvSpPr txBox="1">
            <a:spLocks noChangeArrowheads="1"/>
          </p:cNvSpPr>
          <p:nvPr>
            <p:custDataLst>
              <p:tags r:id="rId3"/>
            </p:custDataLst>
          </p:nvPr>
        </p:nvSpPr>
        <p:spPr bwMode="auto">
          <a:xfrm>
            <a:off x="1559622" y="908790"/>
            <a:ext cx="8001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9pPr>
          </a:lstStyle>
          <a:p>
            <a:pPr>
              <a:lnSpc>
                <a:spcPct val="100000"/>
              </a:lnSpc>
              <a:spcBef>
                <a:spcPct val="0"/>
              </a:spcBef>
              <a:buFontTx/>
              <a:buNone/>
            </a:pPr>
            <a:r>
              <a:rPr lang="zh-CN" altLang="en-US" sz="4000">
                <a:solidFill>
                  <a:srgbClr val="D10000"/>
                </a:solidFill>
                <a:latin typeface="微软雅黑" panose="020B0503020204020204" pitchFamily="34" charset="-122"/>
                <a:ea typeface="微软雅黑" panose="020B0503020204020204" pitchFamily="34" charset="-122"/>
              </a:rPr>
              <a:t>目 录</a:t>
            </a:r>
          </a:p>
        </p:txBody>
      </p:sp>
      <p:sp>
        <p:nvSpPr>
          <p:cNvPr id="14" name="任意多边形 13"/>
          <p:cNvSpPr/>
          <p:nvPr>
            <p:custDataLst>
              <p:tags r:id="rId4"/>
            </p:custDataLst>
          </p:nvPr>
        </p:nvSpPr>
        <p:spPr>
          <a:xfrm>
            <a:off x="4943904" y="2077190"/>
            <a:ext cx="4418077"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40000">
              <a:alpha val="20000"/>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vertOverflow="overflow" horzOverflow="overflow" vert="horz" wrap="square" lIns="360000" tIns="0" rIns="0" bIns="0" numCol="1" spcCol="1270" rtlCol="0" fromWordArt="0" anchor="ctr" anchorCtr="0" forceAA="0" compatLnSpc="1">
            <a:normAutofit/>
          </a:bodyPr>
          <a:lstStyle/>
          <a:p>
            <a:pPr lvl="0" algn="l">
              <a:lnSpc>
                <a:spcPct val="130000"/>
              </a:lnSpc>
              <a:buClrTx/>
              <a:buSzTx/>
              <a:buFontTx/>
            </a:pPr>
            <a:r>
              <a:rPr lang="zh-CN" altLang="en-US" sz="2400">
                <a:solidFill>
                  <a:schemeClr val="tx2"/>
                </a:solidFill>
                <a:latin typeface="微软雅黑" panose="020B0503020204020204" pitchFamily="34" charset="-122"/>
                <a:ea typeface="微软雅黑" panose="020B0503020204020204" pitchFamily="34" charset="-122"/>
                <a:sym typeface="+mn-ea"/>
              </a:rPr>
              <a:t>碎片整理</a:t>
            </a:r>
            <a:r>
              <a:rPr lang="en-US" altLang="zh-CN" sz="2400">
                <a:solidFill>
                  <a:schemeClr val="tx2"/>
                </a:solidFill>
                <a:latin typeface="微软雅黑" panose="020B0503020204020204" pitchFamily="34" charset="-122"/>
                <a:ea typeface="微软雅黑" panose="020B0503020204020204" pitchFamily="34" charset="-122"/>
                <a:sym typeface="+mn-ea"/>
              </a:rPr>
              <a:t>1.0</a:t>
            </a:r>
            <a:r>
              <a:rPr lang="zh-CN" altLang="en-US" sz="2400">
                <a:solidFill>
                  <a:schemeClr val="tx2"/>
                </a:solidFill>
                <a:latin typeface="微软雅黑" panose="020B0503020204020204" pitchFamily="34" charset="-122"/>
                <a:ea typeface="微软雅黑" panose="020B0503020204020204" pitchFamily="34" charset="-122"/>
                <a:sym typeface="+mn-ea"/>
              </a:rPr>
              <a:t>和</a:t>
            </a:r>
            <a:r>
              <a:rPr lang="en-US" altLang="zh-CN" sz="2400">
                <a:solidFill>
                  <a:schemeClr val="tx2"/>
                </a:solidFill>
                <a:latin typeface="微软雅黑" panose="020B0503020204020204" pitchFamily="34" charset="-122"/>
                <a:ea typeface="微软雅黑" panose="020B0503020204020204" pitchFamily="34" charset="-122"/>
                <a:sym typeface="+mn-ea"/>
              </a:rPr>
              <a:t>2.0</a:t>
            </a:r>
            <a:endParaRPr lang="zh-CN" altLang="en-US" sz="2400">
              <a:solidFill>
                <a:schemeClr val="tx2"/>
              </a:solidFill>
              <a:latin typeface="微软雅黑" panose="020B0503020204020204" pitchFamily="34" charset="-122"/>
              <a:ea typeface="微软雅黑" panose="020B0503020204020204" pitchFamily="34" charset="-122"/>
              <a:sym typeface="+mn-ea"/>
            </a:endParaRPr>
          </a:p>
        </p:txBody>
      </p:sp>
      <p:sp>
        <p:nvSpPr>
          <p:cNvPr id="17" name="任意多边形 16"/>
          <p:cNvSpPr/>
          <p:nvPr>
            <p:custDataLst>
              <p:tags r:id="rId5"/>
            </p:custDataLst>
          </p:nvPr>
        </p:nvSpPr>
        <p:spPr>
          <a:xfrm>
            <a:off x="4169205" y="2045440"/>
            <a:ext cx="947738" cy="830262"/>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D1000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solidFill>
                  <a:srgbClr val="FFFFFF"/>
                </a:solidFill>
              </a:rPr>
              <a:t>2</a:t>
            </a:r>
          </a:p>
        </p:txBody>
      </p:sp>
      <p:sp>
        <p:nvSpPr>
          <p:cNvPr id="18" name="任意多边形 17"/>
          <p:cNvSpPr/>
          <p:nvPr>
            <p:custDataLst>
              <p:tags r:id="rId6"/>
            </p:custDataLst>
          </p:nvPr>
        </p:nvSpPr>
        <p:spPr>
          <a:xfrm>
            <a:off x="4943904" y="3087741"/>
            <a:ext cx="4418077"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40000"/>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a:lnSpc>
                <a:spcPct val="130000"/>
              </a:lnSpc>
            </a:pPr>
            <a:r>
              <a:rPr lang="en-US" altLang="zh-CN" sz="2400">
                <a:solidFill>
                  <a:schemeClr val="bg1"/>
                </a:solidFill>
                <a:latin typeface="微软雅黑" panose="020B0503020204020204" pitchFamily="34" charset="-122"/>
                <a:ea typeface="微软雅黑" panose="020B0503020204020204" pitchFamily="34" charset="-122"/>
              </a:rPr>
              <a:t>Balcon</a:t>
            </a:r>
            <a:r>
              <a:rPr lang="en-US" altLang="zh-CN" sz="2400">
                <a:solidFill>
                  <a:srgbClr val="585858"/>
                </a:solidFill>
                <a:latin typeface="微软雅黑" panose="020B0503020204020204" pitchFamily="34" charset="-122"/>
                <a:ea typeface="微软雅黑" panose="020B0503020204020204" pitchFamily="34" charset="-122"/>
              </a:rPr>
              <a:t>	</a:t>
            </a:r>
            <a:endParaRPr lang="zh-CN" altLang="en-US" sz="2400" dirty="0">
              <a:solidFill>
                <a:srgbClr val="585858"/>
              </a:solidFill>
              <a:latin typeface="微软雅黑" panose="020B0503020204020204" pitchFamily="34" charset="-122"/>
              <a:ea typeface="微软雅黑" panose="020B0503020204020204" pitchFamily="34" charset="-122"/>
            </a:endParaRPr>
          </a:p>
        </p:txBody>
      </p:sp>
      <p:sp>
        <p:nvSpPr>
          <p:cNvPr id="19" name="任意多边形 18"/>
          <p:cNvSpPr/>
          <p:nvPr>
            <p:custDataLst>
              <p:tags r:id="rId7"/>
            </p:custDataLst>
          </p:nvPr>
        </p:nvSpPr>
        <p:spPr>
          <a:xfrm>
            <a:off x="4169205" y="3053452"/>
            <a:ext cx="947738" cy="8302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D1000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solidFill>
                  <a:srgbClr val="FFFFFF"/>
                </a:solidFill>
              </a:rPr>
              <a:t>3</a:t>
            </a:r>
          </a:p>
        </p:txBody>
      </p:sp>
      <p:sp>
        <p:nvSpPr>
          <p:cNvPr id="20" name="任意多边形 19"/>
          <p:cNvSpPr/>
          <p:nvPr>
            <p:custDataLst>
              <p:tags r:id="rId8"/>
            </p:custDataLst>
          </p:nvPr>
        </p:nvSpPr>
        <p:spPr>
          <a:xfrm>
            <a:off x="4943904" y="4058605"/>
            <a:ext cx="4418077"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40000">
              <a:alpha val="20000"/>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a:lnSpc>
                <a:spcPct val="130000"/>
              </a:lnSpc>
              <a:defRPr/>
            </a:pPr>
            <a:r>
              <a:rPr lang="zh-CN" altLang="en-US" sz="2400">
                <a:solidFill>
                  <a:srgbClr val="585858"/>
                </a:solidFill>
                <a:latin typeface="微软雅黑" panose="020B0503020204020204" pitchFamily="34" charset="-122"/>
                <a:ea typeface="微软雅黑" panose="020B0503020204020204" pitchFamily="34" charset="-122"/>
              </a:rPr>
              <a:t>碎片整理</a:t>
            </a:r>
            <a:r>
              <a:rPr lang="en-US" altLang="zh-CN" sz="2400">
                <a:solidFill>
                  <a:srgbClr val="585858"/>
                </a:solidFill>
                <a:latin typeface="微软雅黑" panose="020B0503020204020204" pitchFamily="34" charset="-122"/>
                <a:ea typeface="微软雅黑" panose="020B0503020204020204" pitchFamily="34" charset="-122"/>
              </a:rPr>
              <a:t>3.0</a:t>
            </a:r>
            <a:endParaRPr lang="zh-CN" altLang="en-US" sz="2400" dirty="0">
              <a:solidFill>
                <a:srgbClr val="585858"/>
              </a:solidFill>
              <a:latin typeface="微软雅黑" panose="020B0503020204020204" pitchFamily="34" charset="-122"/>
              <a:ea typeface="微软雅黑" panose="020B0503020204020204" pitchFamily="34" charset="-122"/>
            </a:endParaRPr>
          </a:p>
        </p:txBody>
      </p:sp>
      <p:sp>
        <p:nvSpPr>
          <p:cNvPr id="21" name="任意多边形 20"/>
          <p:cNvSpPr/>
          <p:nvPr>
            <p:custDataLst>
              <p:tags r:id="rId9"/>
            </p:custDataLst>
          </p:nvPr>
        </p:nvSpPr>
        <p:spPr>
          <a:xfrm>
            <a:off x="4169205" y="4024951"/>
            <a:ext cx="947738" cy="8302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D1000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solidFill>
                  <a:srgbClr val="FFFFFF"/>
                </a:solidFill>
              </a:rPr>
              <a:t>4</a:t>
            </a:r>
          </a:p>
        </p:txBody>
      </p:sp>
      <p:sp>
        <p:nvSpPr>
          <p:cNvPr id="22" name="任意多边形 21"/>
          <p:cNvSpPr/>
          <p:nvPr>
            <p:custDataLst>
              <p:tags r:id="rId10"/>
            </p:custDataLst>
          </p:nvPr>
        </p:nvSpPr>
        <p:spPr>
          <a:xfrm>
            <a:off x="4943641" y="4993590"/>
            <a:ext cx="4418077"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D10000">
              <a:alpha val="20000"/>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a:lnSpc>
                <a:spcPct val="130000"/>
              </a:lnSpc>
              <a:defRPr/>
            </a:pPr>
            <a:r>
              <a:rPr lang="zh-CN" altLang="en-US" sz="2400">
                <a:solidFill>
                  <a:srgbClr val="585858"/>
                </a:solidFill>
                <a:latin typeface="微软雅黑" panose="020B0503020204020204" pitchFamily="34" charset="-122"/>
                <a:ea typeface="微软雅黑" panose="020B0503020204020204" pitchFamily="34" charset="-122"/>
              </a:rPr>
              <a:t>持续改进</a:t>
            </a:r>
            <a:endParaRPr lang="zh-CN" altLang="en-US" sz="2400" dirty="0">
              <a:solidFill>
                <a:srgbClr val="585858"/>
              </a:solidFill>
              <a:latin typeface="微软雅黑" panose="020B0503020204020204" pitchFamily="34" charset="-122"/>
              <a:ea typeface="微软雅黑" panose="020B0503020204020204" pitchFamily="34" charset="-122"/>
            </a:endParaRPr>
          </a:p>
        </p:txBody>
      </p:sp>
      <p:sp>
        <p:nvSpPr>
          <p:cNvPr id="23" name="任意多边形 22"/>
          <p:cNvSpPr/>
          <p:nvPr>
            <p:custDataLst>
              <p:tags r:id="rId11"/>
            </p:custDataLst>
          </p:nvPr>
        </p:nvSpPr>
        <p:spPr>
          <a:xfrm>
            <a:off x="4148622" y="4959936"/>
            <a:ext cx="947738" cy="8302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D1000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solidFill>
                  <a:srgbClr val="FFFFFF"/>
                </a:solidFill>
              </a:rPr>
              <a:t>5</a:t>
            </a:r>
          </a:p>
        </p:txBody>
      </p:sp>
      <p:sp>
        <p:nvSpPr>
          <p:cNvPr id="2" name="任意多边形 1"/>
          <p:cNvSpPr/>
          <p:nvPr>
            <p:custDataLst>
              <p:tags r:id="rId12"/>
            </p:custDataLst>
          </p:nvPr>
        </p:nvSpPr>
        <p:spPr>
          <a:xfrm>
            <a:off x="4943904" y="1100560"/>
            <a:ext cx="4418077"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D10000">
              <a:alpha val="20000"/>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vertOverflow="overflow" horzOverflow="overflow" vert="horz" wrap="square" lIns="360000" tIns="0" rIns="0" bIns="0" numCol="1" spcCol="1270" rtlCol="0" fromWordArt="0" anchor="ctr" anchorCtr="0" forceAA="0" compatLnSpc="1">
            <a:normAutofit/>
          </a:bodyPr>
          <a:lstStyle/>
          <a:p>
            <a:pPr lvl="0" algn="l">
              <a:lnSpc>
                <a:spcPct val="130000"/>
              </a:lnSpc>
              <a:buClrTx/>
              <a:buSzTx/>
              <a:buFontTx/>
            </a:pPr>
            <a:r>
              <a:rPr lang="zh-CN" altLang="en-US" sz="2400" dirty="0">
                <a:solidFill>
                  <a:schemeClr val="tx2"/>
                </a:solidFill>
                <a:latin typeface="微软雅黑" panose="020B0503020204020204" pitchFamily="34" charset="-122"/>
                <a:ea typeface="微软雅黑" panose="020B0503020204020204" pitchFamily="34" charset="-122"/>
                <a:sym typeface="+mn-ea"/>
              </a:rPr>
              <a:t>背景</a:t>
            </a:r>
          </a:p>
        </p:txBody>
      </p:sp>
      <p:sp>
        <p:nvSpPr>
          <p:cNvPr id="3" name="任意多边形 2"/>
          <p:cNvSpPr/>
          <p:nvPr>
            <p:custDataLst>
              <p:tags r:id="rId13"/>
            </p:custDataLst>
          </p:nvPr>
        </p:nvSpPr>
        <p:spPr>
          <a:xfrm>
            <a:off x="4168570" y="1070080"/>
            <a:ext cx="947738" cy="830262"/>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D1000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solidFill>
                  <a:srgbClr val="FFFFFF"/>
                </a:solidFill>
              </a:rPr>
              <a:t>1</a:t>
            </a:r>
            <a:endParaRPr lang="zh-CN" altLang="en-US" sz="4000" dirty="0">
              <a:solidFill>
                <a:srgbClr val="FFFFFF"/>
              </a:solidFill>
            </a:endParaRPr>
          </a:p>
        </p:txBody>
      </p:sp>
    </p:spTree>
    <p:custDataLst>
      <p:tags r:id="rId1"/>
    </p:custDataLst>
    <p:extLst>
      <p:ext uri="{BB962C8B-B14F-4D97-AF65-F5344CB8AC3E}">
        <p14:creationId xmlns:p14="http://schemas.microsoft.com/office/powerpoint/2010/main" val="1923715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BalCon</a:t>
            </a:r>
            <a:br>
              <a:rPr lang="en-US" altLang="zh-CN" sz="2800">
                <a:latin typeface="微软雅黑" panose="020B0503020204020204" pitchFamily="34" charset="-122"/>
                <a:ea typeface="微软雅黑" panose="020B0503020204020204" pitchFamily="34" charset="-122"/>
              </a:rPr>
            </a:br>
            <a:endParaRPr kumimoji="1" lang="zh-CN" altLang="en-US" dirty="0"/>
          </a:p>
        </p:txBody>
      </p:sp>
      <p:pic>
        <p:nvPicPr>
          <p:cNvPr id="4" name="图片 3">
            <a:extLst>
              <a:ext uri="{FF2B5EF4-FFF2-40B4-BE49-F238E27FC236}">
                <a16:creationId xmlns:a16="http://schemas.microsoft.com/office/drawing/2014/main" id="{7DF29FB5-BD9D-60F2-6D69-529E62EE2C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6021" y="1270768"/>
            <a:ext cx="7465490" cy="4500820"/>
          </a:xfrm>
          <a:prstGeom prst="rect">
            <a:avLst/>
          </a:prstGeom>
        </p:spPr>
      </p:pic>
      <p:sp>
        <p:nvSpPr>
          <p:cNvPr id="6" name="文本框 5">
            <a:extLst>
              <a:ext uri="{FF2B5EF4-FFF2-40B4-BE49-F238E27FC236}">
                <a16:creationId xmlns:a16="http://schemas.microsoft.com/office/drawing/2014/main" id="{E9CA44B7-9BCE-197B-1D4C-C9B8E039876B}"/>
              </a:ext>
            </a:extLst>
          </p:cNvPr>
          <p:cNvSpPr txBox="1"/>
          <p:nvPr/>
        </p:nvSpPr>
        <p:spPr>
          <a:xfrm>
            <a:off x="1090247" y="5980511"/>
            <a:ext cx="10954182" cy="276999"/>
          </a:xfrm>
          <a:prstGeom prst="rect">
            <a:avLst/>
          </a:prstGeom>
          <a:noFill/>
        </p:spPr>
        <p:txBody>
          <a:bodyPr wrap="square">
            <a:spAutoFit/>
          </a:bodyPr>
          <a:lstStyle/>
          <a:p>
            <a:r>
              <a:rPr lang="en-US" altLang="zh-CN" sz="1200" b="0" i="0">
                <a:solidFill>
                  <a:srgbClr val="222222"/>
                </a:solidFill>
                <a:effectLst/>
                <a:latin typeface="Arial" panose="020B0604020202020204" pitchFamily="34" charset="0"/>
              </a:rPr>
              <a:t>Gudkov A, Popov P, Romanov S. BalCon—resource balancing algorithm for VM consolidation[J]. Future Generation Computer Systems, 2023, 147: 265-274.</a:t>
            </a:r>
            <a:endParaRPr lang="zh-CN" altLang="en-US" sz="1200"/>
          </a:p>
        </p:txBody>
      </p:sp>
    </p:spTree>
    <p:extLst>
      <p:ext uri="{BB962C8B-B14F-4D97-AF65-F5344CB8AC3E}">
        <p14:creationId xmlns:p14="http://schemas.microsoft.com/office/powerpoint/2010/main" val="213618852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8"/>
          <p:cNvSpPr txBox="1">
            <a:spLocks noChangeArrowheads="1"/>
          </p:cNvSpPr>
          <p:nvPr>
            <p:custDataLst>
              <p:tags r:id="rId2"/>
            </p:custDataLst>
          </p:nvPr>
        </p:nvSpPr>
        <p:spPr bwMode="auto">
          <a:xfrm>
            <a:off x="2011045" y="1120140"/>
            <a:ext cx="798195" cy="298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defRPr/>
            </a:pPr>
            <a:r>
              <a:rPr lang="en-US" altLang="zh-CN" sz="4000">
                <a:solidFill>
                  <a:srgbClr val="D10000">
                    <a:alpha val="20000"/>
                  </a:srgbClr>
                </a:solidFill>
                <a:latin typeface="微软雅黑" panose="020B0503020204020204" pitchFamily="34" charset="-122"/>
                <a:ea typeface="微软雅黑" panose="020B0503020204020204" pitchFamily="34" charset="-122"/>
              </a:rPr>
              <a:t>Con t en t s</a:t>
            </a:r>
          </a:p>
        </p:txBody>
      </p:sp>
      <p:sp>
        <p:nvSpPr>
          <p:cNvPr id="16" name="文本框 9"/>
          <p:cNvSpPr txBox="1">
            <a:spLocks noChangeArrowheads="1"/>
          </p:cNvSpPr>
          <p:nvPr>
            <p:custDataLst>
              <p:tags r:id="rId3"/>
            </p:custDataLst>
          </p:nvPr>
        </p:nvSpPr>
        <p:spPr bwMode="auto">
          <a:xfrm>
            <a:off x="1559622" y="908790"/>
            <a:ext cx="8001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9pPr>
          </a:lstStyle>
          <a:p>
            <a:pPr>
              <a:lnSpc>
                <a:spcPct val="100000"/>
              </a:lnSpc>
              <a:spcBef>
                <a:spcPct val="0"/>
              </a:spcBef>
              <a:buFontTx/>
              <a:buNone/>
            </a:pPr>
            <a:r>
              <a:rPr lang="zh-CN" altLang="en-US" sz="4000">
                <a:solidFill>
                  <a:srgbClr val="D10000"/>
                </a:solidFill>
                <a:latin typeface="微软雅黑" panose="020B0503020204020204" pitchFamily="34" charset="-122"/>
                <a:ea typeface="微软雅黑" panose="020B0503020204020204" pitchFamily="34" charset="-122"/>
              </a:rPr>
              <a:t>目 录</a:t>
            </a:r>
          </a:p>
        </p:txBody>
      </p:sp>
      <p:sp>
        <p:nvSpPr>
          <p:cNvPr id="14" name="任意多边形 13"/>
          <p:cNvSpPr/>
          <p:nvPr>
            <p:custDataLst>
              <p:tags r:id="rId4"/>
            </p:custDataLst>
          </p:nvPr>
        </p:nvSpPr>
        <p:spPr>
          <a:xfrm>
            <a:off x="4943904" y="2077190"/>
            <a:ext cx="4418077"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40000">
              <a:alpha val="20000"/>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vertOverflow="overflow" horzOverflow="overflow" vert="horz" wrap="square" lIns="360000" tIns="0" rIns="0" bIns="0" numCol="1" spcCol="1270" rtlCol="0" fromWordArt="0" anchor="ctr" anchorCtr="0" forceAA="0" compatLnSpc="1">
            <a:normAutofit/>
          </a:bodyPr>
          <a:lstStyle/>
          <a:p>
            <a:pPr lvl="0" algn="l">
              <a:lnSpc>
                <a:spcPct val="130000"/>
              </a:lnSpc>
              <a:buClrTx/>
              <a:buSzTx/>
              <a:buFontTx/>
            </a:pPr>
            <a:r>
              <a:rPr lang="zh-CN" altLang="en-US" sz="2400">
                <a:solidFill>
                  <a:schemeClr val="tx2"/>
                </a:solidFill>
                <a:latin typeface="微软雅黑" panose="020B0503020204020204" pitchFamily="34" charset="-122"/>
                <a:ea typeface="微软雅黑" panose="020B0503020204020204" pitchFamily="34" charset="-122"/>
                <a:sym typeface="+mn-ea"/>
              </a:rPr>
              <a:t>碎片整理</a:t>
            </a:r>
            <a:r>
              <a:rPr lang="en-US" altLang="zh-CN" sz="2400">
                <a:solidFill>
                  <a:schemeClr val="tx2"/>
                </a:solidFill>
                <a:latin typeface="微软雅黑" panose="020B0503020204020204" pitchFamily="34" charset="-122"/>
                <a:ea typeface="微软雅黑" panose="020B0503020204020204" pitchFamily="34" charset="-122"/>
                <a:sym typeface="+mn-ea"/>
              </a:rPr>
              <a:t>1.0</a:t>
            </a:r>
            <a:r>
              <a:rPr lang="zh-CN" altLang="en-US" sz="2400">
                <a:solidFill>
                  <a:schemeClr val="tx2"/>
                </a:solidFill>
                <a:latin typeface="微软雅黑" panose="020B0503020204020204" pitchFamily="34" charset="-122"/>
                <a:ea typeface="微软雅黑" panose="020B0503020204020204" pitchFamily="34" charset="-122"/>
                <a:sym typeface="+mn-ea"/>
              </a:rPr>
              <a:t>和</a:t>
            </a:r>
            <a:r>
              <a:rPr lang="en-US" altLang="zh-CN" sz="2400">
                <a:solidFill>
                  <a:schemeClr val="tx2"/>
                </a:solidFill>
                <a:latin typeface="微软雅黑" panose="020B0503020204020204" pitchFamily="34" charset="-122"/>
                <a:ea typeface="微软雅黑" panose="020B0503020204020204" pitchFamily="34" charset="-122"/>
                <a:sym typeface="+mn-ea"/>
              </a:rPr>
              <a:t>2.0</a:t>
            </a:r>
            <a:endParaRPr lang="zh-CN" altLang="en-US" sz="2400">
              <a:solidFill>
                <a:schemeClr val="tx2"/>
              </a:solidFill>
              <a:latin typeface="微软雅黑" panose="020B0503020204020204" pitchFamily="34" charset="-122"/>
              <a:ea typeface="微软雅黑" panose="020B0503020204020204" pitchFamily="34" charset="-122"/>
              <a:sym typeface="+mn-ea"/>
            </a:endParaRPr>
          </a:p>
        </p:txBody>
      </p:sp>
      <p:sp>
        <p:nvSpPr>
          <p:cNvPr id="17" name="任意多边形 16"/>
          <p:cNvSpPr/>
          <p:nvPr>
            <p:custDataLst>
              <p:tags r:id="rId5"/>
            </p:custDataLst>
          </p:nvPr>
        </p:nvSpPr>
        <p:spPr>
          <a:xfrm>
            <a:off x="4169205" y="2045440"/>
            <a:ext cx="947738" cy="830262"/>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D1000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solidFill>
                  <a:srgbClr val="FFFFFF"/>
                </a:solidFill>
              </a:rPr>
              <a:t>2</a:t>
            </a:r>
          </a:p>
        </p:txBody>
      </p:sp>
      <p:sp>
        <p:nvSpPr>
          <p:cNvPr id="18" name="任意多边形 17"/>
          <p:cNvSpPr/>
          <p:nvPr>
            <p:custDataLst>
              <p:tags r:id="rId6"/>
            </p:custDataLst>
          </p:nvPr>
        </p:nvSpPr>
        <p:spPr>
          <a:xfrm>
            <a:off x="4943904" y="3087741"/>
            <a:ext cx="4418077"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40000">
              <a:alpha val="20000"/>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a:lnSpc>
                <a:spcPct val="130000"/>
              </a:lnSpc>
            </a:pPr>
            <a:r>
              <a:rPr lang="en-US" altLang="zh-CN" sz="2400">
                <a:solidFill>
                  <a:schemeClr val="tx2"/>
                </a:solidFill>
                <a:latin typeface="微软雅黑" panose="020B0503020204020204" pitchFamily="34" charset="-122"/>
                <a:ea typeface="微软雅黑" panose="020B0503020204020204" pitchFamily="34" charset="-122"/>
              </a:rPr>
              <a:t>Balcon</a:t>
            </a:r>
            <a:r>
              <a:rPr lang="en-US" altLang="zh-CN" sz="2400">
                <a:solidFill>
                  <a:srgbClr val="585858"/>
                </a:solidFill>
                <a:latin typeface="微软雅黑" panose="020B0503020204020204" pitchFamily="34" charset="-122"/>
                <a:ea typeface="微软雅黑" panose="020B0503020204020204" pitchFamily="34" charset="-122"/>
              </a:rPr>
              <a:t>	</a:t>
            </a:r>
            <a:endParaRPr lang="zh-CN" altLang="en-US" sz="2400" dirty="0">
              <a:solidFill>
                <a:srgbClr val="585858"/>
              </a:solidFill>
              <a:latin typeface="微软雅黑" panose="020B0503020204020204" pitchFamily="34" charset="-122"/>
              <a:ea typeface="微软雅黑" panose="020B0503020204020204" pitchFamily="34" charset="-122"/>
            </a:endParaRPr>
          </a:p>
        </p:txBody>
      </p:sp>
      <p:sp>
        <p:nvSpPr>
          <p:cNvPr id="19" name="任意多边形 18"/>
          <p:cNvSpPr/>
          <p:nvPr>
            <p:custDataLst>
              <p:tags r:id="rId7"/>
            </p:custDataLst>
          </p:nvPr>
        </p:nvSpPr>
        <p:spPr>
          <a:xfrm>
            <a:off x="4169205" y="3053452"/>
            <a:ext cx="947738" cy="8302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D1000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solidFill>
                  <a:srgbClr val="FFFFFF"/>
                </a:solidFill>
              </a:rPr>
              <a:t>3</a:t>
            </a:r>
          </a:p>
        </p:txBody>
      </p:sp>
      <p:sp>
        <p:nvSpPr>
          <p:cNvPr id="20" name="任意多边形 19"/>
          <p:cNvSpPr/>
          <p:nvPr>
            <p:custDataLst>
              <p:tags r:id="rId8"/>
            </p:custDataLst>
          </p:nvPr>
        </p:nvSpPr>
        <p:spPr>
          <a:xfrm>
            <a:off x="4943904" y="4058605"/>
            <a:ext cx="4418077"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40000"/>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a:lnSpc>
                <a:spcPct val="130000"/>
              </a:lnSpc>
              <a:defRPr/>
            </a:pPr>
            <a:r>
              <a:rPr lang="zh-CN" altLang="en-US" sz="2400">
                <a:solidFill>
                  <a:schemeClr val="bg1"/>
                </a:solidFill>
                <a:latin typeface="微软雅黑" panose="020B0503020204020204" pitchFamily="34" charset="-122"/>
                <a:ea typeface="微软雅黑" panose="020B0503020204020204" pitchFamily="34" charset="-122"/>
              </a:rPr>
              <a:t>碎片整理</a:t>
            </a:r>
            <a:r>
              <a:rPr lang="en-US" altLang="zh-CN" sz="2400">
                <a:solidFill>
                  <a:schemeClr val="bg1"/>
                </a:solidFill>
                <a:latin typeface="微软雅黑" panose="020B0503020204020204" pitchFamily="34" charset="-122"/>
                <a:ea typeface="微软雅黑" panose="020B0503020204020204" pitchFamily="34" charset="-122"/>
              </a:rPr>
              <a:t>3.0</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21" name="任意多边形 20"/>
          <p:cNvSpPr/>
          <p:nvPr>
            <p:custDataLst>
              <p:tags r:id="rId9"/>
            </p:custDataLst>
          </p:nvPr>
        </p:nvSpPr>
        <p:spPr>
          <a:xfrm>
            <a:off x="4169205" y="4024951"/>
            <a:ext cx="947738" cy="8302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D1000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solidFill>
                  <a:srgbClr val="FFFFFF"/>
                </a:solidFill>
              </a:rPr>
              <a:t>4</a:t>
            </a:r>
          </a:p>
        </p:txBody>
      </p:sp>
      <p:sp>
        <p:nvSpPr>
          <p:cNvPr id="22" name="任意多边形 21"/>
          <p:cNvSpPr/>
          <p:nvPr>
            <p:custDataLst>
              <p:tags r:id="rId10"/>
            </p:custDataLst>
          </p:nvPr>
        </p:nvSpPr>
        <p:spPr>
          <a:xfrm>
            <a:off x="4943641" y="4993590"/>
            <a:ext cx="4418077"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D10000">
              <a:alpha val="20000"/>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a:lnSpc>
                <a:spcPct val="130000"/>
              </a:lnSpc>
              <a:defRPr/>
            </a:pPr>
            <a:r>
              <a:rPr lang="zh-CN" altLang="en-US" sz="2400">
                <a:solidFill>
                  <a:srgbClr val="585858"/>
                </a:solidFill>
                <a:latin typeface="微软雅黑" panose="020B0503020204020204" pitchFamily="34" charset="-122"/>
                <a:ea typeface="微软雅黑" panose="020B0503020204020204" pitchFamily="34" charset="-122"/>
              </a:rPr>
              <a:t>模拟数据对比</a:t>
            </a:r>
            <a:endParaRPr lang="zh-CN" altLang="en-US" sz="2400" dirty="0">
              <a:solidFill>
                <a:srgbClr val="585858"/>
              </a:solidFill>
              <a:latin typeface="微软雅黑" panose="020B0503020204020204" pitchFamily="34" charset="-122"/>
              <a:ea typeface="微软雅黑" panose="020B0503020204020204" pitchFamily="34" charset="-122"/>
            </a:endParaRPr>
          </a:p>
        </p:txBody>
      </p:sp>
      <p:sp>
        <p:nvSpPr>
          <p:cNvPr id="23" name="任意多边形 22"/>
          <p:cNvSpPr/>
          <p:nvPr>
            <p:custDataLst>
              <p:tags r:id="rId11"/>
            </p:custDataLst>
          </p:nvPr>
        </p:nvSpPr>
        <p:spPr>
          <a:xfrm>
            <a:off x="4148622" y="4959936"/>
            <a:ext cx="947738" cy="8302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D1000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solidFill>
                  <a:srgbClr val="FFFFFF"/>
                </a:solidFill>
              </a:rPr>
              <a:t>5</a:t>
            </a:r>
          </a:p>
        </p:txBody>
      </p:sp>
      <p:sp>
        <p:nvSpPr>
          <p:cNvPr id="2" name="任意多边形 1"/>
          <p:cNvSpPr/>
          <p:nvPr>
            <p:custDataLst>
              <p:tags r:id="rId12"/>
            </p:custDataLst>
          </p:nvPr>
        </p:nvSpPr>
        <p:spPr>
          <a:xfrm>
            <a:off x="4943904" y="1100560"/>
            <a:ext cx="4418077"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D10000">
              <a:alpha val="20000"/>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vertOverflow="overflow" horzOverflow="overflow" vert="horz" wrap="square" lIns="360000" tIns="0" rIns="0" bIns="0" numCol="1" spcCol="1270" rtlCol="0" fromWordArt="0" anchor="ctr" anchorCtr="0" forceAA="0" compatLnSpc="1">
            <a:normAutofit/>
          </a:bodyPr>
          <a:lstStyle/>
          <a:p>
            <a:pPr lvl="0" algn="l">
              <a:lnSpc>
                <a:spcPct val="130000"/>
              </a:lnSpc>
              <a:buClrTx/>
              <a:buSzTx/>
              <a:buFontTx/>
            </a:pPr>
            <a:r>
              <a:rPr lang="zh-CN" altLang="en-US" sz="2400" dirty="0">
                <a:solidFill>
                  <a:schemeClr val="tx2"/>
                </a:solidFill>
                <a:latin typeface="微软雅黑" panose="020B0503020204020204" pitchFamily="34" charset="-122"/>
                <a:ea typeface="微软雅黑" panose="020B0503020204020204" pitchFamily="34" charset="-122"/>
                <a:sym typeface="+mn-ea"/>
              </a:rPr>
              <a:t>背景</a:t>
            </a:r>
          </a:p>
        </p:txBody>
      </p:sp>
      <p:sp>
        <p:nvSpPr>
          <p:cNvPr id="3" name="任意多边形 2"/>
          <p:cNvSpPr/>
          <p:nvPr>
            <p:custDataLst>
              <p:tags r:id="rId13"/>
            </p:custDataLst>
          </p:nvPr>
        </p:nvSpPr>
        <p:spPr>
          <a:xfrm>
            <a:off x="4168570" y="1070080"/>
            <a:ext cx="947738" cy="830262"/>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D1000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solidFill>
                  <a:srgbClr val="FFFFFF"/>
                </a:solidFill>
              </a:rPr>
              <a:t>1</a:t>
            </a:r>
            <a:endParaRPr lang="zh-CN" altLang="en-US" sz="4000" dirty="0">
              <a:solidFill>
                <a:srgbClr val="FFFFFF"/>
              </a:solidFill>
            </a:endParaRPr>
          </a:p>
        </p:txBody>
      </p:sp>
    </p:spTree>
    <p:custDataLst>
      <p:tags r:id="rId1"/>
    </p:custDataLst>
    <p:extLst>
      <p:ext uri="{BB962C8B-B14F-4D97-AF65-F5344CB8AC3E}">
        <p14:creationId xmlns:p14="http://schemas.microsoft.com/office/powerpoint/2010/main" val="51666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碎片整理</a:t>
            </a:r>
            <a:r>
              <a:rPr lang="en-US" altLang="zh-CN"/>
              <a:t>3.0</a:t>
            </a:r>
            <a:br>
              <a:rPr lang="en-US" altLang="zh-CN" sz="2800">
                <a:latin typeface="微软雅黑" panose="020B0503020204020204" pitchFamily="34" charset="-122"/>
                <a:ea typeface="微软雅黑" panose="020B0503020204020204" pitchFamily="34" charset="-122"/>
              </a:rPr>
            </a:br>
            <a:endParaRPr kumimoji="1" lang="zh-CN" altLang="en-US" dirty="0"/>
          </a:p>
        </p:txBody>
      </p:sp>
    </p:spTree>
    <p:extLst>
      <p:ext uri="{BB962C8B-B14F-4D97-AF65-F5344CB8AC3E}">
        <p14:creationId xmlns:p14="http://schemas.microsoft.com/office/powerpoint/2010/main" val="382471914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8"/>
          <p:cNvSpPr txBox="1">
            <a:spLocks noChangeArrowheads="1"/>
          </p:cNvSpPr>
          <p:nvPr>
            <p:custDataLst>
              <p:tags r:id="rId2"/>
            </p:custDataLst>
          </p:nvPr>
        </p:nvSpPr>
        <p:spPr bwMode="auto">
          <a:xfrm>
            <a:off x="2011045" y="1120140"/>
            <a:ext cx="798195" cy="298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defRPr/>
            </a:pPr>
            <a:r>
              <a:rPr lang="en-US" altLang="zh-CN" sz="4000">
                <a:solidFill>
                  <a:srgbClr val="D10000">
                    <a:alpha val="20000"/>
                  </a:srgbClr>
                </a:solidFill>
                <a:latin typeface="微软雅黑" panose="020B0503020204020204" pitchFamily="34" charset="-122"/>
                <a:ea typeface="微软雅黑" panose="020B0503020204020204" pitchFamily="34" charset="-122"/>
              </a:rPr>
              <a:t>Con t en t s</a:t>
            </a:r>
          </a:p>
        </p:txBody>
      </p:sp>
      <p:sp>
        <p:nvSpPr>
          <p:cNvPr id="16" name="文本框 9"/>
          <p:cNvSpPr txBox="1">
            <a:spLocks noChangeArrowheads="1"/>
          </p:cNvSpPr>
          <p:nvPr>
            <p:custDataLst>
              <p:tags r:id="rId3"/>
            </p:custDataLst>
          </p:nvPr>
        </p:nvSpPr>
        <p:spPr bwMode="auto">
          <a:xfrm>
            <a:off x="1559622" y="908790"/>
            <a:ext cx="8001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9pPr>
          </a:lstStyle>
          <a:p>
            <a:pPr>
              <a:lnSpc>
                <a:spcPct val="100000"/>
              </a:lnSpc>
              <a:spcBef>
                <a:spcPct val="0"/>
              </a:spcBef>
              <a:buFontTx/>
              <a:buNone/>
            </a:pPr>
            <a:r>
              <a:rPr lang="zh-CN" altLang="en-US" sz="4000">
                <a:solidFill>
                  <a:srgbClr val="D10000"/>
                </a:solidFill>
                <a:latin typeface="微软雅黑" panose="020B0503020204020204" pitchFamily="34" charset="-122"/>
                <a:ea typeface="微软雅黑" panose="020B0503020204020204" pitchFamily="34" charset="-122"/>
              </a:rPr>
              <a:t>目 录</a:t>
            </a:r>
          </a:p>
        </p:txBody>
      </p:sp>
      <p:sp>
        <p:nvSpPr>
          <p:cNvPr id="14" name="任意多边形 13"/>
          <p:cNvSpPr/>
          <p:nvPr>
            <p:custDataLst>
              <p:tags r:id="rId4"/>
            </p:custDataLst>
          </p:nvPr>
        </p:nvSpPr>
        <p:spPr>
          <a:xfrm>
            <a:off x="4943904" y="2077190"/>
            <a:ext cx="4418077"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40000">
              <a:alpha val="20000"/>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vertOverflow="overflow" horzOverflow="overflow" vert="horz" wrap="square" lIns="360000" tIns="0" rIns="0" bIns="0" numCol="1" spcCol="1270" rtlCol="0" fromWordArt="0" anchor="ctr" anchorCtr="0" forceAA="0" compatLnSpc="1">
            <a:normAutofit/>
          </a:bodyPr>
          <a:lstStyle/>
          <a:p>
            <a:pPr lvl="0" algn="l">
              <a:lnSpc>
                <a:spcPct val="130000"/>
              </a:lnSpc>
              <a:buClrTx/>
              <a:buSzTx/>
              <a:buFontTx/>
            </a:pPr>
            <a:r>
              <a:rPr lang="zh-CN" altLang="en-US" sz="2400">
                <a:solidFill>
                  <a:srgbClr val="585858"/>
                </a:solidFill>
                <a:latin typeface="微软雅黑" panose="020B0503020204020204" pitchFamily="34" charset="-122"/>
                <a:ea typeface="微软雅黑" panose="020B0503020204020204" pitchFamily="34" charset="-122"/>
                <a:sym typeface="+mn-ea"/>
              </a:rPr>
              <a:t>碎片整理</a:t>
            </a:r>
            <a:r>
              <a:rPr lang="en-US" altLang="zh-CN" sz="2400">
                <a:solidFill>
                  <a:srgbClr val="585858"/>
                </a:solidFill>
                <a:latin typeface="微软雅黑" panose="020B0503020204020204" pitchFamily="34" charset="-122"/>
                <a:ea typeface="微软雅黑" panose="020B0503020204020204" pitchFamily="34" charset="-122"/>
                <a:sym typeface="+mn-ea"/>
              </a:rPr>
              <a:t>1.0</a:t>
            </a:r>
            <a:r>
              <a:rPr lang="zh-CN" altLang="en-US" sz="2400">
                <a:solidFill>
                  <a:srgbClr val="585858"/>
                </a:solidFill>
                <a:latin typeface="微软雅黑" panose="020B0503020204020204" pitchFamily="34" charset="-122"/>
                <a:ea typeface="微软雅黑" panose="020B0503020204020204" pitchFamily="34" charset="-122"/>
                <a:sym typeface="+mn-ea"/>
              </a:rPr>
              <a:t>和</a:t>
            </a:r>
            <a:r>
              <a:rPr lang="en-US" altLang="zh-CN" sz="2400">
                <a:solidFill>
                  <a:srgbClr val="585858"/>
                </a:solidFill>
                <a:latin typeface="微软雅黑" panose="020B0503020204020204" pitchFamily="34" charset="-122"/>
                <a:ea typeface="微软雅黑" panose="020B0503020204020204" pitchFamily="34" charset="-122"/>
                <a:sym typeface="+mn-ea"/>
              </a:rPr>
              <a:t>2.0</a:t>
            </a:r>
            <a:endParaRPr lang="zh-CN" altLang="en-US" sz="2400">
              <a:solidFill>
                <a:srgbClr val="585858"/>
              </a:solidFill>
              <a:latin typeface="微软雅黑" panose="020B0503020204020204" pitchFamily="34" charset="-122"/>
              <a:ea typeface="微软雅黑" panose="020B0503020204020204" pitchFamily="34" charset="-122"/>
              <a:sym typeface="+mn-ea"/>
            </a:endParaRPr>
          </a:p>
        </p:txBody>
      </p:sp>
      <p:sp>
        <p:nvSpPr>
          <p:cNvPr id="17" name="任意多边形 16"/>
          <p:cNvSpPr/>
          <p:nvPr>
            <p:custDataLst>
              <p:tags r:id="rId5"/>
            </p:custDataLst>
          </p:nvPr>
        </p:nvSpPr>
        <p:spPr>
          <a:xfrm>
            <a:off x="4169205" y="2045440"/>
            <a:ext cx="947738" cy="830262"/>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D1000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solidFill>
                  <a:srgbClr val="FFFFFF"/>
                </a:solidFill>
              </a:rPr>
              <a:t>2</a:t>
            </a:r>
          </a:p>
        </p:txBody>
      </p:sp>
      <p:sp>
        <p:nvSpPr>
          <p:cNvPr id="18" name="任意多边形 17"/>
          <p:cNvSpPr/>
          <p:nvPr>
            <p:custDataLst>
              <p:tags r:id="rId6"/>
            </p:custDataLst>
          </p:nvPr>
        </p:nvSpPr>
        <p:spPr>
          <a:xfrm>
            <a:off x="4943904" y="3087741"/>
            <a:ext cx="4418077"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40000">
              <a:alpha val="20000"/>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a:lnSpc>
                <a:spcPct val="130000"/>
              </a:lnSpc>
            </a:pPr>
            <a:r>
              <a:rPr lang="en-US" altLang="zh-CN" sz="2400">
                <a:solidFill>
                  <a:srgbClr val="585858"/>
                </a:solidFill>
                <a:latin typeface="微软雅黑" panose="020B0503020204020204" pitchFamily="34" charset="-122"/>
                <a:ea typeface="微软雅黑" panose="020B0503020204020204" pitchFamily="34" charset="-122"/>
              </a:rPr>
              <a:t>Balcon	</a:t>
            </a:r>
            <a:endParaRPr lang="zh-CN" altLang="en-US" sz="2400" dirty="0">
              <a:solidFill>
                <a:srgbClr val="585858"/>
              </a:solidFill>
              <a:latin typeface="微软雅黑" panose="020B0503020204020204" pitchFamily="34" charset="-122"/>
              <a:ea typeface="微软雅黑" panose="020B0503020204020204" pitchFamily="34" charset="-122"/>
            </a:endParaRPr>
          </a:p>
        </p:txBody>
      </p:sp>
      <p:sp>
        <p:nvSpPr>
          <p:cNvPr id="19" name="任意多边形 18"/>
          <p:cNvSpPr/>
          <p:nvPr>
            <p:custDataLst>
              <p:tags r:id="rId7"/>
            </p:custDataLst>
          </p:nvPr>
        </p:nvSpPr>
        <p:spPr>
          <a:xfrm>
            <a:off x="4169205" y="3053452"/>
            <a:ext cx="947738" cy="8302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D1000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solidFill>
                  <a:srgbClr val="FFFFFF"/>
                </a:solidFill>
              </a:rPr>
              <a:t>3</a:t>
            </a:r>
          </a:p>
        </p:txBody>
      </p:sp>
      <p:sp>
        <p:nvSpPr>
          <p:cNvPr id="20" name="任意多边形 19"/>
          <p:cNvSpPr/>
          <p:nvPr>
            <p:custDataLst>
              <p:tags r:id="rId8"/>
            </p:custDataLst>
          </p:nvPr>
        </p:nvSpPr>
        <p:spPr>
          <a:xfrm>
            <a:off x="4943904" y="4058605"/>
            <a:ext cx="4418077"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40000">
              <a:alpha val="20000"/>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a:lnSpc>
                <a:spcPct val="130000"/>
              </a:lnSpc>
              <a:defRPr/>
            </a:pPr>
            <a:r>
              <a:rPr lang="zh-CN" altLang="en-US" sz="2400">
                <a:solidFill>
                  <a:srgbClr val="585858"/>
                </a:solidFill>
                <a:latin typeface="微软雅黑" panose="020B0503020204020204" pitchFamily="34" charset="-122"/>
                <a:ea typeface="微软雅黑" panose="020B0503020204020204" pitchFamily="34" charset="-122"/>
              </a:rPr>
              <a:t>碎片整理</a:t>
            </a:r>
            <a:r>
              <a:rPr lang="en-US" altLang="zh-CN" sz="2400">
                <a:solidFill>
                  <a:srgbClr val="585858"/>
                </a:solidFill>
                <a:latin typeface="微软雅黑" panose="020B0503020204020204" pitchFamily="34" charset="-122"/>
                <a:ea typeface="微软雅黑" panose="020B0503020204020204" pitchFamily="34" charset="-122"/>
              </a:rPr>
              <a:t>3.0</a:t>
            </a:r>
            <a:endParaRPr lang="zh-CN" altLang="en-US" sz="2400" dirty="0">
              <a:solidFill>
                <a:srgbClr val="585858"/>
              </a:solidFill>
              <a:latin typeface="微软雅黑" panose="020B0503020204020204" pitchFamily="34" charset="-122"/>
              <a:ea typeface="微软雅黑" panose="020B0503020204020204" pitchFamily="34" charset="-122"/>
            </a:endParaRPr>
          </a:p>
        </p:txBody>
      </p:sp>
      <p:sp>
        <p:nvSpPr>
          <p:cNvPr id="21" name="任意多边形 20"/>
          <p:cNvSpPr/>
          <p:nvPr>
            <p:custDataLst>
              <p:tags r:id="rId9"/>
            </p:custDataLst>
          </p:nvPr>
        </p:nvSpPr>
        <p:spPr>
          <a:xfrm>
            <a:off x="4169205" y="4024951"/>
            <a:ext cx="947738" cy="8302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D1000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solidFill>
                  <a:srgbClr val="FFFFFF"/>
                </a:solidFill>
              </a:rPr>
              <a:t>4</a:t>
            </a:r>
          </a:p>
        </p:txBody>
      </p:sp>
      <p:sp>
        <p:nvSpPr>
          <p:cNvPr id="22" name="任意多边形 21"/>
          <p:cNvSpPr/>
          <p:nvPr>
            <p:custDataLst>
              <p:tags r:id="rId10"/>
            </p:custDataLst>
          </p:nvPr>
        </p:nvSpPr>
        <p:spPr>
          <a:xfrm>
            <a:off x="4943641" y="4993590"/>
            <a:ext cx="4418077"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D10000">
              <a:alpha val="20000"/>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a:lnSpc>
                <a:spcPct val="130000"/>
              </a:lnSpc>
              <a:defRPr/>
            </a:pPr>
            <a:r>
              <a:rPr lang="zh-CN" altLang="en-US" sz="2400">
                <a:solidFill>
                  <a:srgbClr val="585858"/>
                </a:solidFill>
                <a:latin typeface="微软雅黑" panose="020B0503020204020204" pitchFamily="34" charset="-122"/>
                <a:ea typeface="微软雅黑" panose="020B0503020204020204" pitchFamily="34" charset="-122"/>
              </a:rPr>
              <a:t>持续改进</a:t>
            </a:r>
            <a:endParaRPr lang="zh-CN" altLang="en-US" sz="2400" dirty="0">
              <a:solidFill>
                <a:srgbClr val="585858"/>
              </a:solidFill>
              <a:latin typeface="微软雅黑" panose="020B0503020204020204" pitchFamily="34" charset="-122"/>
              <a:ea typeface="微软雅黑" panose="020B0503020204020204" pitchFamily="34" charset="-122"/>
            </a:endParaRPr>
          </a:p>
        </p:txBody>
      </p:sp>
      <p:sp>
        <p:nvSpPr>
          <p:cNvPr id="23" name="任意多边形 22"/>
          <p:cNvSpPr/>
          <p:nvPr>
            <p:custDataLst>
              <p:tags r:id="rId11"/>
            </p:custDataLst>
          </p:nvPr>
        </p:nvSpPr>
        <p:spPr>
          <a:xfrm>
            <a:off x="4148622" y="4959936"/>
            <a:ext cx="947738" cy="8302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D1000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solidFill>
                  <a:srgbClr val="FFFFFF"/>
                </a:solidFill>
              </a:rPr>
              <a:t>5</a:t>
            </a:r>
          </a:p>
        </p:txBody>
      </p:sp>
      <p:sp>
        <p:nvSpPr>
          <p:cNvPr id="2" name="任意多边形 1"/>
          <p:cNvSpPr/>
          <p:nvPr>
            <p:custDataLst>
              <p:tags r:id="rId12"/>
            </p:custDataLst>
          </p:nvPr>
        </p:nvSpPr>
        <p:spPr>
          <a:xfrm>
            <a:off x="4943904" y="1100560"/>
            <a:ext cx="4418077"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D10000"/>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vertOverflow="overflow" horzOverflow="overflow" vert="horz" wrap="square" lIns="360000" tIns="0" rIns="0" bIns="0" numCol="1" spcCol="1270" rtlCol="0" fromWordArt="0" anchor="ctr" anchorCtr="0" forceAA="0" compatLnSpc="1">
            <a:normAutofit/>
          </a:bodyPr>
          <a:lstStyle/>
          <a:p>
            <a:pPr lvl="0" algn="l">
              <a:lnSpc>
                <a:spcPct val="130000"/>
              </a:lnSpc>
              <a:buClrTx/>
              <a:buSzTx/>
              <a:buFontTx/>
            </a:pPr>
            <a:r>
              <a:rPr lang="zh-CN" altLang="en-US" sz="2400" dirty="0">
                <a:solidFill>
                  <a:schemeClr val="bg1"/>
                </a:solidFill>
                <a:latin typeface="微软雅黑" panose="020B0503020204020204" pitchFamily="34" charset="-122"/>
                <a:ea typeface="微软雅黑" panose="020B0503020204020204" pitchFamily="34" charset="-122"/>
                <a:sym typeface="+mn-ea"/>
              </a:rPr>
              <a:t>背景</a:t>
            </a:r>
          </a:p>
        </p:txBody>
      </p:sp>
      <p:sp>
        <p:nvSpPr>
          <p:cNvPr id="3" name="任意多边形 2"/>
          <p:cNvSpPr/>
          <p:nvPr>
            <p:custDataLst>
              <p:tags r:id="rId13"/>
            </p:custDataLst>
          </p:nvPr>
        </p:nvSpPr>
        <p:spPr>
          <a:xfrm>
            <a:off x="4168570" y="1070080"/>
            <a:ext cx="947738" cy="830262"/>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D1000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solidFill>
                  <a:srgbClr val="FFFFFF"/>
                </a:solidFill>
              </a:rPr>
              <a:t>1</a:t>
            </a:r>
            <a:endParaRPr lang="zh-CN" altLang="en-US" sz="4000" dirty="0">
              <a:solidFill>
                <a:srgbClr val="FFFFFF"/>
              </a:solidFill>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背景</a:t>
            </a:r>
            <a:endParaRPr kumimoji="1" lang="zh-CN" altLang="en-US" dirty="0"/>
          </a:p>
        </p:txBody>
      </p:sp>
      <p:sp>
        <p:nvSpPr>
          <p:cNvPr id="3" name="矩形: 圆角 2">
            <a:extLst>
              <a:ext uri="{FF2B5EF4-FFF2-40B4-BE49-F238E27FC236}">
                <a16:creationId xmlns:a16="http://schemas.microsoft.com/office/drawing/2014/main" id="{259E62C4-805A-344D-C301-9C7752AC4D53}"/>
              </a:ext>
            </a:extLst>
          </p:cNvPr>
          <p:cNvSpPr/>
          <p:nvPr/>
        </p:nvSpPr>
        <p:spPr>
          <a:xfrm>
            <a:off x="879368" y="1997566"/>
            <a:ext cx="573736" cy="528236"/>
          </a:xfrm>
          <a:prstGeom prst="roundRect">
            <a:avLst/>
          </a:prstGeom>
          <a:solidFill>
            <a:srgbClr val="D7E4BD"/>
          </a:solidFill>
          <a:ln>
            <a:no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en-US" altLang="zh-CN" sz="1200">
                <a:solidFill>
                  <a:schemeClr val="tx1"/>
                </a:solidFill>
                <a:latin typeface="微软雅黑" panose="020B0503020204020204" pitchFamily="34" charset="-122"/>
                <a:ea typeface="微软雅黑" panose="020B0503020204020204" pitchFamily="34" charset="-122"/>
              </a:rPr>
              <a:t>New</a:t>
            </a:r>
            <a:endParaRPr lang="zh-CN" altLang="en-US" sz="1200">
              <a:solidFill>
                <a:schemeClr val="tx1"/>
              </a:solidFill>
              <a:latin typeface="微软雅黑" panose="020B0503020204020204" pitchFamily="34" charset="-122"/>
              <a:ea typeface="微软雅黑" panose="020B0503020204020204" pitchFamily="34" charset="-122"/>
            </a:endParaRPr>
          </a:p>
        </p:txBody>
      </p:sp>
      <p:cxnSp>
        <p:nvCxnSpPr>
          <p:cNvPr id="4" name="直接箭头连接符 3">
            <a:extLst>
              <a:ext uri="{FF2B5EF4-FFF2-40B4-BE49-F238E27FC236}">
                <a16:creationId xmlns:a16="http://schemas.microsoft.com/office/drawing/2014/main" id="{98D5243D-80F4-FB77-19F4-FC3B245B3F92}"/>
              </a:ext>
            </a:extLst>
          </p:cNvPr>
          <p:cNvCxnSpPr>
            <a:cxnSpLocks/>
          </p:cNvCxnSpPr>
          <p:nvPr/>
        </p:nvCxnSpPr>
        <p:spPr>
          <a:xfrm flipV="1">
            <a:off x="1449326" y="1839774"/>
            <a:ext cx="638621" cy="216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48886CFC-2FE4-3B87-5AC0-9CD18990C958}"/>
              </a:ext>
            </a:extLst>
          </p:cNvPr>
          <p:cNvCxnSpPr>
            <a:cxnSpLocks/>
          </p:cNvCxnSpPr>
          <p:nvPr/>
        </p:nvCxnSpPr>
        <p:spPr>
          <a:xfrm>
            <a:off x="1449326" y="2462261"/>
            <a:ext cx="623627" cy="5350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5A93C142-517D-A348-FDB1-C43F00CBADB2}"/>
              </a:ext>
            </a:extLst>
          </p:cNvPr>
          <p:cNvSpPr/>
          <p:nvPr/>
        </p:nvSpPr>
        <p:spPr>
          <a:xfrm>
            <a:off x="879368" y="2888117"/>
            <a:ext cx="573736" cy="528236"/>
          </a:xfrm>
          <a:prstGeom prst="roundRect">
            <a:avLst/>
          </a:prstGeom>
          <a:solidFill>
            <a:srgbClr val="DEA7A3"/>
          </a:solidFill>
          <a:ln>
            <a:no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en-US" altLang="zh-CN" sz="1200">
                <a:solidFill>
                  <a:schemeClr val="tx1"/>
                </a:solidFill>
                <a:latin typeface="微软雅黑" panose="020B0503020204020204" pitchFamily="34" charset="-122"/>
                <a:ea typeface="微软雅黑" panose="020B0503020204020204" pitchFamily="34" charset="-122"/>
              </a:rPr>
              <a:t>VM3</a:t>
            </a:r>
            <a:endParaRPr lang="zh-CN" altLang="en-US" sz="1200">
              <a:solidFill>
                <a:schemeClr val="tx1"/>
              </a:solidFill>
              <a:latin typeface="微软雅黑" panose="020B0503020204020204" pitchFamily="34" charset="-122"/>
              <a:ea typeface="微软雅黑" panose="020B0503020204020204" pitchFamily="34" charset="-122"/>
            </a:endParaRPr>
          </a:p>
        </p:txBody>
      </p:sp>
      <p:cxnSp>
        <p:nvCxnSpPr>
          <p:cNvPr id="8" name="直接箭头连接符 7">
            <a:extLst>
              <a:ext uri="{FF2B5EF4-FFF2-40B4-BE49-F238E27FC236}">
                <a16:creationId xmlns:a16="http://schemas.microsoft.com/office/drawing/2014/main" id="{AA13D2D0-5788-3CFB-459D-8849F3F9760E}"/>
              </a:ext>
            </a:extLst>
          </p:cNvPr>
          <p:cNvCxnSpPr>
            <a:cxnSpLocks/>
          </p:cNvCxnSpPr>
          <p:nvPr/>
        </p:nvCxnSpPr>
        <p:spPr>
          <a:xfrm>
            <a:off x="1462940" y="2988851"/>
            <a:ext cx="625007" cy="18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4D8CAABF-61E0-E4D2-5303-5C0E34068D20}"/>
              </a:ext>
            </a:extLst>
          </p:cNvPr>
          <p:cNvCxnSpPr>
            <a:cxnSpLocks/>
          </p:cNvCxnSpPr>
          <p:nvPr/>
        </p:nvCxnSpPr>
        <p:spPr>
          <a:xfrm>
            <a:off x="1462940" y="3331918"/>
            <a:ext cx="624938" cy="198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圆角 9">
            <a:extLst>
              <a:ext uri="{FF2B5EF4-FFF2-40B4-BE49-F238E27FC236}">
                <a16:creationId xmlns:a16="http://schemas.microsoft.com/office/drawing/2014/main" id="{EFE85241-9176-FA1C-25C4-6C97CB090604}"/>
              </a:ext>
            </a:extLst>
          </p:cNvPr>
          <p:cNvSpPr/>
          <p:nvPr/>
        </p:nvSpPr>
        <p:spPr>
          <a:xfrm>
            <a:off x="884181" y="3560479"/>
            <a:ext cx="573736" cy="528236"/>
          </a:xfrm>
          <a:prstGeom prst="roundRect">
            <a:avLst/>
          </a:prstGeom>
          <a:solidFill>
            <a:srgbClr val="FCD5B5"/>
          </a:solidFill>
          <a:ln>
            <a:no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en-US" altLang="zh-CN" sz="1200">
                <a:solidFill>
                  <a:schemeClr val="tx1"/>
                </a:solidFill>
                <a:latin typeface="微软雅黑" panose="020B0503020204020204" pitchFamily="34" charset="-122"/>
                <a:ea typeface="微软雅黑" panose="020B0503020204020204" pitchFamily="34" charset="-122"/>
              </a:rPr>
              <a:t>VM2</a:t>
            </a:r>
            <a:endParaRPr lang="zh-CN" altLang="en-US" sz="1200">
              <a:solidFill>
                <a:schemeClr val="tx1"/>
              </a:solidFill>
              <a:latin typeface="微软雅黑" panose="020B0503020204020204" pitchFamily="34" charset="-122"/>
              <a:ea typeface="微软雅黑" panose="020B0503020204020204" pitchFamily="34" charset="-122"/>
            </a:endParaRPr>
          </a:p>
        </p:txBody>
      </p:sp>
      <p:cxnSp>
        <p:nvCxnSpPr>
          <p:cNvPr id="11" name="直接箭头连接符 10">
            <a:extLst>
              <a:ext uri="{FF2B5EF4-FFF2-40B4-BE49-F238E27FC236}">
                <a16:creationId xmlns:a16="http://schemas.microsoft.com/office/drawing/2014/main" id="{39C955C9-370E-0112-8968-380B7998D10B}"/>
              </a:ext>
            </a:extLst>
          </p:cNvPr>
          <p:cNvCxnSpPr>
            <a:cxnSpLocks/>
          </p:cNvCxnSpPr>
          <p:nvPr/>
        </p:nvCxnSpPr>
        <p:spPr>
          <a:xfrm flipV="1">
            <a:off x="1457917" y="3583906"/>
            <a:ext cx="615035" cy="672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D3BD6A90-5A40-4BCB-95A8-DB6A5C5371DB}"/>
              </a:ext>
            </a:extLst>
          </p:cNvPr>
          <p:cNvCxnSpPr>
            <a:cxnSpLocks/>
          </p:cNvCxnSpPr>
          <p:nvPr/>
        </p:nvCxnSpPr>
        <p:spPr>
          <a:xfrm>
            <a:off x="1457798" y="3993244"/>
            <a:ext cx="628708" cy="133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A9BC0083-7C8B-9B5F-9E36-B9D3318F619E}"/>
              </a:ext>
            </a:extLst>
          </p:cNvPr>
          <p:cNvSpPr/>
          <p:nvPr/>
        </p:nvSpPr>
        <p:spPr>
          <a:xfrm>
            <a:off x="884062" y="4423281"/>
            <a:ext cx="573736" cy="528236"/>
          </a:xfrm>
          <a:prstGeom prst="roundRect">
            <a:avLst/>
          </a:prstGeom>
          <a:solidFill>
            <a:srgbClr val="8EB4E3"/>
          </a:solidFill>
          <a:ln>
            <a:no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en-US" altLang="zh-CN" sz="1200">
                <a:solidFill>
                  <a:schemeClr val="tx1"/>
                </a:solidFill>
                <a:latin typeface="微软雅黑" panose="020B0503020204020204" pitchFamily="34" charset="-122"/>
                <a:ea typeface="微软雅黑" panose="020B0503020204020204" pitchFamily="34" charset="-122"/>
              </a:rPr>
              <a:t>VM1</a:t>
            </a:r>
            <a:endParaRPr lang="zh-CN" altLang="en-US" sz="1200">
              <a:solidFill>
                <a:schemeClr val="tx1"/>
              </a:solidFill>
              <a:latin typeface="微软雅黑" panose="020B0503020204020204" pitchFamily="34" charset="-122"/>
              <a:ea typeface="微软雅黑" panose="020B0503020204020204" pitchFamily="34" charset="-122"/>
            </a:endParaRPr>
          </a:p>
        </p:txBody>
      </p:sp>
      <p:cxnSp>
        <p:nvCxnSpPr>
          <p:cNvPr id="14" name="直接箭头连接符 13">
            <a:extLst>
              <a:ext uri="{FF2B5EF4-FFF2-40B4-BE49-F238E27FC236}">
                <a16:creationId xmlns:a16="http://schemas.microsoft.com/office/drawing/2014/main" id="{AE1E160A-AA2E-CF30-2B91-0BE32280EEB5}"/>
              </a:ext>
            </a:extLst>
          </p:cNvPr>
          <p:cNvCxnSpPr>
            <a:cxnSpLocks/>
          </p:cNvCxnSpPr>
          <p:nvPr/>
        </p:nvCxnSpPr>
        <p:spPr>
          <a:xfrm flipV="1">
            <a:off x="1449326" y="4142539"/>
            <a:ext cx="630430" cy="338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331DCDC-3C25-FFD3-6F8E-0868F10B2A46}"/>
              </a:ext>
            </a:extLst>
          </p:cNvPr>
          <p:cNvCxnSpPr>
            <a:cxnSpLocks/>
          </p:cNvCxnSpPr>
          <p:nvPr/>
        </p:nvCxnSpPr>
        <p:spPr>
          <a:xfrm>
            <a:off x="1462940" y="4871955"/>
            <a:ext cx="616815" cy="4116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219BAB20-39F1-69BB-CA51-CC67A0A32F07}"/>
              </a:ext>
            </a:extLst>
          </p:cNvPr>
          <p:cNvSpPr/>
          <p:nvPr/>
        </p:nvSpPr>
        <p:spPr>
          <a:xfrm>
            <a:off x="1929630" y="2163588"/>
            <a:ext cx="1298571" cy="3124982"/>
          </a:xfrm>
          <a:prstGeom prst="rect">
            <a:avLst/>
          </a:prstGeom>
          <a:solidFill>
            <a:schemeClr val="bg1">
              <a:lumMod val="85000"/>
              <a:alpha val="50000"/>
            </a:schemeClr>
          </a:solidFill>
          <a:ln w="19050">
            <a:solidFill>
              <a:schemeClr val="tx1"/>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54105C1E-DB4A-3BB7-B14B-5828CB648462}"/>
              </a:ext>
            </a:extLst>
          </p:cNvPr>
          <p:cNvSpPr/>
          <p:nvPr/>
        </p:nvSpPr>
        <p:spPr>
          <a:xfrm>
            <a:off x="2712785" y="4929314"/>
            <a:ext cx="430470" cy="360027"/>
          </a:xfrm>
          <a:prstGeom prst="rect">
            <a:avLst/>
          </a:prstGeom>
          <a:solidFill>
            <a:schemeClr val="tx2">
              <a:lumMod val="40000"/>
              <a:lumOff val="60000"/>
            </a:schemeClr>
          </a:solidFill>
          <a:ln w="19050">
            <a:solidFill>
              <a:schemeClr val="accent1">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id="{4ED3DE1C-AA78-1747-7943-C7CA96F4A819}"/>
              </a:ext>
            </a:extLst>
          </p:cNvPr>
          <p:cNvSpPr/>
          <p:nvPr/>
        </p:nvSpPr>
        <p:spPr>
          <a:xfrm>
            <a:off x="2712785" y="3495420"/>
            <a:ext cx="430470" cy="1433892"/>
          </a:xfrm>
          <a:prstGeom prst="rect">
            <a:avLst/>
          </a:prstGeom>
          <a:solidFill>
            <a:schemeClr val="accent2">
              <a:lumMod val="60000"/>
              <a:lumOff val="40000"/>
            </a:schemeClr>
          </a:solidFill>
          <a:ln w="19050">
            <a:solidFill>
              <a:schemeClr val="accent2">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CA86CBD2-C7C1-E8A3-214B-CAA7A4B2493C}"/>
              </a:ext>
            </a:extLst>
          </p:cNvPr>
          <p:cNvSpPr/>
          <p:nvPr/>
        </p:nvSpPr>
        <p:spPr>
          <a:xfrm>
            <a:off x="2712813" y="3163586"/>
            <a:ext cx="430440" cy="325609"/>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矩形 19">
            <a:extLst>
              <a:ext uri="{FF2B5EF4-FFF2-40B4-BE49-F238E27FC236}">
                <a16:creationId xmlns:a16="http://schemas.microsoft.com/office/drawing/2014/main" id="{D7ACD215-480D-B451-8241-7C6A166F16E6}"/>
              </a:ext>
            </a:extLst>
          </p:cNvPr>
          <p:cNvSpPr/>
          <p:nvPr/>
        </p:nvSpPr>
        <p:spPr>
          <a:xfrm>
            <a:off x="2712842" y="2332076"/>
            <a:ext cx="430412" cy="817630"/>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矩形 20">
            <a:extLst>
              <a:ext uri="{FF2B5EF4-FFF2-40B4-BE49-F238E27FC236}">
                <a16:creationId xmlns:a16="http://schemas.microsoft.com/office/drawing/2014/main" id="{49F828ED-5D5B-C3B2-3ECD-B2FDB06F8F01}"/>
              </a:ext>
            </a:extLst>
          </p:cNvPr>
          <p:cNvSpPr/>
          <p:nvPr/>
        </p:nvSpPr>
        <p:spPr>
          <a:xfrm rot="16200000">
            <a:off x="1689094" y="4493039"/>
            <a:ext cx="1162134" cy="430469"/>
          </a:xfrm>
          <a:prstGeom prst="rect">
            <a:avLst/>
          </a:prstGeom>
          <a:solidFill>
            <a:schemeClr val="tx2">
              <a:lumMod val="40000"/>
              <a:lumOff val="60000"/>
            </a:schemeClr>
          </a:solidFill>
          <a:ln w="19050">
            <a:solidFill>
              <a:schemeClr val="accent1">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矩形 21">
            <a:extLst>
              <a:ext uri="{FF2B5EF4-FFF2-40B4-BE49-F238E27FC236}">
                <a16:creationId xmlns:a16="http://schemas.microsoft.com/office/drawing/2014/main" id="{39F7C204-5D9F-B61D-4351-6E8C0469F2F4}"/>
              </a:ext>
            </a:extLst>
          </p:cNvPr>
          <p:cNvSpPr/>
          <p:nvPr/>
        </p:nvSpPr>
        <p:spPr>
          <a:xfrm rot="16200000">
            <a:off x="1982169" y="3624746"/>
            <a:ext cx="576044" cy="430413"/>
          </a:xfrm>
          <a:prstGeom prst="rect">
            <a:avLst/>
          </a:prstGeom>
          <a:solidFill>
            <a:schemeClr val="accent2">
              <a:lumMod val="60000"/>
              <a:lumOff val="40000"/>
            </a:schemeClr>
          </a:solidFill>
          <a:ln w="19050">
            <a:solidFill>
              <a:schemeClr val="accent2">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矩形 22">
            <a:extLst>
              <a:ext uri="{FF2B5EF4-FFF2-40B4-BE49-F238E27FC236}">
                <a16:creationId xmlns:a16="http://schemas.microsoft.com/office/drawing/2014/main" id="{C8179C6A-7339-8545-BD7D-09578FE478A3}"/>
              </a:ext>
            </a:extLst>
          </p:cNvPr>
          <p:cNvSpPr/>
          <p:nvPr/>
        </p:nvSpPr>
        <p:spPr>
          <a:xfrm rot="16200000">
            <a:off x="1982169" y="3057213"/>
            <a:ext cx="576044" cy="43041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矩形 23">
            <a:extLst>
              <a:ext uri="{FF2B5EF4-FFF2-40B4-BE49-F238E27FC236}">
                <a16:creationId xmlns:a16="http://schemas.microsoft.com/office/drawing/2014/main" id="{47B61246-1B5F-034D-7FD5-F978779C3FDE}"/>
              </a:ext>
            </a:extLst>
          </p:cNvPr>
          <p:cNvSpPr/>
          <p:nvPr/>
        </p:nvSpPr>
        <p:spPr>
          <a:xfrm rot="16200000">
            <a:off x="1693337" y="2193107"/>
            <a:ext cx="1153707" cy="430412"/>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E6C137F7-2055-97FA-401B-601F6D4F60CB}"/>
              </a:ext>
            </a:extLst>
          </p:cNvPr>
          <p:cNvSpPr txBox="1"/>
          <p:nvPr/>
        </p:nvSpPr>
        <p:spPr bwMode="auto">
          <a:xfrm>
            <a:off x="2035895" y="5296889"/>
            <a:ext cx="540519" cy="279176"/>
          </a:xfrm>
          <a:prstGeom prst="rect">
            <a:avLst/>
          </a:prstGeom>
          <a:noFill/>
          <a:ln w="12700">
            <a:noFill/>
            <a:miter lim="800000"/>
          </a:ln>
        </p:spPr>
        <p:txBody>
          <a:bodyPr wrap="square" lIns="89996" tIns="46798" rIns="89996" bIns="46798" rtlCol="0" anchor="t">
            <a:spAutoFit/>
          </a:bodyPr>
          <a:lstStyle/>
          <a:p>
            <a:r>
              <a:rPr lang="en-US" altLang="zh-CN" sz="1200">
                <a:latin typeface="微软雅黑" panose="020B0503020204020204" charset="-122"/>
                <a:ea typeface="微软雅黑" panose="020B0503020204020204" charset="-122"/>
              </a:rPr>
              <a:t>CPU</a:t>
            </a:r>
            <a:endParaRPr lang="zh-CN" altLang="en-US" sz="1200" dirty="0">
              <a:latin typeface="微软雅黑" panose="020B0503020204020204" charset="-122"/>
              <a:ea typeface="微软雅黑" panose="020B0503020204020204" charset="-122"/>
            </a:endParaRPr>
          </a:p>
        </p:txBody>
      </p:sp>
      <p:sp>
        <p:nvSpPr>
          <p:cNvPr id="27" name="文本框 26">
            <a:extLst>
              <a:ext uri="{FF2B5EF4-FFF2-40B4-BE49-F238E27FC236}">
                <a16:creationId xmlns:a16="http://schemas.microsoft.com/office/drawing/2014/main" id="{4DE3B975-B371-57A0-1817-F2A4132696D6}"/>
              </a:ext>
            </a:extLst>
          </p:cNvPr>
          <p:cNvSpPr txBox="1"/>
          <p:nvPr/>
        </p:nvSpPr>
        <p:spPr bwMode="auto">
          <a:xfrm>
            <a:off x="2687682" y="5302450"/>
            <a:ext cx="540519" cy="279176"/>
          </a:xfrm>
          <a:prstGeom prst="rect">
            <a:avLst/>
          </a:prstGeom>
          <a:noFill/>
          <a:ln w="12700">
            <a:noFill/>
            <a:miter lim="800000"/>
          </a:ln>
        </p:spPr>
        <p:txBody>
          <a:bodyPr wrap="square" lIns="89996" tIns="46798" rIns="89996" bIns="46798" rtlCol="0" anchor="t">
            <a:spAutoFit/>
          </a:bodyPr>
          <a:lstStyle/>
          <a:p>
            <a:r>
              <a:rPr lang="zh-CN" altLang="en-US" sz="1200">
                <a:latin typeface="微软雅黑" panose="020B0503020204020204" charset="-122"/>
                <a:ea typeface="微软雅黑" panose="020B0503020204020204" charset="-122"/>
              </a:rPr>
              <a:t>内存</a:t>
            </a:r>
            <a:endParaRPr lang="zh-CN" altLang="en-US" sz="1200" dirty="0">
              <a:latin typeface="微软雅黑" panose="020B0503020204020204" charset="-122"/>
              <a:ea typeface="微软雅黑" panose="020B0503020204020204" charset="-122"/>
            </a:endParaRPr>
          </a:p>
        </p:txBody>
      </p:sp>
      <p:sp>
        <p:nvSpPr>
          <p:cNvPr id="28" name="右大括号 27">
            <a:extLst>
              <a:ext uri="{FF2B5EF4-FFF2-40B4-BE49-F238E27FC236}">
                <a16:creationId xmlns:a16="http://schemas.microsoft.com/office/drawing/2014/main" id="{82F1A92C-7DDE-3513-E298-125AC8D6315B}"/>
              </a:ext>
            </a:extLst>
          </p:cNvPr>
          <p:cNvSpPr/>
          <p:nvPr/>
        </p:nvSpPr>
        <p:spPr>
          <a:xfrm>
            <a:off x="3291204" y="2163588"/>
            <a:ext cx="164405" cy="986118"/>
          </a:xfrm>
          <a:prstGeom prst="rightBrac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1CE5D317-92D5-99BE-DEAB-913A72D1581F}"/>
              </a:ext>
            </a:extLst>
          </p:cNvPr>
          <p:cNvSpPr txBox="1"/>
          <p:nvPr/>
        </p:nvSpPr>
        <p:spPr bwMode="auto">
          <a:xfrm>
            <a:off x="3357271" y="2163588"/>
            <a:ext cx="308255" cy="956284"/>
          </a:xfrm>
          <a:prstGeom prst="rect">
            <a:avLst/>
          </a:prstGeom>
          <a:noFill/>
          <a:ln w="12700">
            <a:noFill/>
            <a:miter lim="800000"/>
          </a:ln>
        </p:spPr>
        <p:txBody>
          <a:bodyPr wrap="square" lIns="89996" tIns="46798" rIns="89996" bIns="46798" rtlCol="0" anchor="t">
            <a:spAutoFit/>
          </a:bodyPr>
          <a:lstStyle/>
          <a:p>
            <a:r>
              <a:rPr lang="zh-CN" altLang="en-US" sz="1400">
                <a:latin typeface="微软雅黑" panose="020B0503020204020204" charset="-122"/>
                <a:ea typeface="微软雅黑" panose="020B0503020204020204" charset="-122"/>
              </a:rPr>
              <a:t>闲置内存</a:t>
            </a:r>
            <a:endParaRPr lang="zh-CN" altLang="en-US" sz="1400" dirty="0">
              <a:latin typeface="微软雅黑" panose="020B0503020204020204" charset="-122"/>
              <a:ea typeface="微软雅黑" panose="020B0503020204020204" charset="-122"/>
            </a:endParaRPr>
          </a:p>
        </p:txBody>
      </p:sp>
      <p:sp>
        <p:nvSpPr>
          <p:cNvPr id="30" name="矩形 29">
            <a:extLst>
              <a:ext uri="{FF2B5EF4-FFF2-40B4-BE49-F238E27FC236}">
                <a16:creationId xmlns:a16="http://schemas.microsoft.com/office/drawing/2014/main" id="{915861F2-F051-9553-C253-B678180B8354}"/>
              </a:ext>
            </a:extLst>
          </p:cNvPr>
          <p:cNvSpPr/>
          <p:nvPr/>
        </p:nvSpPr>
        <p:spPr>
          <a:xfrm>
            <a:off x="5027824" y="2163588"/>
            <a:ext cx="1298571" cy="3124982"/>
          </a:xfrm>
          <a:prstGeom prst="rect">
            <a:avLst/>
          </a:prstGeom>
          <a:solidFill>
            <a:schemeClr val="bg1">
              <a:lumMod val="85000"/>
              <a:alpha val="50000"/>
            </a:schemeClr>
          </a:solidFill>
          <a:ln w="19050">
            <a:solidFill>
              <a:schemeClr val="tx1"/>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9C8D3594-3156-BD55-9242-BA3EAC5F27E2}"/>
              </a:ext>
            </a:extLst>
          </p:cNvPr>
          <p:cNvSpPr/>
          <p:nvPr/>
        </p:nvSpPr>
        <p:spPr>
          <a:xfrm>
            <a:off x="5810978" y="4929314"/>
            <a:ext cx="430470" cy="360027"/>
          </a:xfrm>
          <a:prstGeom prst="rect">
            <a:avLst/>
          </a:prstGeom>
          <a:solidFill>
            <a:schemeClr val="tx2">
              <a:lumMod val="40000"/>
              <a:lumOff val="60000"/>
            </a:schemeClr>
          </a:solidFill>
          <a:ln w="19050">
            <a:solidFill>
              <a:schemeClr val="accent1">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矩形 31">
            <a:extLst>
              <a:ext uri="{FF2B5EF4-FFF2-40B4-BE49-F238E27FC236}">
                <a16:creationId xmlns:a16="http://schemas.microsoft.com/office/drawing/2014/main" id="{61D126BF-8B74-DF4E-69D3-5BD8548FC8C5}"/>
              </a:ext>
            </a:extLst>
          </p:cNvPr>
          <p:cNvSpPr/>
          <p:nvPr/>
        </p:nvSpPr>
        <p:spPr>
          <a:xfrm>
            <a:off x="5810978" y="3495420"/>
            <a:ext cx="430470" cy="1433892"/>
          </a:xfrm>
          <a:prstGeom prst="rect">
            <a:avLst/>
          </a:prstGeom>
          <a:solidFill>
            <a:schemeClr val="accent2">
              <a:lumMod val="60000"/>
              <a:lumOff val="40000"/>
            </a:schemeClr>
          </a:solidFill>
          <a:ln w="19050">
            <a:solidFill>
              <a:schemeClr val="accent2">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矩形 32">
            <a:extLst>
              <a:ext uri="{FF2B5EF4-FFF2-40B4-BE49-F238E27FC236}">
                <a16:creationId xmlns:a16="http://schemas.microsoft.com/office/drawing/2014/main" id="{121E0745-E02A-CE7A-E460-6C7E59958C4C}"/>
              </a:ext>
            </a:extLst>
          </p:cNvPr>
          <p:cNvSpPr/>
          <p:nvPr/>
        </p:nvSpPr>
        <p:spPr>
          <a:xfrm rot="16200000">
            <a:off x="4787288" y="4493039"/>
            <a:ext cx="1162134" cy="430469"/>
          </a:xfrm>
          <a:prstGeom prst="rect">
            <a:avLst/>
          </a:prstGeom>
          <a:solidFill>
            <a:schemeClr val="tx2">
              <a:lumMod val="40000"/>
              <a:lumOff val="60000"/>
            </a:schemeClr>
          </a:solidFill>
          <a:ln w="19050">
            <a:solidFill>
              <a:schemeClr val="accent1">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4" name="矩形 33">
            <a:extLst>
              <a:ext uri="{FF2B5EF4-FFF2-40B4-BE49-F238E27FC236}">
                <a16:creationId xmlns:a16="http://schemas.microsoft.com/office/drawing/2014/main" id="{181C3066-CD3E-77C3-6F95-5A0B70D97434}"/>
              </a:ext>
            </a:extLst>
          </p:cNvPr>
          <p:cNvSpPr/>
          <p:nvPr/>
        </p:nvSpPr>
        <p:spPr>
          <a:xfrm rot="16200000">
            <a:off x="5080361" y="3624746"/>
            <a:ext cx="576044" cy="430413"/>
          </a:xfrm>
          <a:prstGeom prst="rect">
            <a:avLst/>
          </a:prstGeom>
          <a:solidFill>
            <a:schemeClr val="accent2">
              <a:lumMod val="60000"/>
              <a:lumOff val="40000"/>
            </a:schemeClr>
          </a:solidFill>
          <a:ln w="19050">
            <a:solidFill>
              <a:schemeClr val="accent2">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矩形 34">
            <a:extLst>
              <a:ext uri="{FF2B5EF4-FFF2-40B4-BE49-F238E27FC236}">
                <a16:creationId xmlns:a16="http://schemas.microsoft.com/office/drawing/2014/main" id="{AACFED4E-5F44-877F-248E-D91E3996DEB5}"/>
              </a:ext>
            </a:extLst>
          </p:cNvPr>
          <p:cNvSpPr/>
          <p:nvPr/>
        </p:nvSpPr>
        <p:spPr>
          <a:xfrm rot="16200000">
            <a:off x="5080364" y="1539236"/>
            <a:ext cx="576044" cy="43041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6" name="矩形 35">
            <a:extLst>
              <a:ext uri="{FF2B5EF4-FFF2-40B4-BE49-F238E27FC236}">
                <a16:creationId xmlns:a16="http://schemas.microsoft.com/office/drawing/2014/main" id="{55747697-E6F5-7B41-AF7C-31E12C6F546F}"/>
              </a:ext>
            </a:extLst>
          </p:cNvPr>
          <p:cNvSpPr/>
          <p:nvPr/>
        </p:nvSpPr>
        <p:spPr>
          <a:xfrm rot="16200000">
            <a:off x="4791474" y="2747926"/>
            <a:ext cx="1153707" cy="430412"/>
          </a:xfrm>
          <a:prstGeom prst="rect">
            <a:avLst/>
          </a:prstGeom>
          <a:solidFill>
            <a:schemeClr val="accent6">
              <a:lumMod val="60000"/>
              <a:lumOff val="40000"/>
            </a:schemeClr>
          </a:solidFill>
          <a:ln w="19050">
            <a:solidFill>
              <a:schemeClr val="accent6">
                <a:lumMod val="75000"/>
              </a:schemeClr>
            </a:solidFill>
            <a:prstDash val="solid"/>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文本框 36">
            <a:extLst>
              <a:ext uri="{FF2B5EF4-FFF2-40B4-BE49-F238E27FC236}">
                <a16:creationId xmlns:a16="http://schemas.microsoft.com/office/drawing/2014/main" id="{2839BA7A-13DF-5B9C-2905-B35AD100940B}"/>
              </a:ext>
            </a:extLst>
          </p:cNvPr>
          <p:cNvSpPr txBox="1"/>
          <p:nvPr/>
        </p:nvSpPr>
        <p:spPr bwMode="auto">
          <a:xfrm>
            <a:off x="5134089" y="5296889"/>
            <a:ext cx="540519" cy="279176"/>
          </a:xfrm>
          <a:prstGeom prst="rect">
            <a:avLst/>
          </a:prstGeom>
          <a:noFill/>
          <a:ln w="12700">
            <a:noFill/>
            <a:miter lim="800000"/>
          </a:ln>
        </p:spPr>
        <p:txBody>
          <a:bodyPr wrap="square" lIns="89996" tIns="46798" rIns="89996" bIns="46798" rtlCol="0" anchor="t">
            <a:spAutoFit/>
          </a:bodyPr>
          <a:lstStyle/>
          <a:p>
            <a:r>
              <a:rPr lang="en-US" altLang="zh-CN" sz="1200">
                <a:latin typeface="微软雅黑" panose="020B0503020204020204" charset="-122"/>
                <a:ea typeface="微软雅黑" panose="020B0503020204020204" charset="-122"/>
              </a:rPr>
              <a:t>CPU</a:t>
            </a:r>
            <a:endParaRPr lang="zh-CN" altLang="en-US" sz="1200" dirty="0">
              <a:latin typeface="微软雅黑" panose="020B0503020204020204" charset="-122"/>
              <a:ea typeface="微软雅黑" panose="020B0503020204020204" charset="-122"/>
            </a:endParaRPr>
          </a:p>
        </p:txBody>
      </p:sp>
      <p:sp>
        <p:nvSpPr>
          <p:cNvPr id="38" name="文本框 37">
            <a:extLst>
              <a:ext uri="{FF2B5EF4-FFF2-40B4-BE49-F238E27FC236}">
                <a16:creationId xmlns:a16="http://schemas.microsoft.com/office/drawing/2014/main" id="{FCCA1D9B-9329-1942-B12A-0D7522721058}"/>
              </a:ext>
            </a:extLst>
          </p:cNvPr>
          <p:cNvSpPr txBox="1"/>
          <p:nvPr/>
        </p:nvSpPr>
        <p:spPr bwMode="auto">
          <a:xfrm>
            <a:off x="5785875" y="5302450"/>
            <a:ext cx="540519" cy="279176"/>
          </a:xfrm>
          <a:prstGeom prst="rect">
            <a:avLst/>
          </a:prstGeom>
          <a:noFill/>
          <a:ln w="12700">
            <a:noFill/>
            <a:miter lim="800000"/>
          </a:ln>
        </p:spPr>
        <p:txBody>
          <a:bodyPr wrap="square" lIns="89996" tIns="46798" rIns="89996" bIns="46798" rtlCol="0" anchor="t">
            <a:spAutoFit/>
          </a:bodyPr>
          <a:lstStyle/>
          <a:p>
            <a:r>
              <a:rPr lang="zh-CN" altLang="en-US" sz="1200">
                <a:latin typeface="微软雅黑" panose="020B0503020204020204" charset="-122"/>
                <a:ea typeface="微软雅黑" panose="020B0503020204020204" charset="-122"/>
              </a:rPr>
              <a:t>内存</a:t>
            </a:r>
            <a:endParaRPr lang="zh-CN" altLang="en-US" sz="1200" dirty="0">
              <a:latin typeface="微软雅黑" panose="020B0503020204020204" charset="-122"/>
              <a:ea typeface="微软雅黑" panose="020B0503020204020204" charset="-122"/>
            </a:endParaRPr>
          </a:p>
        </p:txBody>
      </p:sp>
      <p:sp>
        <p:nvSpPr>
          <p:cNvPr id="39" name="右大括号 38">
            <a:extLst>
              <a:ext uri="{FF2B5EF4-FFF2-40B4-BE49-F238E27FC236}">
                <a16:creationId xmlns:a16="http://schemas.microsoft.com/office/drawing/2014/main" id="{EEC18EAC-9707-1D6F-7BB5-0CEEE2C6A0FA}"/>
              </a:ext>
            </a:extLst>
          </p:cNvPr>
          <p:cNvSpPr/>
          <p:nvPr/>
        </p:nvSpPr>
        <p:spPr>
          <a:xfrm>
            <a:off x="6389398" y="2163588"/>
            <a:ext cx="164405" cy="515081"/>
          </a:xfrm>
          <a:prstGeom prst="rightBrac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4C4D50DF-E2A3-2159-4FE7-ADF346E22829}"/>
              </a:ext>
            </a:extLst>
          </p:cNvPr>
          <p:cNvSpPr txBox="1"/>
          <p:nvPr/>
        </p:nvSpPr>
        <p:spPr bwMode="auto">
          <a:xfrm>
            <a:off x="6477708" y="2108701"/>
            <a:ext cx="308255" cy="956284"/>
          </a:xfrm>
          <a:prstGeom prst="rect">
            <a:avLst/>
          </a:prstGeom>
          <a:noFill/>
          <a:ln w="12700">
            <a:noFill/>
            <a:miter lim="800000"/>
          </a:ln>
        </p:spPr>
        <p:txBody>
          <a:bodyPr wrap="square" lIns="89996" tIns="46798" rIns="89996" bIns="46798" rtlCol="0" anchor="t">
            <a:spAutoFit/>
          </a:bodyPr>
          <a:lstStyle/>
          <a:p>
            <a:r>
              <a:rPr lang="zh-CN" altLang="en-US" sz="1400">
                <a:latin typeface="微软雅黑" panose="020B0503020204020204" charset="-122"/>
                <a:ea typeface="微软雅黑" panose="020B0503020204020204" charset="-122"/>
              </a:rPr>
              <a:t>闲置内存</a:t>
            </a:r>
            <a:endParaRPr lang="zh-CN" altLang="en-US" sz="1400" dirty="0">
              <a:latin typeface="微软雅黑" panose="020B0503020204020204" charset="-122"/>
              <a:ea typeface="微软雅黑" panose="020B0503020204020204" charset="-122"/>
            </a:endParaRPr>
          </a:p>
        </p:txBody>
      </p:sp>
      <p:sp>
        <p:nvSpPr>
          <p:cNvPr id="41" name="矩形 40">
            <a:extLst>
              <a:ext uri="{FF2B5EF4-FFF2-40B4-BE49-F238E27FC236}">
                <a16:creationId xmlns:a16="http://schemas.microsoft.com/office/drawing/2014/main" id="{4831FB9E-F508-60E7-1B6B-7941AD074E90}"/>
              </a:ext>
            </a:extLst>
          </p:cNvPr>
          <p:cNvSpPr/>
          <p:nvPr/>
        </p:nvSpPr>
        <p:spPr>
          <a:xfrm>
            <a:off x="5811773" y="2678669"/>
            <a:ext cx="430412" cy="817630"/>
          </a:xfrm>
          <a:prstGeom prst="rect">
            <a:avLst/>
          </a:prstGeom>
          <a:solidFill>
            <a:schemeClr val="accent6">
              <a:lumMod val="60000"/>
              <a:lumOff val="40000"/>
            </a:schemeClr>
          </a:solidFill>
          <a:ln w="19050">
            <a:solidFill>
              <a:schemeClr val="accent6">
                <a:lumMod val="75000"/>
              </a:schemeClr>
            </a:solidFill>
            <a:prstDash val="solid"/>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2" name="矩形 41">
            <a:extLst>
              <a:ext uri="{FF2B5EF4-FFF2-40B4-BE49-F238E27FC236}">
                <a16:creationId xmlns:a16="http://schemas.microsoft.com/office/drawing/2014/main" id="{9F40EED1-0408-0F97-9CC6-B4E07C2236C5}"/>
              </a:ext>
            </a:extLst>
          </p:cNvPr>
          <p:cNvSpPr/>
          <p:nvPr/>
        </p:nvSpPr>
        <p:spPr>
          <a:xfrm>
            <a:off x="5808308" y="1716856"/>
            <a:ext cx="430440" cy="325609"/>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3" name="箭头: 右 42">
            <a:extLst>
              <a:ext uri="{FF2B5EF4-FFF2-40B4-BE49-F238E27FC236}">
                <a16:creationId xmlns:a16="http://schemas.microsoft.com/office/drawing/2014/main" id="{01EE025D-E8B9-BC81-5328-D98FC96F76DD}"/>
              </a:ext>
            </a:extLst>
          </p:cNvPr>
          <p:cNvSpPr/>
          <p:nvPr/>
        </p:nvSpPr>
        <p:spPr>
          <a:xfrm>
            <a:off x="3524856" y="3404552"/>
            <a:ext cx="1207601" cy="421039"/>
          </a:xfrm>
          <a:prstGeom prst="rightArrow">
            <a:avLst/>
          </a:prstGeom>
          <a:solidFill>
            <a:schemeClr val="bg1">
              <a:lumMod val="85000"/>
            </a:schemeClr>
          </a:solidFill>
          <a:ln>
            <a:no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5D5D102B-7163-C869-28A7-53858E12579E}"/>
              </a:ext>
            </a:extLst>
          </p:cNvPr>
          <p:cNvSpPr txBox="1"/>
          <p:nvPr/>
        </p:nvSpPr>
        <p:spPr bwMode="auto">
          <a:xfrm>
            <a:off x="3604077" y="3193173"/>
            <a:ext cx="862937" cy="279176"/>
          </a:xfrm>
          <a:prstGeom prst="rect">
            <a:avLst/>
          </a:prstGeom>
          <a:noFill/>
          <a:ln w="12700">
            <a:noFill/>
            <a:miter lim="800000"/>
          </a:ln>
        </p:spPr>
        <p:txBody>
          <a:bodyPr wrap="square" lIns="89996" tIns="46798" rIns="89996" bIns="46798" rtlCol="0" anchor="t">
            <a:spAutoFit/>
          </a:bodyPr>
          <a:lstStyle/>
          <a:p>
            <a:r>
              <a:rPr lang="zh-CN" altLang="en-US" sz="1200" b="1">
                <a:latin typeface="微软雅黑" panose="020B0503020204020204" charset="-122"/>
                <a:ea typeface="微软雅黑" panose="020B0503020204020204" charset="-122"/>
              </a:rPr>
              <a:t>碎片整理</a:t>
            </a:r>
            <a:endParaRPr lang="zh-CN" altLang="en-US" sz="1200" b="1" dirty="0">
              <a:latin typeface="微软雅黑" panose="020B0503020204020204" charset="-122"/>
              <a:ea typeface="微软雅黑" panose="020B0503020204020204" charset="-122"/>
            </a:endParaRPr>
          </a:p>
        </p:txBody>
      </p:sp>
      <p:sp>
        <p:nvSpPr>
          <p:cNvPr id="45" name="文本框 44">
            <a:extLst>
              <a:ext uri="{FF2B5EF4-FFF2-40B4-BE49-F238E27FC236}">
                <a16:creationId xmlns:a16="http://schemas.microsoft.com/office/drawing/2014/main" id="{444DB2F1-40AA-21C5-E690-3372F58DE74A}"/>
              </a:ext>
            </a:extLst>
          </p:cNvPr>
          <p:cNvSpPr txBox="1"/>
          <p:nvPr/>
        </p:nvSpPr>
        <p:spPr bwMode="auto">
          <a:xfrm>
            <a:off x="3450388" y="3804478"/>
            <a:ext cx="1207601" cy="279176"/>
          </a:xfrm>
          <a:prstGeom prst="rect">
            <a:avLst/>
          </a:prstGeom>
          <a:noFill/>
          <a:ln w="12700">
            <a:noFill/>
            <a:miter lim="800000"/>
          </a:ln>
        </p:spPr>
        <p:txBody>
          <a:bodyPr wrap="square" lIns="89996" tIns="46798" rIns="89996" bIns="46798" rtlCol="0" anchor="t">
            <a:spAutoFit/>
          </a:bodyPr>
          <a:lstStyle/>
          <a:p>
            <a:r>
              <a:rPr lang="en-US" altLang="zh-CN" sz="1200" b="1">
                <a:latin typeface="微软雅黑" panose="020B0503020204020204" charset="-122"/>
                <a:ea typeface="微软雅黑" panose="020B0503020204020204" charset="-122"/>
              </a:rPr>
              <a:t>VM3</a:t>
            </a:r>
            <a:r>
              <a:rPr lang="zh-CN" altLang="en-US" sz="1200" b="1">
                <a:latin typeface="微软雅黑" panose="020B0503020204020204" charset="-122"/>
                <a:ea typeface="微软雅黑" panose="020B0503020204020204" charset="-122"/>
              </a:rPr>
              <a:t>虚机迁移</a:t>
            </a:r>
            <a:endParaRPr lang="zh-CN" altLang="en-US" sz="1200" b="1" dirty="0">
              <a:latin typeface="微软雅黑" panose="020B0503020204020204" charset="-122"/>
              <a:ea typeface="微软雅黑" panose="020B0503020204020204" charset="-122"/>
            </a:endParaRPr>
          </a:p>
        </p:txBody>
      </p:sp>
      <p:sp>
        <p:nvSpPr>
          <p:cNvPr id="50" name="任意多边形: 形状 49">
            <a:extLst>
              <a:ext uri="{FF2B5EF4-FFF2-40B4-BE49-F238E27FC236}">
                <a16:creationId xmlns:a16="http://schemas.microsoft.com/office/drawing/2014/main" id="{224318C9-1FA7-72B5-DFA8-0B6C632FDC8B}"/>
              </a:ext>
            </a:extLst>
          </p:cNvPr>
          <p:cNvSpPr/>
          <p:nvPr/>
        </p:nvSpPr>
        <p:spPr>
          <a:xfrm>
            <a:off x="5836453" y="1300492"/>
            <a:ext cx="658678" cy="247973"/>
          </a:xfrm>
          <a:custGeom>
            <a:avLst/>
            <a:gdLst>
              <a:gd name="connsiteX0" fmla="*/ 0 w 658678"/>
              <a:gd name="connsiteY0" fmla="*/ 247973 h 247973"/>
              <a:gd name="connsiteX1" fmla="*/ 278969 w 658678"/>
              <a:gd name="connsiteY1" fmla="*/ 34871 h 247973"/>
              <a:gd name="connsiteX2" fmla="*/ 658678 w 658678"/>
              <a:gd name="connsiteY2" fmla="*/ 0 h 247973"/>
            </a:gdLst>
            <a:ahLst/>
            <a:cxnLst>
              <a:cxn ang="0">
                <a:pos x="connsiteX0" y="connsiteY0"/>
              </a:cxn>
              <a:cxn ang="0">
                <a:pos x="connsiteX1" y="connsiteY1"/>
              </a:cxn>
              <a:cxn ang="0">
                <a:pos x="connsiteX2" y="connsiteY2"/>
              </a:cxn>
            </a:cxnLst>
            <a:rect l="l" t="t" r="r" b="b"/>
            <a:pathLst>
              <a:path w="658678" h="247973">
                <a:moveTo>
                  <a:pt x="0" y="247973"/>
                </a:moveTo>
                <a:cubicBezTo>
                  <a:pt x="84594" y="162086"/>
                  <a:pt x="169189" y="76200"/>
                  <a:pt x="278969" y="34871"/>
                </a:cubicBezTo>
                <a:cubicBezTo>
                  <a:pt x="388749" y="-6458"/>
                  <a:pt x="592165" y="7749"/>
                  <a:pt x="658678" y="0"/>
                </a:cubicBezTo>
              </a:path>
            </a:pathLst>
          </a:custGeom>
          <a:noFill/>
          <a:ln w="19050">
            <a:solidFill>
              <a:schemeClr val="accent2">
                <a:lumMod val="75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D202A0BE-50D8-8566-A98A-446B9C14A12E}"/>
              </a:ext>
            </a:extLst>
          </p:cNvPr>
          <p:cNvSpPr txBox="1"/>
          <p:nvPr/>
        </p:nvSpPr>
        <p:spPr>
          <a:xfrm>
            <a:off x="6495132" y="1146603"/>
            <a:ext cx="1108884" cy="523220"/>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迁出至</a:t>
            </a:r>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目的宿主机</a:t>
            </a:r>
          </a:p>
        </p:txBody>
      </p:sp>
      <p:sp>
        <p:nvSpPr>
          <p:cNvPr id="52" name="文本框 51">
            <a:extLst>
              <a:ext uri="{FF2B5EF4-FFF2-40B4-BE49-F238E27FC236}">
                <a16:creationId xmlns:a16="http://schemas.microsoft.com/office/drawing/2014/main" id="{51B5CECD-CCE5-B03A-30C0-E8B832C264E4}"/>
              </a:ext>
            </a:extLst>
          </p:cNvPr>
          <p:cNvSpPr txBox="1"/>
          <p:nvPr/>
        </p:nvSpPr>
        <p:spPr>
          <a:xfrm>
            <a:off x="7754556" y="2520284"/>
            <a:ext cx="3783169" cy="2039404"/>
          </a:xfrm>
          <a:prstGeom prst="rect">
            <a:avLst/>
          </a:prstGeom>
          <a:noFill/>
        </p:spPr>
        <p:txBody>
          <a:bodyPr wrap="square" rtlCol="0">
            <a:spAutoFit/>
          </a:bodyPr>
          <a:lstStyle/>
          <a:p>
            <a:pPr>
              <a:lnSpc>
                <a:spcPct val="150000"/>
              </a:lnSpc>
            </a:pPr>
            <a:r>
              <a:rPr lang="zh-CN" altLang="en-US" sz="1600" b="1">
                <a:latin typeface="微软雅黑" panose="020B0503020204020204" pitchFamily="34" charset="-122"/>
                <a:ea typeface="微软雅黑" panose="020B0503020204020204" pitchFamily="34" charset="-122"/>
              </a:rPr>
              <a:t>操作步骤：</a:t>
            </a:r>
            <a:endParaRPr lang="en-US" altLang="zh-CN" sz="1600" b="1">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确定目标</a:t>
            </a:r>
            <a:r>
              <a:rPr lang="en-US" altLang="zh-CN" sz="1400" b="1">
                <a:solidFill>
                  <a:srgbClr val="FF0000"/>
                </a:solidFill>
                <a:latin typeface="微软雅黑" panose="020B0503020204020204" pitchFamily="34" charset="-122"/>
                <a:ea typeface="微软雅黑" panose="020B0503020204020204" pitchFamily="34" charset="-122"/>
              </a:rPr>
              <a:t>flavor</a:t>
            </a: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选择</a:t>
            </a:r>
            <a:r>
              <a:rPr lang="zh-CN" altLang="en-US" sz="1400" b="1">
                <a:solidFill>
                  <a:srgbClr val="FF0000"/>
                </a:solidFill>
                <a:latin typeface="微软雅黑" panose="020B0503020204020204" pitchFamily="34" charset="-122"/>
                <a:ea typeface="微软雅黑" panose="020B0503020204020204" pitchFamily="34" charset="-122"/>
              </a:rPr>
              <a:t>宿主机</a:t>
            </a:r>
            <a:r>
              <a:rPr lang="en-US" altLang="zh-CN" sz="1400">
                <a:latin typeface="微软雅黑" panose="020B0503020204020204" pitchFamily="34" charset="-122"/>
                <a:ea typeface="微软雅黑" panose="020B0503020204020204" pitchFamily="34" charset="-122"/>
              </a:rPr>
              <a:t>A</a:t>
            </a: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选择宿主机</a:t>
            </a:r>
            <a:r>
              <a:rPr lang="en-US" altLang="zh-CN" sz="1400">
                <a:latin typeface="微软雅黑" panose="020B0503020204020204" pitchFamily="34" charset="-122"/>
                <a:ea typeface="微软雅黑" panose="020B0503020204020204" pitchFamily="34" charset="-122"/>
              </a:rPr>
              <a:t>A</a:t>
            </a:r>
            <a:r>
              <a:rPr lang="zh-CN" altLang="en-US" sz="1400">
                <a:latin typeface="微软雅黑" panose="020B0503020204020204" pitchFamily="34" charset="-122"/>
                <a:ea typeface="微软雅黑" panose="020B0503020204020204" pitchFamily="34" charset="-122"/>
              </a:rPr>
              <a:t>上</a:t>
            </a:r>
            <a:r>
              <a:rPr lang="zh-CN" altLang="en-US" sz="1400" b="1">
                <a:solidFill>
                  <a:srgbClr val="FF0000"/>
                </a:solidFill>
                <a:latin typeface="微软雅黑" panose="020B0503020204020204" pitchFamily="34" charset="-122"/>
                <a:ea typeface="微软雅黑" panose="020B0503020204020204" pitchFamily="34" charset="-122"/>
              </a:rPr>
              <a:t>虚机组合</a:t>
            </a:r>
            <a:endParaRPr lang="en-US" altLang="zh-CN" sz="1400" b="1">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选择迁移</a:t>
            </a:r>
            <a:r>
              <a:rPr lang="zh-CN" altLang="en-US" sz="1400" b="1">
                <a:solidFill>
                  <a:srgbClr val="FF0000"/>
                </a:solidFill>
                <a:latin typeface="微软雅黑" panose="020B0503020204020204" pitchFamily="34" charset="-122"/>
                <a:ea typeface="微软雅黑" panose="020B0503020204020204" pitchFamily="34" charset="-122"/>
              </a:rPr>
              <a:t>目的宿主机</a:t>
            </a:r>
            <a:endParaRPr lang="en-US" altLang="zh-CN" sz="1400" b="1">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顺序</a:t>
            </a:r>
            <a:r>
              <a:rPr lang="zh-CN" altLang="en-US" sz="1400" b="1">
                <a:solidFill>
                  <a:srgbClr val="FF0000"/>
                </a:solidFill>
                <a:latin typeface="微软雅黑" panose="020B0503020204020204" pitchFamily="34" charset="-122"/>
                <a:ea typeface="微软雅黑" panose="020B0503020204020204" pitchFamily="34" charset="-122"/>
              </a:rPr>
              <a:t>迁移虚机</a:t>
            </a:r>
            <a:r>
              <a:rPr lang="zh-CN" altLang="en-US" sz="1400">
                <a:latin typeface="微软雅黑" panose="020B0503020204020204" pitchFamily="34" charset="-122"/>
                <a:ea typeface="微软雅黑" panose="020B0503020204020204" pitchFamily="34" charset="-122"/>
              </a:rPr>
              <a:t>，腾出空间，新增</a:t>
            </a:r>
            <a:r>
              <a:rPr lang="en-US" altLang="zh-CN" sz="1400">
                <a:latin typeface="微软雅黑" panose="020B0503020204020204" pitchFamily="34" charset="-122"/>
                <a:ea typeface="微软雅黑" panose="020B0503020204020204" pitchFamily="34" charset="-122"/>
              </a:rPr>
              <a:t>flavor</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8"/>
          <p:cNvSpPr txBox="1">
            <a:spLocks noChangeArrowheads="1"/>
          </p:cNvSpPr>
          <p:nvPr>
            <p:custDataLst>
              <p:tags r:id="rId2"/>
            </p:custDataLst>
          </p:nvPr>
        </p:nvSpPr>
        <p:spPr bwMode="auto">
          <a:xfrm>
            <a:off x="2011045" y="1120140"/>
            <a:ext cx="798195" cy="298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Arial Narrow" panose="020B0606020202030204" pitchFamily="34" charset="0"/>
                <a:ea typeface="宋体" pitchFamily="2" charset="-122"/>
              </a:defRPr>
            </a:lvl1pPr>
            <a:lvl2pPr marL="742950" indent="-285750">
              <a:defRPr>
                <a:solidFill>
                  <a:schemeClr val="tx1"/>
                </a:solidFill>
                <a:latin typeface="Arial Narrow" panose="020B0606020202030204" pitchFamily="34" charset="0"/>
                <a:ea typeface="宋体" pitchFamily="2" charset="-122"/>
              </a:defRPr>
            </a:lvl2pPr>
            <a:lvl3pPr marL="1143000" indent="-228600">
              <a:defRPr>
                <a:solidFill>
                  <a:schemeClr val="tx1"/>
                </a:solidFill>
                <a:latin typeface="Arial Narrow" panose="020B0606020202030204" pitchFamily="34" charset="0"/>
                <a:ea typeface="宋体" pitchFamily="2" charset="-122"/>
              </a:defRPr>
            </a:lvl3pPr>
            <a:lvl4pPr marL="1600200" indent="-228600">
              <a:defRPr>
                <a:solidFill>
                  <a:schemeClr val="tx1"/>
                </a:solidFill>
                <a:latin typeface="Arial Narrow" panose="020B0606020202030204" pitchFamily="34" charset="0"/>
                <a:ea typeface="宋体" pitchFamily="2" charset="-122"/>
              </a:defRPr>
            </a:lvl4pPr>
            <a:lvl5pPr marL="2057400" indent="-228600">
              <a:defRPr>
                <a:solidFill>
                  <a:schemeClr val="tx1"/>
                </a:solidFill>
                <a:latin typeface="Arial Narrow" panose="020B0606020202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itchFamily="2" charset="-122"/>
              </a:defRPr>
            </a:lvl9pPr>
          </a:lstStyle>
          <a:p>
            <a:pPr>
              <a:defRPr/>
            </a:pPr>
            <a:r>
              <a:rPr lang="en-US" altLang="zh-CN" sz="4000">
                <a:solidFill>
                  <a:srgbClr val="D10000">
                    <a:alpha val="20000"/>
                  </a:srgbClr>
                </a:solidFill>
                <a:latin typeface="微软雅黑" panose="020B0503020204020204" pitchFamily="34" charset="-122"/>
                <a:ea typeface="微软雅黑" panose="020B0503020204020204" pitchFamily="34" charset="-122"/>
              </a:rPr>
              <a:t>Con t en t s</a:t>
            </a:r>
          </a:p>
        </p:txBody>
      </p:sp>
      <p:sp>
        <p:nvSpPr>
          <p:cNvPr id="16" name="文本框 9"/>
          <p:cNvSpPr txBox="1">
            <a:spLocks noChangeArrowheads="1"/>
          </p:cNvSpPr>
          <p:nvPr>
            <p:custDataLst>
              <p:tags r:id="rId3"/>
            </p:custDataLst>
          </p:nvPr>
        </p:nvSpPr>
        <p:spPr bwMode="auto">
          <a:xfrm>
            <a:off x="1559622" y="908790"/>
            <a:ext cx="80010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itchFamily="2" charset="-122"/>
              </a:defRPr>
            </a:lvl9pPr>
          </a:lstStyle>
          <a:p>
            <a:pPr>
              <a:lnSpc>
                <a:spcPct val="100000"/>
              </a:lnSpc>
              <a:spcBef>
                <a:spcPct val="0"/>
              </a:spcBef>
              <a:buFontTx/>
              <a:buNone/>
            </a:pPr>
            <a:r>
              <a:rPr lang="zh-CN" altLang="en-US" sz="4000">
                <a:solidFill>
                  <a:srgbClr val="D10000"/>
                </a:solidFill>
                <a:latin typeface="微软雅黑" panose="020B0503020204020204" pitchFamily="34" charset="-122"/>
                <a:ea typeface="微软雅黑" panose="020B0503020204020204" pitchFamily="34" charset="-122"/>
              </a:rPr>
              <a:t>目 录</a:t>
            </a:r>
          </a:p>
        </p:txBody>
      </p:sp>
      <p:sp>
        <p:nvSpPr>
          <p:cNvPr id="14" name="任意多边形 13"/>
          <p:cNvSpPr/>
          <p:nvPr>
            <p:custDataLst>
              <p:tags r:id="rId4"/>
            </p:custDataLst>
          </p:nvPr>
        </p:nvSpPr>
        <p:spPr>
          <a:xfrm>
            <a:off x="4943904" y="2077190"/>
            <a:ext cx="4418077"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40000"/>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vertOverflow="overflow" horzOverflow="overflow" vert="horz" wrap="square" lIns="360000" tIns="0" rIns="0" bIns="0" numCol="1" spcCol="1270" rtlCol="0" fromWordArt="0" anchor="ctr" anchorCtr="0" forceAA="0" compatLnSpc="1">
            <a:normAutofit/>
          </a:bodyPr>
          <a:lstStyle/>
          <a:p>
            <a:pPr lvl="0" algn="l">
              <a:lnSpc>
                <a:spcPct val="130000"/>
              </a:lnSpc>
              <a:buClrTx/>
              <a:buSzTx/>
              <a:buFontTx/>
            </a:pPr>
            <a:r>
              <a:rPr lang="zh-CN" altLang="en-US" sz="2400">
                <a:solidFill>
                  <a:schemeClr val="bg1"/>
                </a:solidFill>
                <a:latin typeface="微软雅黑" panose="020B0503020204020204" pitchFamily="34" charset="-122"/>
                <a:ea typeface="微软雅黑" panose="020B0503020204020204" pitchFamily="34" charset="-122"/>
                <a:sym typeface="+mn-ea"/>
              </a:rPr>
              <a:t>碎片整理</a:t>
            </a:r>
            <a:r>
              <a:rPr lang="en-US" altLang="zh-CN" sz="2400">
                <a:solidFill>
                  <a:schemeClr val="bg1"/>
                </a:solidFill>
                <a:latin typeface="微软雅黑" panose="020B0503020204020204" pitchFamily="34" charset="-122"/>
                <a:ea typeface="微软雅黑" panose="020B0503020204020204" pitchFamily="34" charset="-122"/>
                <a:sym typeface="+mn-ea"/>
              </a:rPr>
              <a:t>1.0</a:t>
            </a:r>
            <a:r>
              <a:rPr lang="zh-CN" altLang="en-US" sz="2400">
                <a:solidFill>
                  <a:schemeClr val="bg1"/>
                </a:solidFill>
                <a:latin typeface="微软雅黑" panose="020B0503020204020204" pitchFamily="34" charset="-122"/>
                <a:ea typeface="微软雅黑" panose="020B0503020204020204" pitchFamily="34" charset="-122"/>
                <a:sym typeface="+mn-ea"/>
              </a:rPr>
              <a:t>和</a:t>
            </a:r>
            <a:r>
              <a:rPr lang="en-US" altLang="zh-CN" sz="2400">
                <a:solidFill>
                  <a:schemeClr val="bg1"/>
                </a:solidFill>
                <a:latin typeface="微软雅黑" panose="020B0503020204020204" pitchFamily="34" charset="-122"/>
                <a:ea typeface="微软雅黑" panose="020B0503020204020204" pitchFamily="34" charset="-122"/>
                <a:sym typeface="+mn-ea"/>
              </a:rPr>
              <a:t>2.0</a:t>
            </a:r>
            <a:endParaRPr lang="zh-CN" altLang="en-US" sz="2400">
              <a:solidFill>
                <a:schemeClr val="bg1"/>
              </a:solidFill>
              <a:latin typeface="微软雅黑" panose="020B0503020204020204" pitchFamily="34" charset="-122"/>
              <a:ea typeface="微软雅黑" panose="020B0503020204020204" pitchFamily="34" charset="-122"/>
              <a:sym typeface="+mn-ea"/>
            </a:endParaRPr>
          </a:p>
        </p:txBody>
      </p:sp>
      <p:sp>
        <p:nvSpPr>
          <p:cNvPr id="17" name="任意多边形 16"/>
          <p:cNvSpPr/>
          <p:nvPr>
            <p:custDataLst>
              <p:tags r:id="rId5"/>
            </p:custDataLst>
          </p:nvPr>
        </p:nvSpPr>
        <p:spPr>
          <a:xfrm>
            <a:off x="4169205" y="2045440"/>
            <a:ext cx="947738" cy="830262"/>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D1000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solidFill>
                  <a:srgbClr val="FFFFFF"/>
                </a:solidFill>
              </a:rPr>
              <a:t>2</a:t>
            </a:r>
          </a:p>
        </p:txBody>
      </p:sp>
      <p:sp>
        <p:nvSpPr>
          <p:cNvPr id="18" name="任意多边形 17"/>
          <p:cNvSpPr/>
          <p:nvPr>
            <p:custDataLst>
              <p:tags r:id="rId6"/>
            </p:custDataLst>
          </p:nvPr>
        </p:nvSpPr>
        <p:spPr>
          <a:xfrm>
            <a:off x="4943904" y="3087741"/>
            <a:ext cx="4418077"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40000">
              <a:alpha val="20000"/>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a:lnSpc>
                <a:spcPct val="130000"/>
              </a:lnSpc>
            </a:pPr>
            <a:r>
              <a:rPr lang="en-US" altLang="zh-CN" sz="2400">
                <a:solidFill>
                  <a:srgbClr val="585858"/>
                </a:solidFill>
                <a:latin typeface="微软雅黑" panose="020B0503020204020204" pitchFamily="34" charset="-122"/>
                <a:ea typeface="微软雅黑" panose="020B0503020204020204" pitchFamily="34" charset="-122"/>
              </a:rPr>
              <a:t>Balcon	</a:t>
            </a:r>
            <a:endParaRPr lang="zh-CN" altLang="en-US" sz="2400" dirty="0">
              <a:solidFill>
                <a:srgbClr val="585858"/>
              </a:solidFill>
              <a:latin typeface="微软雅黑" panose="020B0503020204020204" pitchFamily="34" charset="-122"/>
              <a:ea typeface="微软雅黑" panose="020B0503020204020204" pitchFamily="34" charset="-122"/>
            </a:endParaRPr>
          </a:p>
        </p:txBody>
      </p:sp>
      <p:sp>
        <p:nvSpPr>
          <p:cNvPr id="19" name="任意多边形 18"/>
          <p:cNvSpPr/>
          <p:nvPr>
            <p:custDataLst>
              <p:tags r:id="rId7"/>
            </p:custDataLst>
          </p:nvPr>
        </p:nvSpPr>
        <p:spPr>
          <a:xfrm>
            <a:off x="4169205" y="3053452"/>
            <a:ext cx="947738" cy="8302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D1000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solidFill>
                  <a:srgbClr val="FFFFFF"/>
                </a:solidFill>
              </a:rPr>
              <a:t>3</a:t>
            </a:r>
          </a:p>
        </p:txBody>
      </p:sp>
      <p:sp>
        <p:nvSpPr>
          <p:cNvPr id="20" name="任意多边形 19"/>
          <p:cNvSpPr/>
          <p:nvPr>
            <p:custDataLst>
              <p:tags r:id="rId8"/>
            </p:custDataLst>
          </p:nvPr>
        </p:nvSpPr>
        <p:spPr>
          <a:xfrm>
            <a:off x="4943904" y="4058605"/>
            <a:ext cx="4418077"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E40000">
              <a:alpha val="20000"/>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a:lnSpc>
                <a:spcPct val="130000"/>
              </a:lnSpc>
              <a:defRPr/>
            </a:pPr>
            <a:r>
              <a:rPr lang="zh-CN" altLang="en-US" sz="2400">
                <a:solidFill>
                  <a:srgbClr val="585858"/>
                </a:solidFill>
                <a:latin typeface="微软雅黑" panose="020B0503020204020204" pitchFamily="34" charset="-122"/>
                <a:ea typeface="微软雅黑" panose="020B0503020204020204" pitchFamily="34" charset="-122"/>
              </a:rPr>
              <a:t>碎片整理</a:t>
            </a:r>
            <a:r>
              <a:rPr lang="en-US" altLang="zh-CN" sz="2400">
                <a:solidFill>
                  <a:srgbClr val="585858"/>
                </a:solidFill>
                <a:latin typeface="微软雅黑" panose="020B0503020204020204" pitchFamily="34" charset="-122"/>
                <a:ea typeface="微软雅黑" panose="020B0503020204020204" pitchFamily="34" charset="-122"/>
              </a:rPr>
              <a:t>3.0</a:t>
            </a:r>
            <a:endParaRPr lang="zh-CN" altLang="en-US" sz="2400" dirty="0">
              <a:solidFill>
                <a:srgbClr val="585858"/>
              </a:solidFill>
              <a:latin typeface="微软雅黑" panose="020B0503020204020204" pitchFamily="34" charset="-122"/>
              <a:ea typeface="微软雅黑" panose="020B0503020204020204" pitchFamily="34" charset="-122"/>
            </a:endParaRPr>
          </a:p>
        </p:txBody>
      </p:sp>
      <p:sp>
        <p:nvSpPr>
          <p:cNvPr id="21" name="任意多边形 20"/>
          <p:cNvSpPr/>
          <p:nvPr>
            <p:custDataLst>
              <p:tags r:id="rId9"/>
            </p:custDataLst>
          </p:nvPr>
        </p:nvSpPr>
        <p:spPr>
          <a:xfrm>
            <a:off x="4169205" y="4024951"/>
            <a:ext cx="947738" cy="8302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D1000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solidFill>
                  <a:srgbClr val="FFFFFF"/>
                </a:solidFill>
              </a:rPr>
              <a:t>4</a:t>
            </a:r>
          </a:p>
        </p:txBody>
      </p:sp>
      <p:sp>
        <p:nvSpPr>
          <p:cNvPr id="22" name="任意多边形 21"/>
          <p:cNvSpPr/>
          <p:nvPr>
            <p:custDataLst>
              <p:tags r:id="rId10"/>
            </p:custDataLst>
          </p:nvPr>
        </p:nvSpPr>
        <p:spPr>
          <a:xfrm>
            <a:off x="4943641" y="4993590"/>
            <a:ext cx="4418077"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D10000">
              <a:alpha val="20000"/>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360000" tIns="0" rIns="0" bIns="0" spcCol="1270" anchor="ctr">
            <a:normAutofit/>
          </a:bodyPr>
          <a:lstStyle/>
          <a:p>
            <a:pPr>
              <a:lnSpc>
                <a:spcPct val="130000"/>
              </a:lnSpc>
              <a:defRPr/>
            </a:pPr>
            <a:r>
              <a:rPr lang="zh-CN" altLang="en-US" sz="2400">
                <a:solidFill>
                  <a:srgbClr val="585858"/>
                </a:solidFill>
                <a:latin typeface="微软雅黑" panose="020B0503020204020204" pitchFamily="34" charset="-122"/>
                <a:ea typeface="微软雅黑" panose="020B0503020204020204" pitchFamily="34" charset="-122"/>
              </a:rPr>
              <a:t>持续改进</a:t>
            </a:r>
            <a:endParaRPr lang="zh-CN" altLang="en-US" sz="2400" dirty="0">
              <a:solidFill>
                <a:srgbClr val="585858"/>
              </a:solidFill>
              <a:latin typeface="微软雅黑" panose="020B0503020204020204" pitchFamily="34" charset="-122"/>
              <a:ea typeface="微软雅黑" panose="020B0503020204020204" pitchFamily="34" charset="-122"/>
            </a:endParaRPr>
          </a:p>
        </p:txBody>
      </p:sp>
      <p:sp>
        <p:nvSpPr>
          <p:cNvPr id="23" name="任意多边形 22"/>
          <p:cNvSpPr/>
          <p:nvPr>
            <p:custDataLst>
              <p:tags r:id="rId11"/>
            </p:custDataLst>
          </p:nvPr>
        </p:nvSpPr>
        <p:spPr>
          <a:xfrm>
            <a:off x="4148622" y="4959936"/>
            <a:ext cx="947738" cy="8302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D1000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dirty="0">
                <a:solidFill>
                  <a:srgbClr val="FFFFFF"/>
                </a:solidFill>
              </a:rPr>
              <a:t>5</a:t>
            </a:r>
          </a:p>
        </p:txBody>
      </p:sp>
      <p:sp>
        <p:nvSpPr>
          <p:cNvPr id="2" name="任意多边形 1"/>
          <p:cNvSpPr/>
          <p:nvPr>
            <p:custDataLst>
              <p:tags r:id="rId12"/>
            </p:custDataLst>
          </p:nvPr>
        </p:nvSpPr>
        <p:spPr>
          <a:xfrm>
            <a:off x="4943904" y="1100560"/>
            <a:ext cx="4418077" cy="762000"/>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D10000">
              <a:alpha val="20000"/>
            </a:srgb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vertOverflow="overflow" horzOverflow="overflow" vert="horz" wrap="square" lIns="360000" tIns="0" rIns="0" bIns="0" numCol="1" spcCol="1270" rtlCol="0" fromWordArt="0" anchor="ctr" anchorCtr="0" forceAA="0" compatLnSpc="1">
            <a:normAutofit/>
          </a:bodyPr>
          <a:lstStyle/>
          <a:p>
            <a:pPr lvl="0" algn="l">
              <a:lnSpc>
                <a:spcPct val="130000"/>
              </a:lnSpc>
              <a:buClrTx/>
              <a:buSzTx/>
              <a:buFontTx/>
            </a:pPr>
            <a:r>
              <a:rPr lang="zh-CN" altLang="en-US" sz="2400" dirty="0">
                <a:solidFill>
                  <a:schemeClr val="tx2"/>
                </a:solidFill>
                <a:latin typeface="微软雅黑" panose="020B0503020204020204" pitchFamily="34" charset="-122"/>
                <a:ea typeface="微软雅黑" panose="020B0503020204020204" pitchFamily="34" charset="-122"/>
                <a:sym typeface="+mn-ea"/>
              </a:rPr>
              <a:t>背景</a:t>
            </a:r>
          </a:p>
        </p:txBody>
      </p:sp>
      <p:sp>
        <p:nvSpPr>
          <p:cNvPr id="3" name="任意多边形 2"/>
          <p:cNvSpPr/>
          <p:nvPr>
            <p:custDataLst>
              <p:tags r:id="rId13"/>
            </p:custDataLst>
          </p:nvPr>
        </p:nvSpPr>
        <p:spPr>
          <a:xfrm>
            <a:off x="4168570" y="1070080"/>
            <a:ext cx="947738" cy="830262"/>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D1000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4000" dirty="0">
                <a:solidFill>
                  <a:srgbClr val="FFFFFF"/>
                </a:solidFill>
              </a:rPr>
              <a:t>1</a:t>
            </a:r>
            <a:endParaRPr lang="zh-CN" altLang="en-US" sz="4000" dirty="0">
              <a:solidFill>
                <a:srgbClr val="FFFFFF"/>
              </a:solidFill>
            </a:endParaRPr>
          </a:p>
        </p:txBody>
      </p:sp>
    </p:spTree>
    <p:custDataLst>
      <p:tags r:id="rId1"/>
    </p:custDataLst>
    <p:extLst>
      <p:ext uri="{BB962C8B-B14F-4D97-AF65-F5344CB8AC3E}">
        <p14:creationId xmlns:p14="http://schemas.microsoft.com/office/powerpoint/2010/main" val="3441286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碎片整理</a:t>
            </a:r>
            <a:r>
              <a:rPr lang="en-US" altLang="zh-CN"/>
              <a:t>1.0</a:t>
            </a:r>
            <a:r>
              <a:rPr lang="zh-CN" altLang="en-US"/>
              <a:t>：填充</a:t>
            </a:r>
            <a:r>
              <a:rPr lang="en-US" altLang="zh-CN"/>
              <a:t>+</a:t>
            </a:r>
            <a:r>
              <a:rPr lang="zh-CN" altLang="en-US"/>
              <a:t>新增</a:t>
            </a:r>
            <a:endParaRPr kumimoji="1" lang="zh-CN" altLang="en-US" dirty="0"/>
          </a:p>
        </p:txBody>
      </p:sp>
      <p:sp>
        <p:nvSpPr>
          <p:cNvPr id="3" name="矩形: 圆角 2">
            <a:extLst>
              <a:ext uri="{FF2B5EF4-FFF2-40B4-BE49-F238E27FC236}">
                <a16:creationId xmlns:a16="http://schemas.microsoft.com/office/drawing/2014/main" id="{259E62C4-805A-344D-C301-9C7752AC4D53}"/>
              </a:ext>
            </a:extLst>
          </p:cNvPr>
          <p:cNvSpPr/>
          <p:nvPr/>
        </p:nvSpPr>
        <p:spPr>
          <a:xfrm>
            <a:off x="413252" y="2789074"/>
            <a:ext cx="573736" cy="528236"/>
          </a:xfrm>
          <a:prstGeom prst="roundRect">
            <a:avLst/>
          </a:prstGeom>
          <a:solidFill>
            <a:srgbClr val="D7E4BD"/>
          </a:solidFill>
          <a:ln>
            <a:no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en-US" altLang="zh-CN" sz="1200">
                <a:solidFill>
                  <a:schemeClr val="tx1"/>
                </a:solidFill>
                <a:latin typeface="微软雅黑" panose="020B0503020204020204" pitchFamily="34" charset="-122"/>
                <a:ea typeface="微软雅黑" panose="020B0503020204020204" pitchFamily="34" charset="-122"/>
              </a:rPr>
              <a:t>New</a:t>
            </a:r>
            <a:endParaRPr lang="zh-CN" altLang="en-US" sz="1200">
              <a:solidFill>
                <a:schemeClr val="tx1"/>
              </a:solidFill>
              <a:latin typeface="微软雅黑" panose="020B0503020204020204" pitchFamily="34" charset="-122"/>
              <a:ea typeface="微软雅黑" panose="020B0503020204020204" pitchFamily="34" charset="-122"/>
            </a:endParaRPr>
          </a:p>
        </p:txBody>
      </p:sp>
      <p:cxnSp>
        <p:nvCxnSpPr>
          <p:cNvPr id="4" name="直接箭头连接符 3">
            <a:extLst>
              <a:ext uri="{FF2B5EF4-FFF2-40B4-BE49-F238E27FC236}">
                <a16:creationId xmlns:a16="http://schemas.microsoft.com/office/drawing/2014/main" id="{98D5243D-80F4-FB77-19F4-FC3B245B3F92}"/>
              </a:ext>
            </a:extLst>
          </p:cNvPr>
          <p:cNvCxnSpPr>
            <a:cxnSpLocks/>
          </p:cNvCxnSpPr>
          <p:nvPr/>
        </p:nvCxnSpPr>
        <p:spPr>
          <a:xfrm>
            <a:off x="986988" y="2865814"/>
            <a:ext cx="605658" cy="1659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48886CFC-2FE4-3B87-5AC0-9CD18990C958}"/>
              </a:ext>
            </a:extLst>
          </p:cNvPr>
          <p:cNvCxnSpPr>
            <a:cxnSpLocks/>
          </p:cNvCxnSpPr>
          <p:nvPr/>
        </p:nvCxnSpPr>
        <p:spPr>
          <a:xfrm>
            <a:off x="951933" y="3284815"/>
            <a:ext cx="658740" cy="3170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5A93C142-517D-A348-FDB1-C43F00CBADB2}"/>
              </a:ext>
            </a:extLst>
          </p:cNvPr>
          <p:cNvSpPr/>
          <p:nvPr/>
        </p:nvSpPr>
        <p:spPr>
          <a:xfrm>
            <a:off x="417088" y="3492637"/>
            <a:ext cx="573736" cy="528236"/>
          </a:xfrm>
          <a:prstGeom prst="roundRect">
            <a:avLst/>
          </a:prstGeom>
          <a:solidFill>
            <a:srgbClr val="DEA7A3"/>
          </a:solidFill>
          <a:ln>
            <a:no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en-US" altLang="zh-CN" sz="1200">
                <a:solidFill>
                  <a:schemeClr val="tx1"/>
                </a:solidFill>
                <a:latin typeface="微软雅黑" panose="020B0503020204020204" pitchFamily="34" charset="-122"/>
                <a:ea typeface="微软雅黑" panose="020B0503020204020204" pitchFamily="34" charset="-122"/>
              </a:rPr>
              <a:t>VM3</a:t>
            </a:r>
            <a:endParaRPr lang="zh-CN" altLang="en-US" sz="1200">
              <a:solidFill>
                <a:schemeClr val="tx1"/>
              </a:solidFill>
              <a:latin typeface="微软雅黑" panose="020B0503020204020204" pitchFamily="34" charset="-122"/>
              <a:ea typeface="微软雅黑" panose="020B0503020204020204" pitchFamily="34" charset="-122"/>
            </a:endParaRPr>
          </a:p>
        </p:txBody>
      </p:sp>
      <p:cxnSp>
        <p:nvCxnSpPr>
          <p:cNvPr id="8" name="直接箭头连接符 7">
            <a:extLst>
              <a:ext uri="{FF2B5EF4-FFF2-40B4-BE49-F238E27FC236}">
                <a16:creationId xmlns:a16="http://schemas.microsoft.com/office/drawing/2014/main" id="{AA13D2D0-5788-3CFB-459D-8849F3F9760E}"/>
              </a:ext>
            </a:extLst>
          </p:cNvPr>
          <p:cNvCxnSpPr>
            <a:cxnSpLocks/>
          </p:cNvCxnSpPr>
          <p:nvPr/>
        </p:nvCxnSpPr>
        <p:spPr>
          <a:xfrm>
            <a:off x="1000660" y="3593371"/>
            <a:ext cx="625007" cy="18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4D8CAABF-61E0-E4D2-5303-5C0E34068D20}"/>
              </a:ext>
            </a:extLst>
          </p:cNvPr>
          <p:cNvCxnSpPr>
            <a:cxnSpLocks/>
          </p:cNvCxnSpPr>
          <p:nvPr/>
        </p:nvCxnSpPr>
        <p:spPr>
          <a:xfrm>
            <a:off x="1000660" y="3936438"/>
            <a:ext cx="624938" cy="198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圆角 9">
            <a:extLst>
              <a:ext uri="{FF2B5EF4-FFF2-40B4-BE49-F238E27FC236}">
                <a16:creationId xmlns:a16="http://schemas.microsoft.com/office/drawing/2014/main" id="{EFE85241-9176-FA1C-25C4-6C97CB090604}"/>
              </a:ext>
            </a:extLst>
          </p:cNvPr>
          <p:cNvSpPr/>
          <p:nvPr/>
        </p:nvSpPr>
        <p:spPr>
          <a:xfrm>
            <a:off x="421901" y="4164999"/>
            <a:ext cx="573736" cy="528236"/>
          </a:xfrm>
          <a:prstGeom prst="roundRect">
            <a:avLst/>
          </a:prstGeom>
          <a:solidFill>
            <a:srgbClr val="FCD5B5"/>
          </a:solidFill>
          <a:ln>
            <a:no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en-US" altLang="zh-CN" sz="1200">
                <a:solidFill>
                  <a:schemeClr val="tx1"/>
                </a:solidFill>
                <a:latin typeface="微软雅黑" panose="020B0503020204020204" pitchFamily="34" charset="-122"/>
                <a:ea typeface="微软雅黑" panose="020B0503020204020204" pitchFamily="34" charset="-122"/>
              </a:rPr>
              <a:t>VM2</a:t>
            </a:r>
            <a:endParaRPr lang="zh-CN" altLang="en-US" sz="1200">
              <a:solidFill>
                <a:schemeClr val="tx1"/>
              </a:solidFill>
              <a:latin typeface="微软雅黑" panose="020B0503020204020204" pitchFamily="34" charset="-122"/>
              <a:ea typeface="微软雅黑" panose="020B0503020204020204" pitchFamily="34" charset="-122"/>
            </a:endParaRPr>
          </a:p>
        </p:txBody>
      </p:sp>
      <p:cxnSp>
        <p:nvCxnSpPr>
          <p:cNvPr id="11" name="直接箭头连接符 10">
            <a:extLst>
              <a:ext uri="{FF2B5EF4-FFF2-40B4-BE49-F238E27FC236}">
                <a16:creationId xmlns:a16="http://schemas.microsoft.com/office/drawing/2014/main" id="{39C955C9-370E-0112-8968-380B7998D10B}"/>
              </a:ext>
            </a:extLst>
          </p:cNvPr>
          <p:cNvCxnSpPr>
            <a:cxnSpLocks/>
          </p:cNvCxnSpPr>
          <p:nvPr/>
        </p:nvCxnSpPr>
        <p:spPr>
          <a:xfrm flipV="1">
            <a:off x="995637" y="4188426"/>
            <a:ext cx="615035" cy="672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D3BD6A90-5A40-4BCB-95A8-DB6A5C5371DB}"/>
              </a:ext>
            </a:extLst>
          </p:cNvPr>
          <p:cNvCxnSpPr>
            <a:cxnSpLocks/>
          </p:cNvCxnSpPr>
          <p:nvPr/>
        </p:nvCxnSpPr>
        <p:spPr>
          <a:xfrm>
            <a:off x="995518" y="4597764"/>
            <a:ext cx="628708" cy="133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A9BC0083-7C8B-9B5F-9E36-B9D3318F619E}"/>
              </a:ext>
            </a:extLst>
          </p:cNvPr>
          <p:cNvSpPr/>
          <p:nvPr/>
        </p:nvSpPr>
        <p:spPr>
          <a:xfrm>
            <a:off x="421782" y="5027801"/>
            <a:ext cx="573736" cy="528236"/>
          </a:xfrm>
          <a:prstGeom prst="roundRect">
            <a:avLst/>
          </a:prstGeom>
          <a:solidFill>
            <a:srgbClr val="8EB4E3"/>
          </a:solidFill>
          <a:ln>
            <a:no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en-US" altLang="zh-CN" sz="1200">
                <a:solidFill>
                  <a:schemeClr val="tx1"/>
                </a:solidFill>
                <a:latin typeface="微软雅黑" panose="020B0503020204020204" pitchFamily="34" charset="-122"/>
                <a:ea typeface="微软雅黑" panose="020B0503020204020204" pitchFamily="34" charset="-122"/>
              </a:rPr>
              <a:t>VM1</a:t>
            </a:r>
            <a:endParaRPr lang="zh-CN" altLang="en-US" sz="1200">
              <a:solidFill>
                <a:schemeClr val="tx1"/>
              </a:solidFill>
              <a:latin typeface="微软雅黑" panose="020B0503020204020204" pitchFamily="34" charset="-122"/>
              <a:ea typeface="微软雅黑" panose="020B0503020204020204" pitchFamily="34" charset="-122"/>
            </a:endParaRPr>
          </a:p>
        </p:txBody>
      </p:sp>
      <p:cxnSp>
        <p:nvCxnSpPr>
          <p:cNvPr id="14" name="直接箭头连接符 13">
            <a:extLst>
              <a:ext uri="{FF2B5EF4-FFF2-40B4-BE49-F238E27FC236}">
                <a16:creationId xmlns:a16="http://schemas.microsoft.com/office/drawing/2014/main" id="{AE1E160A-AA2E-CF30-2B91-0BE32280EEB5}"/>
              </a:ext>
            </a:extLst>
          </p:cNvPr>
          <p:cNvCxnSpPr>
            <a:cxnSpLocks/>
          </p:cNvCxnSpPr>
          <p:nvPr/>
        </p:nvCxnSpPr>
        <p:spPr>
          <a:xfrm flipV="1">
            <a:off x="987046" y="4747059"/>
            <a:ext cx="630430" cy="338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331DCDC-3C25-FFD3-6F8E-0868F10B2A46}"/>
              </a:ext>
            </a:extLst>
          </p:cNvPr>
          <p:cNvCxnSpPr>
            <a:cxnSpLocks/>
          </p:cNvCxnSpPr>
          <p:nvPr/>
        </p:nvCxnSpPr>
        <p:spPr>
          <a:xfrm>
            <a:off x="1000660" y="5476475"/>
            <a:ext cx="616815" cy="4116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219BAB20-39F1-69BB-CA51-CC67A0A32F07}"/>
              </a:ext>
            </a:extLst>
          </p:cNvPr>
          <p:cNvSpPr/>
          <p:nvPr/>
        </p:nvSpPr>
        <p:spPr>
          <a:xfrm>
            <a:off x="1467350" y="2208953"/>
            <a:ext cx="1298571" cy="3684137"/>
          </a:xfrm>
          <a:prstGeom prst="rect">
            <a:avLst/>
          </a:prstGeom>
          <a:solidFill>
            <a:schemeClr val="bg1">
              <a:lumMod val="85000"/>
              <a:alpha val="50000"/>
            </a:schemeClr>
          </a:solidFill>
          <a:ln w="19050">
            <a:solidFill>
              <a:schemeClr val="tx1"/>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54105C1E-DB4A-3BB7-B14B-5828CB648462}"/>
              </a:ext>
            </a:extLst>
          </p:cNvPr>
          <p:cNvSpPr/>
          <p:nvPr/>
        </p:nvSpPr>
        <p:spPr>
          <a:xfrm>
            <a:off x="2250505" y="5533834"/>
            <a:ext cx="430470" cy="360027"/>
          </a:xfrm>
          <a:prstGeom prst="rect">
            <a:avLst/>
          </a:prstGeom>
          <a:solidFill>
            <a:schemeClr val="tx2">
              <a:lumMod val="40000"/>
              <a:lumOff val="60000"/>
            </a:schemeClr>
          </a:solidFill>
          <a:ln w="19050">
            <a:solidFill>
              <a:schemeClr val="accent1">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id="{4ED3DE1C-AA78-1747-7943-C7CA96F4A819}"/>
              </a:ext>
            </a:extLst>
          </p:cNvPr>
          <p:cNvSpPr/>
          <p:nvPr/>
        </p:nvSpPr>
        <p:spPr>
          <a:xfrm>
            <a:off x="2250505" y="4099940"/>
            <a:ext cx="430470" cy="1433892"/>
          </a:xfrm>
          <a:prstGeom prst="rect">
            <a:avLst/>
          </a:prstGeom>
          <a:solidFill>
            <a:schemeClr val="accent2">
              <a:lumMod val="60000"/>
              <a:lumOff val="40000"/>
            </a:schemeClr>
          </a:solidFill>
          <a:ln w="19050">
            <a:solidFill>
              <a:schemeClr val="accent2">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CA86CBD2-C7C1-E8A3-214B-CAA7A4B2493C}"/>
              </a:ext>
            </a:extLst>
          </p:cNvPr>
          <p:cNvSpPr/>
          <p:nvPr/>
        </p:nvSpPr>
        <p:spPr>
          <a:xfrm>
            <a:off x="2250533" y="3768106"/>
            <a:ext cx="430440" cy="325609"/>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矩形 19">
            <a:extLst>
              <a:ext uri="{FF2B5EF4-FFF2-40B4-BE49-F238E27FC236}">
                <a16:creationId xmlns:a16="http://schemas.microsoft.com/office/drawing/2014/main" id="{D7ACD215-480D-B451-8241-7C6A166F16E6}"/>
              </a:ext>
            </a:extLst>
          </p:cNvPr>
          <p:cNvSpPr/>
          <p:nvPr/>
        </p:nvSpPr>
        <p:spPr>
          <a:xfrm>
            <a:off x="2250562" y="2985617"/>
            <a:ext cx="430412" cy="768610"/>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矩形 20">
            <a:extLst>
              <a:ext uri="{FF2B5EF4-FFF2-40B4-BE49-F238E27FC236}">
                <a16:creationId xmlns:a16="http://schemas.microsoft.com/office/drawing/2014/main" id="{49F828ED-5D5B-C3B2-3ECD-B2FDB06F8F01}"/>
              </a:ext>
            </a:extLst>
          </p:cNvPr>
          <p:cNvSpPr/>
          <p:nvPr/>
        </p:nvSpPr>
        <p:spPr>
          <a:xfrm rot="16200000">
            <a:off x="1226814" y="5097559"/>
            <a:ext cx="1162134" cy="430469"/>
          </a:xfrm>
          <a:prstGeom prst="rect">
            <a:avLst/>
          </a:prstGeom>
          <a:solidFill>
            <a:schemeClr val="tx2">
              <a:lumMod val="40000"/>
              <a:lumOff val="60000"/>
            </a:schemeClr>
          </a:solidFill>
          <a:ln w="19050">
            <a:solidFill>
              <a:schemeClr val="accent1">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矩形 21">
            <a:extLst>
              <a:ext uri="{FF2B5EF4-FFF2-40B4-BE49-F238E27FC236}">
                <a16:creationId xmlns:a16="http://schemas.microsoft.com/office/drawing/2014/main" id="{39F7C204-5D9F-B61D-4351-6E8C0469F2F4}"/>
              </a:ext>
            </a:extLst>
          </p:cNvPr>
          <p:cNvSpPr/>
          <p:nvPr/>
        </p:nvSpPr>
        <p:spPr>
          <a:xfrm rot="16200000">
            <a:off x="1519889" y="4229266"/>
            <a:ext cx="576044" cy="430413"/>
          </a:xfrm>
          <a:prstGeom prst="rect">
            <a:avLst/>
          </a:prstGeom>
          <a:solidFill>
            <a:schemeClr val="accent2">
              <a:lumMod val="60000"/>
              <a:lumOff val="40000"/>
            </a:schemeClr>
          </a:solidFill>
          <a:ln w="19050">
            <a:solidFill>
              <a:schemeClr val="accent2">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矩形 22">
            <a:extLst>
              <a:ext uri="{FF2B5EF4-FFF2-40B4-BE49-F238E27FC236}">
                <a16:creationId xmlns:a16="http://schemas.microsoft.com/office/drawing/2014/main" id="{C8179C6A-7339-8545-BD7D-09578FE478A3}"/>
              </a:ext>
            </a:extLst>
          </p:cNvPr>
          <p:cNvSpPr/>
          <p:nvPr/>
        </p:nvSpPr>
        <p:spPr>
          <a:xfrm rot="16200000">
            <a:off x="1519889" y="3661733"/>
            <a:ext cx="576044" cy="43041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矩形 23">
            <a:extLst>
              <a:ext uri="{FF2B5EF4-FFF2-40B4-BE49-F238E27FC236}">
                <a16:creationId xmlns:a16="http://schemas.microsoft.com/office/drawing/2014/main" id="{47B61246-1B5F-034D-7FD5-F978779C3FDE}"/>
              </a:ext>
            </a:extLst>
          </p:cNvPr>
          <p:cNvSpPr/>
          <p:nvPr/>
        </p:nvSpPr>
        <p:spPr>
          <a:xfrm rot="16200000">
            <a:off x="1528970" y="3095540"/>
            <a:ext cx="557881" cy="430412"/>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E6C137F7-2055-97FA-401B-601F6D4F60CB}"/>
              </a:ext>
            </a:extLst>
          </p:cNvPr>
          <p:cNvSpPr txBox="1"/>
          <p:nvPr/>
        </p:nvSpPr>
        <p:spPr bwMode="auto">
          <a:xfrm>
            <a:off x="1573615" y="5901409"/>
            <a:ext cx="540519" cy="279176"/>
          </a:xfrm>
          <a:prstGeom prst="rect">
            <a:avLst/>
          </a:prstGeom>
          <a:noFill/>
          <a:ln w="12700">
            <a:noFill/>
            <a:miter lim="800000"/>
          </a:ln>
        </p:spPr>
        <p:txBody>
          <a:bodyPr wrap="square" lIns="89996" tIns="46798" rIns="89996" bIns="46798" rtlCol="0" anchor="t">
            <a:spAutoFit/>
          </a:bodyPr>
          <a:lstStyle/>
          <a:p>
            <a:r>
              <a:rPr lang="en-US" altLang="zh-CN" sz="1200">
                <a:latin typeface="微软雅黑" panose="020B0503020204020204" charset="-122"/>
                <a:ea typeface="微软雅黑" panose="020B0503020204020204" charset="-122"/>
              </a:rPr>
              <a:t>CPU</a:t>
            </a:r>
            <a:endParaRPr lang="zh-CN" altLang="en-US" sz="1200" dirty="0">
              <a:latin typeface="微软雅黑" panose="020B0503020204020204" charset="-122"/>
              <a:ea typeface="微软雅黑" panose="020B0503020204020204" charset="-122"/>
            </a:endParaRPr>
          </a:p>
        </p:txBody>
      </p:sp>
      <p:sp>
        <p:nvSpPr>
          <p:cNvPr id="27" name="文本框 26">
            <a:extLst>
              <a:ext uri="{FF2B5EF4-FFF2-40B4-BE49-F238E27FC236}">
                <a16:creationId xmlns:a16="http://schemas.microsoft.com/office/drawing/2014/main" id="{4DE3B975-B371-57A0-1817-F2A4132696D6}"/>
              </a:ext>
            </a:extLst>
          </p:cNvPr>
          <p:cNvSpPr txBox="1"/>
          <p:nvPr/>
        </p:nvSpPr>
        <p:spPr bwMode="auto">
          <a:xfrm>
            <a:off x="2195769" y="5906970"/>
            <a:ext cx="631251" cy="279176"/>
          </a:xfrm>
          <a:prstGeom prst="rect">
            <a:avLst/>
          </a:prstGeom>
          <a:noFill/>
          <a:ln w="12700">
            <a:noFill/>
            <a:miter lim="800000"/>
          </a:ln>
        </p:spPr>
        <p:txBody>
          <a:bodyPr wrap="square" lIns="89996" tIns="46798" rIns="89996" bIns="46798" rtlCol="0" anchor="t">
            <a:spAutoFit/>
          </a:bodyPr>
          <a:lstStyle/>
          <a:p>
            <a:r>
              <a:rPr lang="en-US" altLang="zh-CN" sz="1200">
                <a:latin typeface="微软雅黑" panose="020B0503020204020204" charset="-122"/>
                <a:ea typeface="微软雅黑" panose="020B0503020204020204" charset="-122"/>
              </a:rPr>
              <a:t>Mem</a:t>
            </a:r>
            <a:endParaRPr lang="zh-CN" altLang="en-US" sz="1200" dirty="0">
              <a:latin typeface="微软雅黑" panose="020B0503020204020204" charset="-122"/>
              <a:ea typeface="微软雅黑" panose="020B0503020204020204" charset="-122"/>
            </a:endParaRPr>
          </a:p>
        </p:txBody>
      </p:sp>
      <p:sp>
        <p:nvSpPr>
          <p:cNvPr id="52" name="文本框 51">
            <a:extLst>
              <a:ext uri="{FF2B5EF4-FFF2-40B4-BE49-F238E27FC236}">
                <a16:creationId xmlns:a16="http://schemas.microsoft.com/office/drawing/2014/main" id="{51B5CECD-CCE5-B03A-30C0-E8B832C264E4}"/>
              </a:ext>
            </a:extLst>
          </p:cNvPr>
          <p:cNvSpPr txBox="1"/>
          <p:nvPr/>
        </p:nvSpPr>
        <p:spPr>
          <a:xfrm>
            <a:off x="7787398" y="2666892"/>
            <a:ext cx="3783169" cy="2362570"/>
          </a:xfrm>
          <a:prstGeom prst="rect">
            <a:avLst/>
          </a:prstGeom>
          <a:noFill/>
        </p:spPr>
        <p:txBody>
          <a:bodyPr wrap="square" rtlCol="0">
            <a:spAutoFit/>
          </a:bodyPr>
          <a:lstStyle/>
          <a:p>
            <a:pPr>
              <a:lnSpc>
                <a:spcPct val="150000"/>
              </a:lnSpc>
            </a:pPr>
            <a:r>
              <a:rPr lang="zh-CN" altLang="en-US" sz="1600" b="1">
                <a:latin typeface="微软雅黑" panose="020B0503020204020204" pitchFamily="34" charset="-122"/>
                <a:ea typeface="微软雅黑" panose="020B0503020204020204" pitchFamily="34" charset="-122"/>
              </a:rPr>
              <a:t>操作步骤：</a:t>
            </a:r>
            <a:endParaRPr lang="en-US" altLang="zh-CN" sz="1600" b="1">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确定目标</a:t>
            </a:r>
            <a:r>
              <a:rPr lang="en-US" altLang="zh-CN" sz="1400" b="1">
                <a:solidFill>
                  <a:srgbClr val="FF0000"/>
                </a:solidFill>
                <a:latin typeface="微软雅黑" panose="020B0503020204020204" pitchFamily="34" charset="-122"/>
                <a:ea typeface="微软雅黑" panose="020B0503020204020204" pitchFamily="34" charset="-122"/>
              </a:rPr>
              <a:t>flavor</a:t>
            </a: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宿主机</a:t>
            </a:r>
            <a:r>
              <a:rPr lang="zh-CN" altLang="en-US" sz="1400" b="1">
                <a:solidFill>
                  <a:srgbClr val="FF0000"/>
                </a:solidFill>
                <a:latin typeface="微软雅黑" panose="020B0503020204020204" pitchFamily="34" charset="-122"/>
                <a:ea typeface="微软雅黑" panose="020B0503020204020204" pitchFamily="34" charset="-122"/>
              </a:rPr>
              <a:t>填充</a:t>
            </a:r>
            <a:r>
              <a:rPr lang="en-US" altLang="zh-CN" sz="1400" b="1">
                <a:solidFill>
                  <a:srgbClr val="FF0000"/>
                </a:solidFill>
                <a:latin typeface="微软雅黑" panose="020B0503020204020204" pitchFamily="34" charset="-122"/>
                <a:ea typeface="微软雅黑" panose="020B0503020204020204" pitchFamily="34" charset="-122"/>
              </a:rPr>
              <a:t>flavor</a:t>
            </a:r>
            <a:endParaRPr lang="en-US" altLang="zh-CN" sz="14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计算</a:t>
            </a:r>
            <a:r>
              <a:rPr lang="zh-CN" altLang="en-US" sz="1400" b="1">
                <a:solidFill>
                  <a:srgbClr val="FF0000"/>
                </a:solidFill>
                <a:latin typeface="微软雅黑" panose="020B0503020204020204" pitchFamily="34" charset="-122"/>
                <a:ea typeface="微软雅黑" panose="020B0503020204020204" pitchFamily="34" charset="-122"/>
              </a:rPr>
              <a:t>剩余资源</a:t>
            </a:r>
            <a:endParaRPr lang="en-US" altLang="zh-CN" sz="1400" b="1">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计算宿主机新开一个</a:t>
            </a:r>
            <a:r>
              <a:rPr lang="en-US" altLang="zh-CN" sz="1400">
                <a:latin typeface="微软雅黑" panose="020B0503020204020204" pitchFamily="34" charset="-122"/>
                <a:ea typeface="微软雅黑" panose="020B0503020204020204" pitchFamily="34" charset="-122"/>
              </a:rPr>
              <a:t>flavor</a:t>
            </a:r>
            <a:r>
              <a:rPr lang="zh-CN" altLang="en-US" sz="1400">
                <a:latin typeface="微软雅黑" panose="020B0503020204020204" pitchFamily="34" charset="-122"/>
                <a:ea typeface="微软雅黑" panose="020B0503020204020204" pitchFamily="34" charset="-122"/>
              </a:rPr>
              <a:t>的</a:t>
            </a:r>
            <a:r>
              <a:rPr lang="zh-CN" altLang="en-US" sz="1400" b="1">
                <a:solidFill>
                  <a:srgbClr val="FF0000"/>
                </a:solidFill>
                <a:latin typeface="微软雅黑" panose="020B0503020204020204" pitchFamily="34" charset="-122"/>
                <a:ea typeface="微软雅黑" panose="020B0503020204020204" pitchFamily="34" charset="-122"/>
              </a:rPr>
              <a:t>需求资源</a:t>
            </a:r>
            <a:endParaRPr lang="en-US" altLang="zh-CN" sz="1400" b="1">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根据需求资源，宿主机排序</a:t>
            </a:r>
            <a:endParaRPr lang="en-US" altLang="zh-CN" sz="14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依次进行碎片整理</a:t>
            </a:r>
            <a:endParaRPr lang="en-US" altLang="zh-CN" sz="1400">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68674462-BFB7-EEAC-E90E-42572E2DED74}"/>
              </a:ext>
            </a:extLst>
          </p:cNvPr>
          <p:cNvSpPr/>
          <p:nvPr/>
        </p:nvSpPr>
        <p:spPr>
          <a:xfrm>
            <a:off x="3625146" y="2204029"/>
            <a:ext cx="1298571" cy="3684137"/>
          </a:xfrm>
          <a:prstGeom prst="rect">
            <a:avLst/>
          </a:prstGeom>
          <a:solidFill>
            <a:schemeClr val="bg1">
              <a:lumMod val="85000"/>
              <a:alpha val="50000"/>
            </a:schemeClr>
          </a:solidFill>
          <a:ln w="19050">
            <a:solidFill>
              <a:schemeClr val="tx1"/>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61" name="矩形 60">
            <a:extLst>
              <a:ext uri="{FF2B5EF4-FFF2-40B4-BE49-F238E27FC236}">
                <a16:creationId xmlns:a16="http://schemas.microsoft.com/office/drawing/2014/main" id="{A61D5BB5-CEB3-EF4B-3737-6F4CF689CEC8}"/>
              </a:ext>
            </a:extLst>
          </p:cNvPr>
          <p:cNvSpPr/>
          <p:nvPr/>
        </p:nvSpPr>
        <p:spPr>
          <a:xfrm>
            <a:off x="4408299" y="4454026"/>
            <a:ext cx="430470" cy="1433892"/>
          </a:xfrm>
          <a:prstGeom prst="rect">
            <a:avLst/>
          </a:prstGeom>
          <a:solidFill>
            <a:schemeClr val="accent2">
              <a:lumMod val="60000"/>
              <a:lumOff val="40000"/>
            </a:schemeClr>
          </a:solidFill>
          <a:ln w="19050">
            <a:solidFill>
              <a:schemeClr val="accent2">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2" name="矩形 61">
            <a:extLst>
              <a:ext uri="{FF2B5EF4-FFF2-40B4-BE49-F238E27FC236}">
                <a16:creationId xmlns:a16="http://schemas.microsoft.com/office/drawing/2014/main" id="{750D5018-EA3F-9CDC-21C2-70FE51BF36A3}"/>
              </a:ext>
            </a:extLst>
          </p:cNvPr>
          <p:cNvSpPr/>
          <p:nvPr/>
        </p:nvSpPr>
        <p:spPr>
          <a:xfrm>
            <a:off x="4408299" y="4114537"/>
            <a:ext cx="430440" cy="325609"/>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5" name="矩形 64">
            <a:extLst>
              <a:ext uri="{FF2B5EF4-FFF2-40B4-BE49-F238E27FC236}">
                <a16:creationId xmlns:a16="http://schemas.microsoft.com/office/drawing/2014/main" id="{3221B883-1923-834F-BD2B-67B202B9651F}"/>
              </a:ext>
            </a:extLst>
          </p:cNvPr>
          <p:cNvSpPr/>
          <p:nvPr/>
        </p:nvSpPr>
        <p:spPr>
          <a:xfrm rot="16200000">
            <a:off x="3677685" y="5384552"/>
            <a:ext cx="576044" cy="430413"/>
          </a:xfrm>
          <a:prstGeom prst="rect">
            <a:avLst/>
          </a:prstGeom>
          <a:solidFill>
            <a:schemeClr val="accent2">
              <a:lumMod val="60000"/>
              <a:lumOff val="40000"/>
            </a:schemeClr>
          </a:solidFill>
          <a:ln w="19050">
            <a:solidFill>
              <a:schemeClr val="accent2">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6" name="矩形 65">
            <a:extLst>
              <a:ext uri="{FF2B5EF4-FFF2-40B4-BE49-F238E27FC236}">
                <a16:creationId xmlns:a16="http://schemas.microsoft.com/office/drawing/2014/main" id="{2119E00B-1176-E4BE-8F65-E1431E80DB72}"/>
              </a:ext>
            </a:extLst>
          </p:cNvPr>
          <p:cNvSpPr/>
          <p:nvPr/>
        </p:nvSpPr>
        <p:spPr>
          <a:xfrm rot="16200000">
            <a:off x="3677685" y="4791503"/>
            <a:ext cx="576044" cy="43041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8" name="文本框 67">
            <a:extLst>
              <a:ext uri="{FF2B5EF4-FFF2-40B4-BE49-F238E27FC236}">
                <a16:creationId xmlns:a16="http://schemas.microsoft.com/office/drawing/2014/main" id="{845F3688-E132-E6BB-CCD7-89FEC105F7FD}"/>
              </a:ext>
            </a:extLst>
          </p:cNvPr>
          <p:cNvSpPr txBox="1"/>
          <p:nvPr/>
        </p:nvSpPr>
        <p:spPr bwMode="auto">
          <a:xfrm>
            <a:off x="3731411" y="5896485"/>
            <a:ext cx="540519" cy="279176"/>
          </a:xfrm>
          <a:prstGeom prst="rect">
            <a:avLst/>
          </a:prstGeom>
          <a:noFill/>
          <a:ln w="12700">
            <a:noFill/>
            <a:miter lim="800000"/>
          </a:ln>
        </p:spPr>
        <p:txBody>
          <a:bodyPr wrap="square" lIns="89996" tIns="46798" rIns="89996" bIns="46798" rtlCol="0" anchor="t">
            <a:spAutoFit/>
          </a:bodyPr>
          <a:lstStyle/>
          <a:p>
            <a:r>
              <a:rPr lang="en-US" altLang="zh-CN" sz="1200">
                <a:latin typeface="微软雅黑" panose="020B0503020204020204" charset="-122"/>
                <a:ea typeface="微软雅黑" panose="020B0503020204020204" charset="-122"/>
              </a:rPr>
              <a:t>CPU</a:t>
            </a:r>
            <a:endParaRPr lang="zh-CN" altLang="en-US" sz="1200" dirty="0">
              <a:latin typeface="微软雅黑" panose="020B0503020204020204" charset="-122"/>
              <a:ea typeface="微软雅黑" panose="020B0503020204020204" charset="-122"/>
            </a:endParaRPr>
          </a:p>
        </p:txBody>
      </p:sp>
      <p:sp>
        <p:nvSpPr>
          <p:cNvPr id="69" name="文本框 68">
            <a:extLst>
              <a:ext uri="{FF2B5EF4-FFF2-40B4-BE49-F238E27FC236}">
                <a16:creationId xmlns:a16="http://schemas.microsoft.com/office/drawing/2014/main" id="{584A2AE6-F3B8-7751-4525-2C4AA0E7B636}"/>
              </a:ext>
            </a:extLst>
          </p:cNvPr>
          <p:cNvSpPr txBox="1"/>
          <p:nvPr/>
        </p:nvSpPr>
        <p:spPr bwMode="auto">
          <a:xfrm>
            <a:off x="4353565" y="5902046"/>
            <a:ext cx="631251" cy="279176"/>
          </a:xfrm>
          <a:prstGeom prst="rect">
            <a:avLst/>
          </a:prstGeom>
          <a:noFill/>
          <a:ln w="12700">
            <a:noFill/>
            <a:miter lim="800000"/>
          </a:ln>
        </p:spPr>
        <p:txBody>
          <a:bodyPr wrap="square" lIns="89996" tIns="46798" rIns="89996" bIns="46798" rtlCol="0" anchor="t">
            <a:spAutoFit/>
          </a:bodyPr>
          <a:lstStyle/>
          <a:p>
            <a:r>
              <a:rPr lang="en-US" altLang="zh-CN" sz="1200">
                <a:latin typeface="微软雅黑" panose="020B0503020204020204" charset="-122"/>
                <a:ea typeface="微软雅黑" panose="020B0503020204020204" charset="-122"/>
              </a:rPr>
              <a:t>Mem</a:t>
            </a:r>
            <a:endParaRPr lang="zh-CN" altLang="en-US" sz="1200" dirty="0">
              <a:latin typeface="微软雅黑" panose="020B0503020204020204" charset="-122"/>
              <a:ea typeface="微软雅黑" panose="020B0503020204020204" charset="-122"/>
            </a:endParaRPr>
          </a:p>
        </p:txBody>
      </p:sp>
      <p:sp>
        <p:nvSpPr>
          <p:cNvPr id="78" name="矩形 77">
            <a:extLst>
              <a:ext uri="{FF2B5EF4-FFF2-40B4-BE49-F238E27FC236}">
                <a16:creationId xmlns:a16="http://schemas.microsoft.com/office/drawing/2014/main" id="{4D4D72A5-C10A-5322-1BA5-0F40CA343A11}"/>
              </a:ext>
            </a:extLst>
          </p:cNvPr>
          <p:cNvSpPr/>
          <p:nvPr/>
        </p:nvSpPr>
        <p:spPr>
          <a:xfrm rot="16200000">
            <a:off x="1528970" y="2527161"/>
            <a:ext cx="557881" cy="430412"/>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9" name="矩形 78">
            <a:extLst>
              <a:ext uri="{FF2B5EF4-FFF2-40B4-BE49-F238E27FC236}">
                <a16:creationId xmlns:a16="http://schemas.microsoft.com/office/drawing/2014/main" id="{8946D481-6BA3-F193-B566-FCBFEC8123D0}"/>
              </a:ext>
            </a:extLst>
          </p:cNvPr>
          <p:cNvSpPr/>
          <p:nvPr/>
        </p:nvSpPr>
        <p:spPr>
          <a:xfrm>
            <a:off x="2250561" y="2227660"/>
            <a:ext cx="430412" cy="744077"/>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0" name="矩形 79">
            <a:extLst>
              <a:ext uri="{FF2B5EF4-FFF2-40B4-BE49-F238E27FC236}">
                <a16:creationId xmlns:a16="http://schemas.microsoft.com/office/drawing/2014/main" id="{05476F4C-5582-189E-995C-0192B59A2122}"/>
              </a:ext>
            </a:extLst>
          </p:cNvPr>
          <p:cNvSpPr/>
          <p:nvPr/>
        </p:nvSpPr>
        <p:spPr>
          <a:xfrm rot="16200000">
            <a:off x="3686767" y="4216329"/>
            <a:ext cx="557881" cy="430412"/>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1" name="矩形 80">
            <a:extLst>
              <a:ext uri="{FF2B5EF4-FFF2-40B4-BE49-F238E27FC236}">
                <a16:creationId xmlns:a16="http://schemas.microsoft.com/office/drawing/2014/main" id="{47E7A764-849F-DCF2-E544-0285D50C4A88}"/>
              </a:ext>
            </a:extLst>
          </p:cNvPr>
          <p:cNvSpPr/>
          <p:nvPr/>
        </p:nvSpPr>
        <p:spPr>
          <a:xfrm>
            <a:off x="4408299" y="3356580"/>
            <a:ext cx="430412" cy="744077"/>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2" name="矩形 81">
            <a:extLst>
              <a:ext uri="{FF2B5EF4-FFF2-40B4-BE49-F238E27FC236}">
                <a16:creationId xmlns:a16="http://schemas.microsoft.com/office/drawing/2014/main" id="{45399EBA-9D45-1CD2-58E9-18D18FA129FF}"/>
              </a:ext>
            </a:extLst>
          </p:cNvPr>
          <p:cNvSpPr/>
          <p:nvPr/>
        </p:nvSpPr>
        <p:spPr>
          <a:xfrm rot="16200000">
            <a:off x="3686766" y="3640455"/>
            <a:ext cx="557881" cy="430412"/>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4" name="矩形 83">
            <a:extLst>
              <a:ext uri="{FF2B5EF4-FFF2-40B4-BE49-F238E27FC236}">
                <a16:creationId xmlns:a16="http://schemas.microsoft.com/office/drawing/2014/main" id="{7836FCDE-F9CC-81E2-DF26-707CA7D73496}"/>
              </a:ext>
            </a:extLst>
          </p:cNvPr>
          <p:cNvSpPr/>
          <p:nvPr/>
        </p:nvSpPr>
        <p:spPr>
          <a:xfrm>
            <a:off x="4408299" y="2596613"/>
            <a:ext cx="430412" cy="744077"/>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5" name="矩形 84">
            <a:extLst>
              <a:ext uri="{FF2B5EF4-FFF2-40B4-BE49-F238E27FC236}">
                <a16:creationId xmlns:a16="http://schemas.microsoft.com/office/drawing/2014/main" id="{5FAB1683-A50C-2EA4-6C45-5AF11179D57D}"/>
              </a:ext>
            </a:extLst>
          </p:cNvPr>
          <p:cNvSpPr/>
          <p:nvPr/>
        </p:nvSpPr>
        <p:spPr>
          <a:xfrm>
            <a:off x="5663798" y="2212348"/>
            <a:ext cx="1298571" cy="3684137"/>
          </a:xfrm>
          <a:prstGeom prst="rect">
            <a:avLst/>
          </a:prstGeom>
          <a:solidFill>
            <a:schemeClr val="bg1">
              <a:lumMod val="85000"/>
              <a:alpha val="50000"/>
            </a:schemeClr>
          </a:solidFill>
          <a:ln w="19050">
            <a:solidFill>
              <a:schemeClr val="tx1"/>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90" name="文本框 89">
            <a:extLst>
              <a:ext uri="{FF2B5EF4-FFF2-40B4-BE49-F238E27FC236}">
                <a16:creationId xmlns:a16="http://schemas.microsoft.com/office/drawing/2014/main" id="{8BC3C491-6426-E7DD-C95D-1EA6D635EAB0}"/>
              </a:ext>
            </a:extLst>
          </p:cNvPr>
          <p:cNvSpPr txBox="1"/>
          <p:nvPr/>
        </p:nvSpPr>
        <p:spPr bwMode="auto">
          <a:xfrm>
            <a:off x="5770063" y="5904804"/>
            <a:ext cx="540519" cy="279176"/>
          </a:xfrm>
          <a:prstGeom prst="rect">
            <a:avLst/>
          </a:prstGeom>
          <a:noFill/>
          <a:ln w="12700">
            <a:noFill/>
            <a:miter lim="800000"/>
          </a:ln>
        </p:spPr>
        <p:txBody>
          <a:bodyPr wrap="square" lIns="89996" tIns="46798" rIns="89996" bIns="46798" rtlCol="0" anchor="t">
            <a:spAutoFit/>
          </a:bodyPr>
          <a:lstStyle/>
          <a:p>
            <a:r>
              <a:rPr lang="en-US" altLang="zh-CN" sz="1200">
                <a:latin typeface="微软雅黑" panose="020B0503020204020204" charset="-122"/>
                <a:ea typeface="微软雅黑" panose="020B0503020204020204" charset="-122"/>
              </a:rPr>
              <a:t>CPU</a:t>
            </a:r>
            <a:endParaRPr lang="zh-CN" altLang="en-US" sz="1200" dirty="0">
              <a:latin typeface="微软雅黑" panose="020B0503020204020204" charset="-122"/>
              <a:ea typeface="微软雅黑" panose="020B0503020204020204" charset="-122"/>
            </a:endParaRPr>
          </a:p>
        </p:txBody>
      </p:sp>
      <p:sp>
        <p:nvSpPr>
          <p:cNvPr id="91" name="文本框 90">
            <a:extLst>
              <a:ext uri="{FF2B5EF4-FFF2-40B4-BE49-F238E27FC236}">
                <a16:creationId xmlns:a16="http://schemas.microsoft.com/office/drawing/2014/main" id="{BB858898-046A-E1EB-508D-871252C12D67}"/>
              </a:ext>
            </a:extLst>
          </p:cNvPr>
          <p:cNvSpPr txBox="1"/>
          <p:nvPr/>
        </p:nvSpPr>
        <p:spPr bwMode="auto">
          <a:xfrm>
            <a:off x="6392217" y="5910365"/>
            <a:ext cx="631251" cy="279176"/>
          </a:xfrm>
          <a:prstGeom prst="rect">
            <a:avLst/>
          </a:prstGeom>
          <a:noFill/>
          <a:ln w="12700">
            <a:noFill/>
            <a:miter lim="800000"/>
          </a:ln>
        </p:spPr>
        <p:txBody>
          <a:bodyPr wrap="square" lIns="89996" tIns="46798" rIns="89996" bIns="46798" rtlCol="0" anchor="t">
            <a:spAutoFit/>
          </a:bodyPr>
          <a:lstStyle/>
          <a:p>
            <a:r>
              <a:rPr lang="en-US" altLang="zh-CN" sz="1200">
                <a:latin typeface="微软雅黑" panose="020B0503020204020204" charset="-122"/>
                <a:ea typeface="微软雅黑" panose="020B0503020204020204" charset="-122"/>
              </a:rPr>
              <a:t>Mem</a:t>
            </a:r>
            <a:endParaRPr lang="zh-CN" altLang="en-US" sz="1200" dirty="0">
              <a:latin typeface="微软雅黑" panose="020B0503020204020204" charset="-122"/>
              <a:ea typeface="微软雅黑" panose="020B0503020204020204" charset="-122"/>
            </a:endParaRPr>
          </a:p>
        </p:txBody>
      </p:sp>
      <p:sp>
        <p:nvSpPr>
          <p:cNvPr id="96" name="矩形 95">
            <a:extLst>
              <a:ext uri="{FF2B5EF4-FFF2-40B4-BE49-F238E27FC236}">
                <a16:creationId xmlns:a16="http://schemas.microsoft.com/office/drawing/2014/main" id="{32FDA8B8-0892-38A8-47E3-6C6D52A81DF9}"/>
              </a:ext>
            </a:extLst>
          </p:cNvPr>
          <p:cNvSpPr/>
          <p:nvPr/>
        </p:nvSpPr>
        <p:spPr>
          <a:xfrm>
            <a:off x="6450659" y="5536459"/>
            <a:ext cx="430470" cy="360027"/>
          </a:xfrm>
          <a:prstGeom prst="rect">
            <a:avLst/>
          </a:prstGeom>
          <a:solidFill>
            <a:schemeClr val="tx2">
              <a:lumMod val="40000"/>
              <a:lumOff val="60000"/>
            </a:schemeClr>
          </a:solidFill>
          <a:ln w="19050">
            <a:solidFill>
              <a:schemeClr val="accent1">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7" name="矩形 96">
            <a:extLst>
              <a:ext uri="{FF2B5EF4-FFF2-40B4-BE49-F238E27FC236}">
                <a16:creationId xmlns:a16="http://schemas.microsoft.com/office/drawing/2014/main" id="{853DDA40-AB80-8FBA-64A6-C89B0EFB312A}"/>
              </a:ext>
            </a:extLst>
          </p:cNvPr>
          <p:cNvSpPr/>
          <p:nvPr/>
        </p:nvSpPr>
        <p:spPr>
          <a:xfrm rot="16200000">
            <a:off x="5426968" y="5100184"/>
            <a:ext cx="1162134" cy="430469"/>
          </a:xfrm>
          <a:prstGeom prst="rect">
            <a:avLst/>
          </a:prstGeom>
          <a:solidFill>
            <a:schemeClr val="tx2">
              <a:lumMod val="40000"/>
              <a:lumOff val="60000"/>
            </a:schemeClr>
          </a:solidFill>
          <a:ln w="19050">
            <a:solidFill>
              <a:schemeClr val="accent1">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8" name="矩形 97">
            <a:extLst>
              <a:ext uri="{FF2B5EF4-FFF2-40B4-BE49-F238E27FC236}">
                <a16:creationId xmlns:a16="http://schemas.microsoft.com/office/drawing/2014/main" id="{3308D0C2-0EC6-1F5E-4FF5-580D3AD3D440}"/>
              </a:ext>
            </a:extLst>
          </p:cNvPr>
          <p:cNvSpPr/>
          <p:nvPr/>
        </p:nvSpPr>
        <p:spPr>
          <a:xfrm>
            <a:off x="6450659" y="5169492"/>
            <a:ext cx="430470" cy="360027"/>
          </a:xfrm>
          <a:prstGeom prst="rect">
            <a:avLst/>
          </a:prstGeom>
          <a:solidFill>
            <a:schemeClr val="tx2">
              <a:lumMod val="40000"/>
              <a:lumOff val="60000"/>
            </a:schemeClr>
          </a:solidFill>
          <a:ln w="19050">
            <a:solidFill>
              <a:schemeClr val="accent1">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9" name="矩形 98">
            <a:extLst>
              <a:ext uri="{FF2B5EF4-FFF2-40B4-BE49-F238E27FC236}">
                <a16:creationId xmlns:a16="http://schemas.microsoft.com/office/drawing/2014/main" id="{CFFF8B3F-49C4-4893-C5AC-0A6AF18D696D}"/>
              </a:ext>
            </a:extLst>
          </p:cNvPr>
          <p:cNvSpPr/>
          <p:nvPr/>
        </p:nvSpPr>
        <p:spPr>
          <a:xfrm rot="16200000">
            <a:off x="5426968" y="3931109"/>
            <a:ext cx="1162134" cy="430469"/>
          </a:xfrm>
          <a:prstGeom prst="rect">
            <a:avLst/>
          </a:prstGeom>
          <a:solidFill>
            <a:schemeClr val="tx2">
              <a:lumMod val="40000"/>
              <a:lumOff val="60000"/>
            </a:schemeClr>
          </a:solidFill>
          <a:ln w="19050">
            <a:solidFill>
              <a:schemeClr val="accent1">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2" name="矩形 101">
            <a:extLst>
              <a:ext uri="{FF2B5EF4-FFF2-40B4-BE49-F238E27FC236}">
                <a16:creationId xmlns:a16="http://schemas.microsoft.com/office/drawing/2014/main" id="{BC88653D-A4FE-44BF-E5D8-011E289BD181}"/>
              </a:ext>
            </a:extLst>
          </p:cNvPr>
          <p:cNvSpPr/>
          <p:nvPr/>
        </p:nvSpPr>
        <p:spPr>
          <a:xfrm>
            <a:off x="1592646" y="2212348"/>
            <a:ext cx="430470" cy="234465"/>
          </a:xfrm>
          <a:prstGeom prst="rect">
            <a:avLst/>
          </a:prstGeom>
          <a:pattFill prst="wdUpDiag">
            <a:fgClr>
              <a:schemeClr val="accent4">
                <a:lumMod val="60000"/>
                <a:lumOff val="40000"/>
              </a:schemeClr>
            </a:fgClr>
            <a:bgClr>
              <a:schemeClr val="bg1"/>
            </a:bgClr>
          </a:pattFill>
          <a:ln w="19050">
            <a:solidFill>
              <a:schemeClr val="accent4">
                <a:lumMod val="75000"/>
                <a:alpha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3" name="矩形 102">
            <a:extLst>
              <a:ext uri="{FF2B5EF4-FFF2-40B4-BE49-F238E27FC236}">
                <a16:creationId xmlns:a16="http://schemas.microsoft.com/office/drawing/2014/main" id="{AD2195B1-5C06-E51E-3DC9-7888E22A453F}"/>
              </a:ext>
            </a:extLst>
          </p:cNvPr>
          <p:cNvSpPr/>
          <p:nvPr/>
        </p:nvSpPr>
        <p:spPr>
          <a:xfrm>
            <a:off x="3750500" y="2204029"/>
            <a:ext cx="430470" cy="1363696"/>
          </a:xfrm>
          <a:prstGeom prst="rect">
            <a:avLst/>
          </a:prstGeom>
          <a:pattFill prst="wdUpDiag">
            <a:fgClr>
              <a:schemeClr val="accent4">
                <a:lumMod val="60000"/>
                <a:lumOff val="40000"/>
              </a:schemeClr>
            </a:fgClr>
            <a:bgClr>
              <a:schemeClr val="bg1"/>
            </a:bgClr>
          </a:pattFill>
          <a:ln w="19050">
            <a:solidFill>
              <a:schemeClr val="accent4">
                <a:lumMod val="75000"/>
                <a:alpha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4" name="矩形 103">
            <a:extLst>
              <a:ext uri="{FF2B5EF4-FFF2-40B4-BE49-F238E27FC236}">
                <a16:creationId xmlns:a16="http://schemas.microsoft.com/office/drawing/2014/main" id="{02A314D0-6096-DEB7-DC63-0366C4793B7D}"/>
              </a:ext>
            </a:extLst>
          </p:cNvPr>
          <p:cNvSpPr/>
          <p:nvPr/>
        </p:nvSpPr>
        <p:spPr>
          <a:xfrm>
            <a:off x="4408241" y="2212348"/>
            <a:ext cx="430470" cy="384017"/>
          </a:xfrm>
          <a:prstGeom prst="rect">
            <a:avLst/>
          </a:prstGeom>
          <a:pattFill prst="wdUpDiag">
            <a:fgClr>
              <a:schemeClr val="accent4">
                <a:lumMod val="60000"/>
                <a:lumOff val="40000"/>
              </a:schemeClr>
            </a:fgClr>
            <a:bgClr>
              <a:schemeClr val="bg1"/>
            </a:bgClr>
          </a:pattFill>
          <a:ln w="19050">
            <a:solidFill>
              <a:schemeClr val="accent4">
                <a:lumMod val="75000"/>
                <a:alpha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5" name="矩形 104">
            <a:extLst>
              <a:ext uri="{FF2B5EF4-FFF2-40B4-BE49-F238E27FC236}">
                <a16:creationId xmlns:a16="http://schemas.microsoft.com/office/drawing/2014/main" id="{E18F0C84-322A-3268-3445-A3030F9638C8}"/>
              </a:ext>
            </a:extLst>
          </p:cNvPr>
          <p:cNvSpPr/>
          <p:nvPr/>
        </p:nvSpPr>
        <p:spPr>
          <a:xfrm>
            <a:off x="5792800" y="2208953"/>
            <a:ext cx="430470" cy="215801"/>
          </a:xfrm>
          <a:prstGeom prst="rect">
            <a:avLst/>
          </a:prstGeom>
          <a:pattFill prst="wdUpDiag">
            <a:fgClr>
              <a:schemeClr val="accent4">
                <a:lumMod val="60000"/>
                <a:lumOff val="40000"/>
              </a:schemeClr>
            </a:fgClr>
            <a:bgClr>
              <a:schemeClr val="bg1"/>
            </a:bgClr>
          </a:pattFill>
          <a:ln w="19050">
            <a:solidFill>
              <a:schemeClr val="accent4">
                <a:lumMod val="75000"/>
                <a:alpha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6" name="矩形 105">
            <a:extLst>
              <a:ext uri="{FF2B5EF4-FFF2-40B4-BE49-F238E27FC236}">
                <a16:creationId xmlns:a16="http://schemas.microsoft.com/office/drawing/2014/main" id="{19F4CFDB-DC28-AD43-FE4D-6094C8ABD96D}"/>
              </a:ext>
            </a:extLst>
          </p:cNvPr>
          <p:cNvSpPr/>
          <p:nvPr/>
        </p:nvSpPr>
        <p:spPr>
          <a:xfrm>
            <a:off x="6450659" y="2208954"/>
            <a:ext cx="430470" cy="1876970"/>
          </a:xfrm>
          <a:prstGeom prst="rect">
            <a:avLst/>
          </a:prstGeom>
          <a:pattFill prst="wdUpDiag">
            <a:fgClr>
              <a:schemeClr val="accent4">
                <a:lumMod val="60000"/>
                <a:lumOff val="40000"/>
              </a:schemeClr>
            </a:fgClr>
            <a:bgClr>
              <a:schemeClr val="bg1"/>
            </a:bgClr>
          </a:pattFill>
          <a:ln w="19050">
            <a:solidFill>
              <a:schemeClr val="accent4">
                <a:lumMod val="75000"/>
                <a:alpha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9" name="文本框 108">
            <a:extLst>
              <a:ext uri="{FF2B5EF4-FFF2-40B4-BE49-F238E27FC236}">
                <a16:creationId xmlns:a16="http://schemas.microsoft.com/office/drawing/2014/main" id="{58E8C9E2-FBCC-0E28-6AD9-C22DD8988020}"/>
              </a:ext>
            </a:extLst>
          </p:cNvPr>
          <p:cNvSpPr txBox="1"/>
          <p:nvPr/>
        </p:nvSpPr>
        <p:spPr>
          <a:xfrm>
            <a:off x="213559" y="872483"/>
            <a:ext cx="8972221" cy="458908"/>
          </a:xfrm>
          <a:prstGeom prst="rect">
            <a:avLst/>
          </a:prstGeom>
          <a:noFill/>
        </p:spPr>
        <p:txBody>
          <a:bodyPr wrap="square">
            <a:spAutoFit/>
          </a:bodyPr>
          <a:lstStyle/>
          <a:p>
            <a:pPr>
              <a:lnSpc>
                <a:spcPct val="150000"/>
              </a:lnSpc>
            </a:pPr>
            <a:r>
              <a:rPr lang="zh-CN" altLang="en-US" sz="1800" b="1">
                <a:latin typeface="微软雅黑" panose="020B0503020204020204" pitchFamily="34" charset="-122"/>
                <a:ea typeface="微软雅黑" panose="020B0503020204020204" pitchFamily="34" charset="-122"/>
              </a:rPr>
              <a:t>核心思想</a:t>
            </a:r>
            <a:r>
              <a:rPr lang="zh-CN" altLang="en-US" sz="1800">
                <a:latin typeface="微软雅黑" panose="020B0503020204020204" pitchFamily="34" charset="-122"/>
                <a:ea typeface="微软雅黑" panose="020B0503020204020204" pitchFamily="34" charset="-122"/>
              </a:rPr>
              <a:t>：填充后，通过迁移操作使得宿主机上能多开一台</a:t>
            </a:r>
            <a:r>
              <a:rPr lang="en-US" altLang="zh-CN" sz="1800">
                <a:latin typeface="微软雅黑" panose="020B0503020204020204" pitchFamily="34" charset="-122"/>
                <a:ea typeface="微软雅黑" panose="020B0503020204020204" pitchFamily="34" charset="-122"/>
              </a:rPr>
              <a:t>flavor</a:t>
            </a:r>
          </a:p>
        </p:txBody>
      </p:sp>
      <p:sp>
        <p:nvSpPr>
          <p:cNvPr id="112" name="矩形 111">
            <a:extLst>
              <a:ext uri="{FF2B5EF4-FFF2-40B4-BE49-F238E27FC236}">
                <a16:creationId xmlns:a16="http://schemas.microsoft.com/office/drawing/2014/main" id="{C71E16B2-22A3-2482-7E98-A51AA664585E}"/>
              </a:ext>
            </a:extLst>
          </p:cNvPr>
          <p:cNvSpPr/>
          <p:nvPr/>
        </p:nvSpPr>
        <p:spPr>
          <a:xfrm rot="16200000">
            <a:off x="3686708" y="3070028"/>
            <a:ext cx="557881" cy="430412"/>
          </a:xfrm>
          <a:prstGeom prst="rect">
            <a:avLst/>
          </a:prstGeom>
          <a:solidFill>
            <a:schemeClr val="accent6">
              <a:lumMod val="60000"/>
              <a:lumOff val="40000"/>
              <a:alpha val="50000"/>
            </a:schemeClr>
          </a:solidFill>
          <a:ln w="19050">
            <a:solidFill>
              <a:schemeClr val="accent6">
                <a:lumMod val="75000"/>
                <a:alpha val="70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3" name="矩形 112">
            <a:extLst>
              <a:ext uri="{FF2B5EF4-FFF2-40B4-BE49-F238E27FC236}">
                <a16:creationId xmlns:a16="http://schemas.microsoft.com/office/drawing/2014/main" id="{AD75A80C-C2FB-2D30-790A-79E80A48B392}"/>
              </a:ext>
            </a:extLst>
          </p:cNvPr>
          <p:cNvSpPr/>
          <p:nvPr/>
        </p:nvSpPr>
        <p:spPr>
          <a:xfrm>
            <a:off x="4404434" y="1842758"/>
            <a:ext cx="430412" cy="744077"/>
          </a:xfrm>
          <a:prstGeom prst="rect">
            <a:avLst/>
          </a:prstGeom>
          <a:solidFill>
            <a:schemeClr val="accent6">
              <a:lumMod val="60000"/>
              <a:lumOff val="40000"/>
              <a:alpha val="50000"/>
            </a:schemeClr>
          </a:solidFill>
          <a:ln w="19050">
            <a:solidFill>
              <a:schemeClr val="accent6">
                <a:lumMod val="75000"/>
                <a:alpha val="70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0" name="矩形 109">
            <a:extLst>
              <a:ext uri="{FF2B5EF4-FFF2-40B4-BE49-F238E27FC236}">
                <a16:creationId xmlns:a16="http://schemas.microsoft.com/office/drawing/2014/main" id="{D9623433-1C60-5CAE-4336-93D30751CE6F}"/>
              </a:ext>
            </a:extLst>
          </p:cNvPr>
          <p:cNvSpPr/>
          <p:nvPr/>
        </p:nvSpPr>
        <p:spPr>
          <a:xfrm>
            <a:off x="2259454" y="1445171"/>
            <a:ext cx="430412" cy="768610"/>
          </a:xfrm>
          <a:prstGeom prst="rect">
            <a:avLst/>
          </a:prstGeom>
          <a:solidFill>
            <a:schemeClr val="accent6">
              <a:lumMod val="60000"/>
              <a:lumOff val="40000"/>
              <a:alpha val="50000"/>
            </a:schemeClr>
          </a:solidFill>
          <a:ln w="19050">
            <a:solidFill>
              <a:schemeClr val="accent6">
                <a:lumMod val="75000"/>
                <a:alpha val="70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1" name="矩形 110">
            <a:extLst>
              <a:ext uri="{FF2B5EF4-FFF2-40B4-BE49-F238E27FC236}">
                <a16:creationId xmlns:a16="http://schemas.microsoft.com/office/drawing/2014/main" id="{7E4745E0-2FEB-729B-1338-92CF8E637920}"/>
              </a:ext>
            </a:extLst>
          </p:cNvPr>
          <p:cNvSpPr/>
          <p:nvPr/>
        </p:nvSpPr>
        <p:spPr>
          <a:xfrm rot="16200000">
            <a:off x="1528970" y="1952238"/>
            <a:ext cx="557881" cy="430412"/>
          </a:xfrm>
          <a:prstGeom prst="rect">
            <a:avLst/>
          </a:prstGeom>
          <a:solidFill>
            <a:schemeClr val="accent6">
              <a:lumMod val="60000"/>
              <a:lumOff val="40000"/>
              <a:alpha val="50000"/>
            </a:schemeClr>
          </a:solidFill>
          <a:ln w="19050">
            <a:solidFill>
              <a:schemeClr val="accent6">
                <a:lumMod val="75000"/>
                <a:alpha val="70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4" name="矩形 113">
            <a:extLst>
              <a:ext uri="{FF2B5EF4-FFF2-40B4-BE49-F238E27FC236}">
                <a16:creationId xmlns:a16="http://schemas.microsoft.com/office/drawing/2014/main" id="{B12BD336-EFB4-1DC4-71B1-4652C987ED8A}"/>
              </a:ext>
            </a:extLst>
          </p:cNvPr>
          <p:cNvSpPr/>
          <p:nvPr/>
        </p:nvSpPr>
        <p:spPr>
          <a:xfrm rot="16200000">
            <a:off x="5736432" y="2488490"/>
            <a:ext cx="557881" cy="430412"/>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5" name="矩形 114">
            <a:extLst>
              <a:ext uri="{FF2B5EF4-FFF2-40B4-BE49-F238E27FC236}">
                <a16:creationId xmlns:a16="http://schemas.microsoft.com/office/drawing/2014/main" id="{D0A8A175-6B47-DD2F-403A-AFA7DE40B6AD}"/>
              </a:ext>
            </a:extLst>
          </p:cNvPr>
          <p:cNvSpPr/>
          <p:nvPr/>
        </p:nvSpPr>
        <p:spPr>
          <a:xfrm>
            <a:off x="6457326" y="4099804"/>
            <a:ext cx="430412" cy="744077"/>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6" name="左大括号 115">
            <a:extLst>
              <a:ext uri="{FF2B5EF4-FFF2-40B4-BE49-F238E27FC236}">
                <a16:creationId xmlns:a16="http://schemas.microsoft.com/office/drawing/2014/main" id="{86C53A4D-E48F-420A-A65C-E098B30905AE}"/>
              </a:ext>
            </a:extLst>
          </p:cNvPr>
          <p:cNvSpPr/>
          <p:nvPr/>
        </p:nvSpPr>
        <p:spPr>
          <a:xfrm>
            <a:off x="1189529" y="1403968"/>
            <a:ext cx="166838" cy="765425"/>
          </a:xfrm>
          <a:prstGeom prst="leftBrace">
            <a:avLst>
              <a:gd name="adj1" fmla="val 48297"/>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 name="文本框 116">
            <a:extLst>
              <a:ext uri="{FF2B5EF4-FFF2-40B4-BE49-F238E27FC236}">
                <a16:creationId xmlns:a16="http://schemas.microsoft.com/office/drawing/2014/main" id="{E89B0EC7-3A1C-8348-3F12-FBA8A94D245B}"/>
              </a:ext>
            </a:extLst>
          </p:cNvPr>
          <p:cNvSpPr txBox="1"/>
          <p:nvPr/>
        </p:nvSpPr>
        <p:spPr>
          <a:xfrm>
            <a:off x="507903" y="1457309"/>
            <a:ext cx="400110" cy="810478"/>
          </a:xfrm>
          <a:prstGeom prst="rect">
            <a:avLst/>
          </a:prstGeom>
          <a:noFill/>
          <a:ln>
            <a:solidFill>
              <a:schemeClr val="tx1">
                <a:lumMod val="50000"/>
                <a:lumOff val="50000"/>
              </a:schemeClr>
            </a:solidFill>
          </a:ln>
        </p:spPr>
        <p:txBody>
          <a:bodyPr vert="eaVert" wrap="none" rtlCol="0">
            <a:spAutoFit/>
          </a:bodyPr>
          <a:lstStyle/>
          <a:p>
            <a:r>
              <a:rPr lang="zh-CN" altLang="en-US" sz="1400">
                <a:latin typeface="微软雅黑" panose="020B0503020204020204" pitchFamily="34" charset="-122"/>
                <a:ea typeface="微软雅黑" panose="020B0503020204020204" pitchFamily="34" charset="-122"/>
              </a:rPr>
              <a:t>需求资源</a:t>
            </a:r>
          </a:p>
        </p:txBody>
      </p:sp>
      <p:sp>
        <p:nvSpPr>
          <p:cNvPr id="122" name="箭头: 右 121">
            <a:extLst>
              <a:ext uri="{FF2B5EF4-FFF2-40B4-BE49-F238E27FC236}">
                <a16:creationId xmlns:a16="http://schemas.microsoft.com/office/drawing/2014/main" id="{502F4AA7-50E4-CB60-7D18-8EB742034176}"/>
              </a:ext>
            </a:extLst>
          </p:cNvPr>
          <p:cNvSpPr/>
          <p:nvPr/>
        </p:nvSpPr>
        <p:spPr>
          <a:xfrm>
            <a:off x="6828253" y="1559730"/>
            <a:ext cx="705388" cy="225109"/>
          </a:xfrm>
          <a:prstGeom prst="rightArrow">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23" name="文本框 122">
            <a:extLst>
              <a:ext uri="{FF2B5EF4-FFF2-40B4-BE49-F238E27FC236}">
                <a16:creationId xmlns:a16="http://schemas.microsoft.com/office/drawing/2014/main" id="{43157689-ABBA-3273-58E9-083F582F9D44}"/>
              </a:ext>
            </a:extLst>
          </p:cNvPr>
          <p:cNvSpPr txBox="1"/>
          <p:nvPr/>
        </p:nvSpPr>
        <p:spPr>
          <a:xfrm>
            <a:off x="7555873" y="1445171"/>
            <a:ext cx="1770390" cy="523220"/>
          </a:xfrm>
          <a:prstGeom prst="rect">
            <a:avLst/>
          </a:prstGeom>
          <a:noFill/>
        </p:spPr>
        <p:txBody>
          <a:bodyPr wrap="square" rtlCol="0">
            <a:spAutoFit/>
          </a:bodyPr>
          <a:lstStyle/>
          <a:p>
            <a:r>
              <a:rPr lang="zh-CN" altLang="en-US" sz="1400"/>
              <a:t>     宿主机权重</a:t>
            </a:r>
            <a:r>
              <a:rPr lang="en-US" altLang="zh-CN" sz="1400"/>
              <a:t>w</a:t>
            </a:r>
          </a:p>
          <a:p>
            <a:r>
              <a:rPr lang="zh-CN" altLang="en-US" sz="1400"/>
              <a:t>所需资源越少</a:t>
            </a:r>
            <a:r>
              <a:rPr lang="en-US" altLang="zh-CN" sz="1400"/>
              <a:t>w</a:t>
            </a:r>
            <a:r>
              <a:rPr lang="zh-CN" altLang="en-US" sz="1400"/>
              <a:t>越小</a:t>
            </a:r>
          </a:p>
        </p:txBody>
      </p:sp>
      <p:sp>
        <p:nvSpPr>
          <p:cNvPr id="124" name="文本框 123">
            <a:extLst>
              <a:ext uri="{FF2B5EF4-FFF2-40B4-BE49-F238E27FC236}">
                <a16:creationId xmlns:a16="http://schemas.microsoft.com/office/drawing/2014/main" id="{3666834B-29AE-6CCA-482C-075448E4E76F}"/>
              </a:ext>
            </a:extLst>
          </p:cNvPr>
          <p:cNvSpPr txBox="1"/>
          <p:nvPr/>
        </p:nvSpPr>
        <p:spPr>
          <a:xfrm>
            <a:off x="1592646" y="6099461"/>
            <a:ext cx="1079698" cy="369332"/>
          </a:xfrm>
          <a:prstGeom prst="rect">
            <a:avLst/>
          </a:prstGeom>
          <a:noFill/>
        </p:spPr>
        <p:txBody>
          <a:bodyPr wrap="square" rtlCol="0">
            <a:spAutoFit/>
          </a:bodyPr>
          <a:lstStyle/>
          <a:p>
            <a:r>
              <a:rPr lang="zh-CN" altLang="en-US"/>
              <a:t>宿主机</a:t>
            </a:r>
            <a:r>
              <a:rPr lang="en-US" altLang="zh-CN"/>
              <a:t>A</a:t>
            </a:r>
            <a:endParaRPr lang="zh-CN" altLang="en-US"/>
          </a:p>
        </p:txBody>
      </p:sp>
      <p:sp>
        <p:nvSpPr>
          <p:cNvPr id="125" name="文本框 124">
            <a:extLst>
              <a:ext uri="{FF2B5EF4-FFF2-40B4-BE49-F238E27FC236}">
                <a16:creationId xmlns:a16="http://schemas.microsoft.com/office/drawing/2014/main" id="{A89C57EB-B688-A3E1-36E9-7FD00316A0C6}"/>
              </a:ext>
            </a:extLst>
          </p:cNvPr>
          <p:cNvSpPr txBox="1"/>
          <p:nvPr/>
        </p:nvSpPr>
        <p:spPr>
          <a:xfrm>
            <a:off x="3822429" y="6098263"/>
            <a:ext cx="1079698" cy="369332"/>
          </a:xfrm>
          <a:prstGeom prst="rect">
            <a:avLst/>
          </a:prstGeom>
          <a:noFill/>
        </p:spPr>
        <p:txBody>
          <a:bodyPr wrap="square" rtlCol="0">
            <a:spAutoFit/>
          </a:bodyPr>
          <a:lstStyle/>
          <a:p>
            <a:r>
              <a:rPr lang="zh-CN" altLang="en-US"/>
              <a:t>宿主机</a:t>
            </a:r>
            <a:r>
              <a:rPr lang="en-US" altLang="zh-CN"/>
              <a:t>B</a:t>
            </a:r>
            <a:endParaRPr lang="zh-CN" altLang="en-US"/>
          </a:p>
        </p:txBody>
      </p:sp>
      <p:sp>
        <p:nvSpPr>
          <p:cNvPr id="126" name="文本框 125">
            <a:extLst>
              <a:ext uri="{FF2B5EF4-FFF2-40B4-BE49-F238E27FC236}">
                <a16:creationId xmlns:a16="http://schemas.microsoft.com/office/drawing/2014/main" id="{4C540794-879E-EBD2-385C-810210C0A030}"/>
              </a:ext>
            </a:extLst>
          </p:cNvPr>
          <p:cNvSpPr txBox="1"/>
          <p:nvPr/>
        </p:nvSpPr>
        <p:spPr>
          <a:xfrm>
            <a:off x="5792800" y="6072312"/>
            <a:ext cx="1079698" cy="369332"/>
          </a:xfrm>
          <a:prstGeom prst="rect">
            <a:avLst/>
          </a:prstGeom>
          <a:noFill/>
        </p:spPr>
        <p:txBody>
          <a:bodyPr wrap="square" rtlCol="0">
            <a:spAutoFit/>
          </a:bodyPr>
          <a:lstStyle/>
          <a:p>
            <a:r>
              <a:rPr lang="zh-CN" altLang="en-US"/>
              <a:t>宿主机</a:t>
            </a:r>
            <a:r>
              <a:rPr lang="en-US" altLang="zh-CN"/>
              <a:t>C</a:t>
            </a:r>
            <a:endParaRPr lang="zh-CN" altLang="en-US"/>
          </a:p>
        </p:txBody>
      </p:sp>
      <p:sp>
        <p:nvSpPr>
          <p:cNvPr id="128" name="箭头: 右 127">
            <a:extLst>
              <a:ext uri="{FF2B5EF4-FFF2-40B4-BE49-F238E27FC236}">
                <a16:creationId xmlns:a16="http://schemas.microsoft.com/office/drawing/2014/main" id="{EB15A3EB-5F21-CFC9-2B57-CA6D6AA77C7A}"/>
              </a:ext>
            </a:extLst>
          </p:cNvPr>
          <p:cNvSpPr/>
          <p:nvPr/>
        </p:nvSpPr>
        <p:spPr>
          <a:xfrm>
            <a:off x="9271733" y="1514055"/>
            <a:ext cx="705388" cy="225109"/>
          </a:xfrm>
          <a:prstGeom prst="rightArrow">
            <a:avLst/>
          </a:prstGeom>
          <a:solidFill>
            <a:schemeClr val="bg2">
              <a:lumMod val="7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29" name="文本框 128">
            <a:extLst>
              <a:ext uri="{FF2B5EF4-FFF2-40B4-BE49-F238E27FC236}">
                <a16:creationId xmlns:a16="http://schemas.microsoft.com/office/drawing/2014/main" id="{80922BA7-1502-3AE9-C87D-4371370BF6E4}"/>
              </a:ext>
            </a:extLst>
          </p:cNvPr>
          <p:cNvSpPr txBox="1"/>
          <p:nvPr/>
        </p:nvSpPr>
        <p:spPr>
          <a:xfrm>
            <a:off x="10065393" y="1410674"/>
            <a:ext cx="1115687" cy="523220"/>
          </a:xfrm>
          <a:prstGeom prst="rect">
            <a:avLst/>
          </a:prstGeom>
          <a:noFill/>
        </p:spPr>
        <p:txBody>
          <a:bodyPr wrap="square" rtlCol="0">
            <a:spAutoFit/>
          </a:bodyPr>
          <a:lstStyle/>
          <a:p>
            <a:r>
              <a:rPr lang="zh-CN" altLang="en-US" sz="1400"/>
              <a:t>宿主机排序</a:t>
            </a:r>
            <a:endParaRPr lang="en-US" altLang="zh-CN" sz="1400"/>
          </a:p>
          <a:p>
            <a:r>
              <a:rPr lang="en-US" altLang="zh-CN" sz="1400"/>
              <a:t> B</a:t>
            </a:r>
            <a:r>
              <a:rPr lang="zh-CN" altLang="en-US" sz="1400"/>
              <a:t>、</a:t>
            </a:r>
            <a:r>
              <a:rPr lang="en-US" altLang="zh-CN" sz="1400"/>
              <a:t>C</a:t>
            </a:r>
            <a:r>
              <a:rPr lang="zh-CN" altLang="en-US" sz="1400"/>
              <a:t>、</a:t>
            </a:r>
            <a:r>
              <a:rPr lang="en-US" altLang="zh-CN" sz="1400"/>
              <a:t>A</a:t>
            </a:r>
          </a:p>
        </p:txBody>
      </p:sp>
      <p:sp>
        <p:nvSpPr>
          <p:cNvPr id="130" name="矩形 129">
            <a:extLst>
              <a:ext uri="{FF2B5EF4-FFF2-40B4-BE49-F238E27FC236}">
                <a16:creationId xmlns:a16="http://schemas.microsoft.com/office/drawing/2014/main" id="{619A0B46-7D08-81FA-1355-914F0272FC15}"/>
              </a:ext>
            </a:extLst>
          </p:cNvPr>
          <p:cNvSpPr/>
          <p:nvPr/>
        </p:nvSpPr>
        <p:spPr>
          <a:xfrm>
            <a:off x="6457326" y="4843882"/>
            <a:ext cx="430440" cy="325609"/>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1" name="矩形 130">
            <a:extLst>
              <a:ext uri="{FF2B5EF4-FFF2-40B4-BE49-F238E27FC236}">
                <a16:creationId xmlns:a16="http://schemas.microsoft.com/office/drawing/2014/main" id="{157F4F6E-DB14-416E-A42C-90368E4014D9}"/>
              </a:ext>
            </a:extLst>
          </p:cNvPr>
          <p:cNvSpPr/>
          <p:nvPr/>
        </p:nvSpPr>
        <p:spPr>
          <a:xfrm rot="16200000">
            <a:off x="5720045" y="3048861"/>
            <a:ext cx="576044" cy="43041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2" name="矩形 131">
            <a:extLst>
              <a:ext uri="{FF2B5EF4-FFF2-40B4-BE49-F238E27FC236}">
                <a16:creationId xmlns:a16="http://schemas.microsoft.com/office/drawing/2014/main" id="{4525931A-2CD3-32BC-5AB7-2D5801360A95}"/>
              </a:ext>
            </a:extLst>
          </p:cNvPr>
          <p:cNvSpPr/>
          <p:nvPr/>
        </p:nvSpPr>
        <p:spPr>
          <a:xfrm rot="16200000">
            <a:off x="5738658" y="1919862"/>
            <a:ext cx="557881" cy="430412"/>
          </a:xfrm>
          <a:prstGeom prst="rect">
            <a:avLst/>
          </a:prstGeom>
          <a:solidFill>
            <a:schemeClr val="accent6">
              <a:lumMod val="60000"/>
              <a:lumOff val="40000"/>
              <a:alpha val="50000"/>
            </a:schemeClr>
          </a:solidFill>
          <a:ln w="19050">
            <a:solidFill>
              <a:schemeClr val="accent6">
                <a:lumMod val="75000"/>
                <a:alpha val="70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3" name="矩形 132">
            <a:extLst>
              <a:ext uri="{FF2B5EF4-FFF2-40B4-BE49-F238E27FC236}">
                <a16:creationId xmlns:a16="http://schemas.microsoft.com/office/drawing/2014/main" id="{9FE6AC33-D0B1-36FA-D3A7-37E4E504E202}"/>
              </a:ext>
            </a:extLst>
          </p:cNvPr>
          <p:cNvSpPr/>
          <p:nvPr/>
        </p:nvSpPr>
        <p:spPr>
          <a:xfrm>
            <a:off x="6450717" y="3342453"/>
            <a:ext cx="430412" cy="744077"/>
          </a:xfrm>
          <a:prstGeom prst="rect">
            <a:avLst/>
          </a:prstGeom>
          <a:solidFill>
            <a:schemeClr val="accent6">
              <a:lumMod val="60000"/>
              <a:lumOff val="40000"/>
              <a:alpha val="50000"/>
            </a:schemeClr>
          </a:solidFill>
          <a:ln w="19050">
            <a:solidFill>
              <a:schemeClr val="accent6">
                <a:lumMod val="75000"/>
                <a:alpha val="70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430800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2">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3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3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1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1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52">
                                            <p:txEl>
                                              <p:pRg st="5" end="5"/>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2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2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2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0" grpId="0" animBg="1"/>
      <p:bldP spid="24" grpId="0" animBg="1"/>
      <p:bldP spid="78" grpId="0" animBg="1"/>
      <p:bldP spid="79" grpId="0" animBg="1"/>
      <p:bldP spid="80" grpId="0" animBg="1"/>
      <p:bldP spid="81" grpId="0" animBg="1"/>
      <p:bldP spid="82" grpId="0" animBg="1"/>
      <p:bldP spid="84" grpId="0" animBg="1"/>
      <p:bldP spid="102" grpId="0" animBg="1"/>
      <p:bldP spid="103" grpId="0" animBg="1"/>
      <p:bldP spid="104" grpId="0" animBg="1"/>
      <p:bldP spid="105" grpId="0" animBg="1"/>
      <p:bldP spid="106" grpId="0" animBg="1"/>
      <p:bldP spid="112" grpId="0" animBg="1"/>
      <p:bldP spid="113" grpId="0" animBg="1"/>
      <p:bldP spid="110" grpId="0" animBg="1"/>
      <p:bldP spid="111" grpId="0" animBg="1"/>
      <p:bldP spid="114" grpId="0" animBg="1"/>
      <p:bldP spid="115" grpId="0" animBg="1"/>
      <p:bldP spid="116" grpId="0" animBg="1"/>
      <p:bldP spid="117" grpId="0" animBg="1"/>
      <p:bldP spid="122" grpId="0" animBg="1"/>
      <p:bldP spid="123" grpId="0"/>
      <p:bldP spid="128" grpId="0" animBg="1"/>
      <p:bldP spid="129" grpId="0"/>
      <p:bldP spid="132" grpId="0" animBg="1"/>
      <p:bldP spid="1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碎片整理</a:t>
            </a:r>
            <a:r>
              <a:rPr lang="en-US" altLang="zh-CN"/>
              <a:t>1.0</a:t>
            </a:r>
            <a:r>
              <a:rPr lang="zh-CN" altLang="en-US"/>
              <a:t>：</a:t>
            </a:r>
            <a:endParaRPr kumimoji="1" lang="zh-CN" altLang="en-US" dirty="0"/>
          </a:p>
        </p:txBody>
      </p:sp>
      <p:sp>
        <p:nvSpPr>
          <p:cNvPr id="3" name="矩形: 圆角 2">
            <a:extLst>
              <a:ext uri="{FF2B5EF4-FFF2-40B4-BE49-F238E27FC236}">
                <a16:creationId xmlns:a16="http://schemas.microsoft.com/office/drawing/2014/main" id="{259E62C4-805A-344D-C301-9C7752AC4D53}"/>
              </a:ext>
            </a:extLst>
          </p:cNvPr>
          <p:cNvSpPr/>
          <p:nvPr/>
        </p:nvSpPr>
        <p:spPr>
          <a:xfrm>
            <a:off x="413252" y="2789074"/>
            <a:ext cx="573736" cy="528236"/>
          </a:xfrm>
          <a:prstGeom prst="roundRect">
            <a:avLst/>
          </a:prstGeom>
          <a:solidFill>
            <a:srgbClr val="D7E4BD"/>
          </a:solidFill>
          <a:ln>
            <a:no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en-US" altLang="zh-CN" sz="1200">
                <a:solidFill>
                  <a:schemeClr val="tx1"/>
                </a:solidFill>
                <a:latin typeface="微软雅黑" panose="020B0503020204020204" pitchFamily="34" charset="-122"/>
                <a:ea typeface="微软雅黑" panose="020B0503020204020204" pitchFamily="34" charset="-122"/>
              </a:rPr>
              <a:t>New</a:t>
            </a:r>
            <a:endParaRPr lang="zh-CN" altLang="en-US" sz="1200">
              <a:solidFill>
                <a:schemeClr val="tx1"/>
              </a:solidFill>
              <a:latin typeface="微软雅黑" panose="020B0503020204020204" pitchFamily="34" charset="-122"/>
              <a:ea typeface="微软雅黑" panose="020B0503020204020204" pitchFamily="34" charset="-122"/>
            </a:endParaRPr>
          </a:p>
        </p:txBody>
      </p:sp>
      <p:cxnSp>
        <p:nvCxnSpPr>
          <p:cNvPr id="4" name="直接箭头连接符 3">
            <a:extLst>
              <a:ext uri="{FF2B5EF4-FFF2-40B4-BE49-F238E27FC236}">
                <a16:creationId xmlns:a16="http://schemas.microsoft.com/office/drawing/2014/main" id="{98D5243D-80F4-FB77-19F4-FC3B245B3F92}"/>
              </a:ext>
            </a:extLst>
          </p:cNvPr>
          <p:cNvCxnSpPr>
            <a:cxnSpLocks/>
          </p:cNvCxnSpPr>
          <p:nvPr/>
        </p:nvCxnSpPr>
        <p:spPr>
          <a:xfrm>
            <a:off x="986988" y="2865814"/>
            <a:ext cx="605658" cy="1659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48886CFC-2FE4-3B87-5AC0-9CD18990C958}"/>
              </a:ext>
            </a:extLst>
          </p:cNvPr>
          <p:cNvCxnSpPr>
            <a:cxnSpLocks/>
          </p:cNvCxnSpPr>
          <p:nvPr/>
        </p:nvCxnSpPr>
        <p:spPr>
          <a:xfrm>
            <a:off x="951933" y="3284815"/>
            <a:ext cx="658740" cy="3170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5A93C142-517D-A348-FDB1-C43F00CBADB2}"/>
              </a:ext>
            </a:extLst>
          </p:cNvPr>
          <p:cNvSpPr/>
          <p:nvPr/>
        </p:nvSpPr>
        <p:spPr>
          <a:xfrm>
            <a:off x="417088" y="3492637"/>
            <a:ext cx="573736" cy="528236"/>
          </a:xfrm>
          <a:prstGeom prst="roundRect">
            <a:avLst/>
          </a:prstGeom>
          <a:solidFill>
            <a:srgbClr val="DEA7A3"/>
          </a:solidFill>
          <a:ln>
            <a:no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en-US" altLang="zh-CN" sz="1200">
                <a:solidFill>
                  <a:schemeClr val="tx1"/>
                </a:solidFill>
                <a:latin typeface="微软雅黑" panose="020B0503020204020204" pitchFamily="34" charset="-122"/>
                <a:ea typeface="微软雅黑" panose="020B0503020204020204" pitchFamily="34" charset="-122"/>
              </a:rPr>
              <a:t>VM3</a:t>
            </a:r>
            <a:endParaRPr lang="zh-CN" altLang="en-US" sz="1200">
              <a:solidFill>
                <a:schemeClr val="tx1"/>
              </a:solidFill>
              <a:latin typeface="微软雅黑" panose="020B0503020204020204" pitchFamily="34" charset="-122"/>
              <a:ea typeface="微软雅黑" panose="020B0503020204020204" pitchFamily="34" charset="-122"/>
            </a:endParaRPr>
          </a:p>
        </p:txBody>
      </p:sp>
      <p:cxnSp>
        <p:nvCxnSpPr>
          <p:cNvPr id="8" name="直接箭头连接符 7">
            <a:extLst>
              <a:ext uri="{FF2B5EF4-FFF2-40B4-BE49-F238E27FC236}">
                <a16:creationId xmlns:a16="http://schemas.microsoft.com/office/drawing/2014/main" id="{AA13D2D0-5788-3CFB-459D-8849F3F9760E}"/>
              </a:ext>
            </a:extLst>
          </p:cNvPr>
          <p:cNvCxnSpPr>
            <a:cxnSpLocks/>
          </p:cNvCxnSpPr>
          <p:nvPr/>
        </p:nvCxnSpPr>
        <p:spPr>
          <a:xfrm>
            <a:off x="1000660" y="3593371"/>
            <a:ext cx="625007" cy="18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4D8CAABF-61E0-E4D2-5303-5C0E34068D20}"/>
              </a:ext>
            </a:extLst>
          </p:cNvPr>
          <p:cNvCxnSpPr>
            <a:cxnSpLocks/>
          </p:cNvCxnSpPr>
          <p:nvPr/>
        </p:nvCxnSpPr>
        <p:spPr>
          <a:xfrm>
            <a:off x="1000660" y="3936438"/>
            <a:ext cx="624938" cy="198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圆角 9">
            <a:extLst>
              <a:ext uri="{FF2B5EF4-FFF2-40B4-BE49-F238E27FC236}">
                <a16:creationId xmlns:a16="http://schemas.microsoft.com/office/drawing/2014/main" id="{EFE85241-9176-FA1C-25C4-6C97CB090604}"/>
              </a:ext>
            </a:extLst>
          </p:cNvPr>
          <p:cNvSpPr/>
          <p:nvPr/>
        </p:nvSpPr>
        <p:spPr>
          <a:xfrm>
            <a:off x="421901" y="4164999"/>
            <a:ext cx="573736" cy="528236"/>
          </a:xfrm>
          <a:prstGeom prst="roundRect">
            <a:avLst/>
          </a:prstGeom>
          <a:solidFill>
            <a:srgbClr val="FCD5B5"/>
          </a:solidFill>
          <a:ln>
            <a:no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en-US" altLang="zh-CN" sz="1200">
                <a:solidFill>
                  <a:schemeClr val="tx1"/>
                </a:solidFill>
                <a:latin typeface="微软雅黑" panose="020B0503020204020204" pitchFamily="34" charset="-122"/>
                <a:ea typeface="微软雅黑" panose="020B0503020204020204" pitchFamily="34" charset="-122"/>
              </a:rPr>
              <a:t>VM2</a:t>
            </a:r>
            <a:endParaRPr lang="zh-CN" altLang="en-US" sz="1200">
              <a:solidFill>
                <a:schemeClr val="tx1"/>
              </a:solidFill>
              <a:latin typeface="微软雅黑" panose="020B0503020204020204" pitchFamily="34" charset="-122"/>
              <a:ea typeface="微软雅黑" panose="020B0503020204020204" pitchFamily="34" charset="-122"/>
            </a:endParaRPr>
          </a:p>
        </p:txBody>
      </p:sp>
      <p:cxnSp>
        <p:nvCxnSpPr>
          <p:cNvPr id="11" name="直接箭头连接符 10">
            <a:extLst>
              <a:ext uri="{FF2B5EF4-FFF2-40B4-BE49-F238E27FC236}">
                <a16:creationId xmlns:a16="http://schemas.microsoft.com/office/drawing/2014/main" id="{39C955C9-370E-0112-8968-380B7998D10B}"/>
              </a:ext>
            </a:extLst>
          </p:cNvPr>
          <p:cNvCxnSpPr>
            <a:cxnSpLocks/>
          </p:cNvCxnSpPr>
          <p:nvPr/>
        </p:nvCxnSpPr>
        <p:spPr>
          <a:xfrm flipV="1">
            <a:off x="995637" y="4188426"/>
            <a:ext cx="615035" cy="672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D3BD6A90-5A40-4BCB-95A8-DB6A5C5371DB}"/>
              </a:ext>
            </a:extLst>
          </p:cNvPr>
          <p:cNvCxnSpPr>
            <a:cxnSpLocks/>
          </p:cNvCxnSpPr>
          <p:nvPr/>
        </p:nvCxnSpPr>
        <p:spPr>
          <a:xfrm>
            <a:off x="995518" y="4597764"/>
            <a:ext cx="628708" cy="133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A9BC0083-7C8B-9B5F-9E36-B9D3318F619E}"/>
              </a:ext>
            </a:extLst>
          </p:cNvPr>
          <p:cNvSpPr/>
          <p:nvPr/>
        </p:nvSpPr>
        <p:spPr>
          <a:xfrm>
            <a:off x="421782" y="5027801"/>
            <a:ext cx="573736" cy="528236"/>
          </a:xfrm>
          <a:prstGeom prst="roundRect">
            <a:avLst/>
          </a:prstGeom>
          <a:solidFill>
            <a:srgbClr val="8EB4E3"/>
          </a:solidFill>
          <a:ln>
            <a:no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en-US" altLang="zh-CN" sz="1200">
                <a:solidFill>
                  <a:schemeClr val="tx1"/>
                </a:solidFill>
                <a:latin typeface="微软雅黑" panose="020B0503020204020204" pitchFamily="34" charset="-122"/>
                <a:ea typeface="微软雅黑" panose="020B0503020204020204" pitchFamily="34" charset="-122"/>
              </a:rPr>
              <a:t>VM1</a:t>
            </a:r>
            <a:endParaRPr lang="zh-CN" altLang="en-US" sz="1200">
              <a:solidFill>
                <a:schemeClr val="tx1"/>
              </a:solidFill>
              <a:latin typeface="微软雅黑" panose="020B0503020204020204" pitchFamily="34" charset="-122"/>
              <a:ea typeface="微软雅黑" panose="020B0503020204020204" pitchFamily="34" charset="-122"/>
            </a:endParaRPr>
          </a:p>
        </p:txBody>
      </p:sp>
      <p:cxnSp>
        <p:nvCxnSpPr>
          <p:cNvPr id="14" name="直接箭头连接符 13">
            <a:extLst>
              <a:ext uri="{FF2B5EF4-FFF2-40B4-BE49-F238E27FC236}">
                <a16:creationId xmlns:a16="http://schemas.microsoft.com/office/drawing/2014/main" id="{AE1E160A-AA2E-CF30-2B91-0BE32280EEB5}"/>
              </a:ext>
            </a:extLst>
          </p:cNvPr>
          <p:cNvCxnSpPr>
            <a:cxnSpLocks/>
          </p:cNvCxnSpPr>
          <p:nvPr/>
        </p:nvCxnSpPr>
        <p:spPr>
          <a:xfrm flipV="1">
            <a:off x="987046" y="4747059"/>
            <a:ext cx="630430" cy="338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331DCDC-3C25-FFD3-6F8E-0868F10B2A46}"/>
              </a:ext>
            </a:extLst>
          </p:cNvPr>
          <p:cNvCxnSpPr>
            <a:cxnSpLocks/>
          </p:cNvCxnSpPr>
          <p:nvPr/>
        </p:nvCxnSpPr>
        <p:spPr>
          <a:xfrm>
            <a:off x="1000660" y="5476475"/>
            <a:ext cx="616815" cy="4116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219BAB20-39F1-69BB-CA51-CC67A0A32F07}"/>
              </a:ext>
            </a:extLst>
          </p:cNvPr>
          <p:cNvSpPr/>
          <p:nvPr/>
        </p:nvSpPr>
        <p:spPr>
          <a:xfrm>
            <a:off x="1467350" y="2208953"/>
            <a:ext cx="1298571" cy="3684137"/>
          </a:xfrm>
          <a:prstGeom prst="rect">
            <a:avLst/>
          </a:prstGeom>
          <a:solidFill>
            <a:schemeClr val="bg1">
              <a:lumMod val="85000"/>
              <a:alpha val="50000"/>
            </a:schemeClr>
          </a:solidFill>
          <a:ln w="19050">
            <a:solidFill>
              <a:schemeClr val="tx1"/>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54105C1E-DB4A-3BB7-B14B-5828CB648462}"/>
              </a:ext>
            </a:extLst>
          </p:cNvPr>
          <p:cNvSpPr/>
          <p:nvPr/>
        </p:nvSpPr>
        <p:spPr>
          <a:xfrm>
            <a:off x="2250505" y="5533834"/>
            <a:ext cx="430470" cy="360027"/>
          </a:xfrm>
          <a:prstGeom prst="rect">
            <a:avLst/>
          </a:prstGeom>
          <a:solidFill>
            <a:schemeClr val="tx2">
              <a:lumMod val="40000"/>
              <a:lumOff val="60000"/>
            </a:schemeClr>
          </a:solidFill>
          <a:ln w="19050">
            <a:solidFill>
              <a:schemeClr val="accent1">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id="{4ED3DE1C-AA78-1747-7943-C7CA96F4A819}"/>
              </a:ext>
            </a:extLst>
          </p:cNvPr>
          <p:cNvSpPr/>
          <p:nvPr/>
        </p:nvSpPr>
        <p:spPr>
          <a:xfrm>
            <a:off x="2250505" y="4099940"/>
            <a:ext cx="430470" cy="1433892"/>
          </a:xfrm>
          <a:prstGeom prst="rect">
            <a:avLst/>
          </a:prstGeom>
          <a:solidFill>
            <a:schemeClr val="accent2">
              <a:lumMod val="60000"/>
              <a:lumOff val="40000"/>
            </a:schemeClr>
          </a:solidFill>
          <a:ln w="19050">
            <a:solidFill>
              <a:schemeClr val="accent2">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CA86CBD2-C7C1-E8A3-214B-CAA7A4B2493C}"/>
              </a:ext>
            </a:extLst>
          </p:cNvPr>
          <p:cNvSpPr/>
          <p:nvPr/>
        </p:nvSpPr>
        <p:spPr>
          <a:xfrm>
            <a:off x="2250533" y="3768106"/>
            <a:ext cx="430440" cy="325609"/>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矩形 19">
            <a:extLst>
              <a:ext uri="{FF2B5EF4-FFF2-40B4-BE49-F238E27FC236}">
                <a16:creationId xmlns:a16="http://schemas.microsoft.com/office/drawing/2014/main" id="{D7ACD215-480D-B451-8241-7C6A166F16E6}"/>
              </a:ext>
            </a:extLst>
          </p:cNvPr>
          <p:cNvSpPr/>
          <p:nvPr/>
        </p:nvSpPr>
        <p:spPr>
          <a:xfrm>
            <a:off x="2250562" y="2985617"/>
            <a:ext cx="430412" cy="768610"/>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矩形 20">
            <a:extLst>
              <a:ext uri="{FF2B5EF4-FFF2-40B4-BE49-F238E27FC236}">
                <a16:creationId xmlns:a16="http://schemas.microsoft.com/office/drawing/2014/main" id="{49F828ED-5D5B-C3B2-3ECD-B2FDB06F8F01}"/>
              </a:ext>
            </a:extLst>
          </p:cNvPr>
          <p:cNvSpPr/>
          <p:nvPr/>
        </p:nvSpPr>
        <p:spPr>
          <a:xfrm rot="16200000">
            <a:off x="1226814" y="5097559"/>
            <a:ext cx="1162134" cy="430469"/>
          </a:xfrm>
          <a:prstGeom prst="rect">
            <a:avLst/>
          </a:prstGeom>
          <a:solidFill>
            <a:schemeClr val="tx2">
              <a:lumMod val="40000"/>
              <a:lumOff val="60000"/>
            </a:schemeClr>
          </a:solidFill>
          <a:ln w="19050">
            <a:solidFill>
              <a:schemeClr val="accent1">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矩形 21">
            <a:extLst>
              <a:ext uri="{FF2B5EF4-FFF2-40B4-BE49-F238E27FC236}">
                <a16:creationId xmlns:a16="http://schemas.microsoft.com/office/drawing/2014/main" id="{39F7C204-5D9F-B61D-4351-6E8C0469F2F4}"/>
              </a:ext>
            </a:extLst>
          </p:cNvPr>
          <p:cNvSpPr/>
          <p:nvPr/>
        </p:nvSpPr>
        <p:spPr>
          <a:xfrm rot="16200000">
            <a:off x="1519889" y="4229266"/>
            <a:ext cx="576044" cy="430413"/>
          </a:xfrm>
          <a:prstGeom prst="rect">
            <a:avLst/>
          </a:prstGeom>
          <a:solidFill>
            <a:schemeClr val="accent2">
              <a:lumMod val="60000"/>
              <a:lumOff val="40000"/>
            </a:schemeClr>
          </a:solidFill>
          <a:ln w="19050">
            <a:solidFill>
              <a:schemeClr val="accent2">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矩形 22">
            <a:extLst>
              <a:ext uri="{FF2B5EF4-FFF2-40B4-BE49-F238E27FC236}">
                <a16:creationId xmlns:a16="http://schemas.microsoft.com/office/drawing/2014/main" id="{C8179C6A-7339-8545-BD7D-09578FE478A3}"/>
              </a:ext>
            </a:extLst>
          </p:cNvPr>
          <p:cNvSpPr/>
          <p:nvPr/>
        </p:nvSpPr>
        <p:spPr>
          <a:xfrm rot="16200000">
            <a:off x="1519889" y="3661733"/>
            <a:ext cx="576044" cy="43041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矩形 23">
            <a:extLst>
              <a:ext uri="{FF2B5EF4-FFF2-40B4-BE49-F238E27FC236}">
                <a16:creationId xmlns:a16="http://schemas.microsoft.com/office/drawing/2014/main" id="{47B61246-1B5F-034D-7FD5-F978779C3FDE}"/>
              </a:ext>
            </a:extLst>
          </p:cNvPr>
          <p:cNvSpPr/>
          <p:nvPr/>
        </p:nvSpPr>
        <p:spPr>
          <a:xfrm rot="16200000">
            <a:off x="1528970" y="3095540"/>
            <a:ext cx="557881" cy="430412"/>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E6C137F7-2055-97FA-401B-601F6D4F60CB}"/>
              </a:ext>
            </a:extLst>
          </p:cNvPr>
          <p:cNvSpPr txBox="1"/>
          <p:nvPr/>
        </p:nvSpPr>
        <p:spPr bwMode="auto">
          <a:xfrm>
            <a:off x="1573615" y="5901409"/>
            <a:ext cx="540519" cy="279176"/>
          </a:xfrm>
          <a:prstGeom prst="rect">
            <a:avLst/>
          </a:prstGeom>
          <a:noFill/>
          <a:ln w="12700">
            <a:noFill/>
            <a:miter lim="800000"/>
          </a:ln>
        </p:spPr>
        <p:txBody>
          <a:bodyPr wrap="square" lIns="89996" tIns="46798" rIns="89996" bIns="46798" rtlCol="0" anchor="t">
            <a:spAutoFit/>
          </a:bodyPr>
          <a:lstStyle/>
          <a:p>
            <a:r>
              <a:rPr lang="en-US" altLang="zh-CN" sz="1200">
                <a:latin typeface="微软雅黑" panose="020B0503020204020204" charset="-122"/>
                <a:ea typeface="微软雅黑" panose="020B0503020204020204" charset="-122"/>
              </a:rPr>
              <a:t>CPU</a:t>
            </a:r>
            <a:endParaRPr lang="zh-CN" altLang="en-US" sz="1200" dirty="0">
              <a:latin typeface="微软雅黑" panose="020B0503020204020204" charset="-122"/>
              <a:ea typeface="微软雅黑" panose="020B0503020204020204" charset="-122"/>
            </a:endParaRPr>
          </a:p>
        </p:txBody>
      </p:sp>
      <p:sp>
        <p:nvSpPr>
          <p:cNvPr id="27" name="文本框 26">
            <a:extLst>
              <a:ext uri="{FF2B5EF4-FFF2-40B4-BE49-F238E27FC236}">
                <a16:creationId xmlns:a16="http://schemas.microsoft.com/office/drawing/2014/main" id="{4DE3B975-B371-57A0-1817-F2A4132696D6}"/>
              </a:ext>
            </a:extLst>
          </p:cNvPr>
          <p:cNvSpPr txBox="1"/>
          <p:nvPr/>
        </p:nvSpPr>
        <p:spPr bwMode="auto">
          <a:xfrm>
            <a:off x="2195769" y="5906970"/>
            <a:ext cx="631251" cy="279176"/>
          </a:xfrm>
          <a:prstGeom prst="rect">
            <a:avLst/>
          </a:prstGeom>
          <a:noFill/>
          <a:ln w="12700">
            <a:noFill/>
            <a:miter lim="800000"/>
          </a:ln>
        </p:spPr>
        <p:txBody>
          <a:bodyPr wrap="square" lIns="89996" tIns="46798" rIns="89996" bIns="46798" rtlCol="0" anchor="t">
            <a:spAutoFit/>
          </a:bodyPr>
          <a:lstStyle/>
          <a:p>
            <a:r>
              <a:rPr lang="en-US" altLang="zh-CN" sz="1200">
                <a:latin typeface="微软雅黑" panose="020B0503020204020204" charset="-122"/>
                <a:ea typeface="微软雅黑" panose="020B0503020204020204" charset="-122"/>
              </a:rPr>
              <a:t>Mem</a:t>
            </a:r>
            <a:endParaRPr lang="zh-CN" altLang="en-US" sz="1200" dirty="0">
              <a:latin typeface="微软雅黑" panose="020B0503020204020204" charset="-122"/>
              <a:ea typeface="微软雅黑" panose="020B0503020204020204" charset="-122"/>
            </a:endParaRPr>
          </a:p>
        </p:txBody>
      </p:sp>
      <p:sp>
        <p:nvSpPr>
          <p:cNvPr id="52" name="文本框 51">
            <a:extLst>
              <a:ext uri="{FF2B5EF4-FFF2-40B4-BE49-F238E27FC236}">
                <a16:creationId xmlns:a16="http://schemas.microsoft.com/office/drawing/2014/main" id="{51B5CECD-CCE5-B03A-30C0-E8B832C264E4}"/>
              </a:ext>
            </a:extLst>
          </p:cNvPr>
          <p:cNvSpPr txBox="1"/>
          <p:nvPr/>
        </p:nvSpPr>
        <p:spPr>
          <a:xfrm>
            <a:off x="7787398" y="2666892"/>
            <a:ext cx="3783169" cy="2039404"/>
          </a:xfrm>
          <a:prstGeom prst="rect">
            <a:avLst/>
          </a:prstGeom>
          <a:noFill/>
        </p:spPr>
        <p:txBody>
          <a:bodyPr wrap="square" rtlCol="0">
            <a:spAutoFit/>
          </a:bodyPr>
          <a:lstStyle/>
          <a:p>
            <a:pPr>
              <a:lnSpc>
                <a:spcPct val="150000"/>
              </a:lnSpc>
            </a:pPr>
            <a:r>
              <a:rPr lang="zh-CN" altLang="en-US" sz="1600" b="1">
                <a:latin typeface="微软雅黑" panose="020B0503020204020204" pitchFamily="34" charset="-122"/>
                <a:ea typeface="微软雅黑" panose="020B0503020204020204" pitchFamily="34" charset="-122"/>
              </a:rPr>
              <a:t>操作步骤：</a:t>
            </a:r>
            <a:endParaRPr lang="en-US" altLang="zh-CN" sz="1600" b="1">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startAt="7"/>
            </a:pPr>
            <a:r>
              <a:rPr lang="zh-CN" altLang="en-US" sz="1400">
                <a:latin typeface="微软雅黑" panose="020B0503020204020204" pitchFamily="34" charset="-122"/>
                <a:ea typeface="微软雅黑" panose="020B0503020204020204" pitchFamily="34" charset="-122"/>
              </a:rPr>
              <a:t>确定</a:t>
            </a:r>
            <a:r>
              <a:rPr lang="zh-CN" altLang="en-US" sz="1400" b="1">
                <a:solidFill>
                  <a:srgbClr val="FF0000"/>
                </a:solidFill>
                <a:latin typeface="微软雅黑" panose="020B0503020204020204" pitchFamily="34" charset="-122"/>
                <a:ea typeface="微软雅黑" panose="020B0503020204020204" pitchFamily="34" charset="-122"/>
              </a:rPr>
              <a:t>宿主机</a:t>
            </a:r>
            <a:r>
              <a:rPr lang="en-US" altLang="zh-CN" sz="1400" b="1">
                <a:solidFill>
                  <a:srgbClr val="FF0000"/>
                </a:solidFill>
                <a:latin typeface="微软雅黑" panose="020B0503020204020204" pitchFamily="34" charset="-122"/>
                <a:ea typeface="微软雅黑" panose="020B0503020204020204" pitchFamily="34" charset="-122"/>
              </a:rPr>
              <a:t>B</a:t>
            </a:r>
            <a:r>
              <a:rPr lang="zh-CN" altLang="en-US" sz="1400">
                <a:latin typeface="微软雅黑" panose="020B0503020204020204" pitchFamily="34" charset="-122"/>
                <a:ea typeface="微软雅黑" panose="020B0503020204020204" pitchFamily="34" charset="-122"/>
              </a:rPr>
              <a:t>进行碎片整理</a:t>
            </a:r>
            <a:endParaRPr lang="en-US" altLang="zh-CN" sz="1400" b="1">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startAt="7"/>
            </a:pPr>
            <a:r>
              <a:rPr lang="zh-CN" altLang="en-US" sz="1400">
                <a:latin typeface="微软雅黑" panose="020B0503020204020204" pitchFamily="34" charset="-122"/>
                <a:ea typeface="微软雅黑" panose="020B0503020204020204" pitchFamily="34" charset="-122"/>
              </a:rPr>
              <a:t>宿主机</a:t>
            </a:r>
            <a:r>
              <a:rPr lang="en-US" altLang="zh-CN" sz="1400">
                <a:latin typeface="微软雅黑" panose="020B0503020204020204" pitchFamily="34" charset="-122"/>
                <a:ea typeface="微软雅黑" panose="020B0503020204020204" pitchFamily="34" charset="-122"/>
              </a:rPr>
              <a:t>B</a:t>
            </a:r>
            <a:r>
              <a:rPr lang="zh-CN" altLang="en-US" sz="1400">
                <a:latin typeface="微软雅黑" panose="020B0503020204020204" pitchFamily="34" charset="-122"/>
                <a:ea typeface="微软雅黑" panose="020B0503020204020204" pitchFamily="34" charset="-122"/>
              </a:rPr>
              <a:t>上</a:t>
            </a:r>
            <a:r>
              <a:rPr lang="zh-CN" altLang="en-US" sz="1400" b="1">
                <a:solidFill>
                  <a:srgbClr val="FF0000"/>
                </a:solidFill>
                <a:latin typeface="微软雅黑" panose="020B0503020204020204" pitchFamily="34" charset="-122"/>
                <a:ea typeface="微软雅黑" panose="020B0503020204020204" pitchFamily="34" charset="-122"/>
              </a:rPr>
              <a:t>迁出虚机组合</a:t>
            </a:r>
            <a:endParaRPr lang="en-US" altLang="zh-CN" sz="1400" b="1">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startAt="7"/>
            </a:pPr>
            <a:r>
              <a:rPr lang="zh-CN" altLang="en-US" sz="1400" b="1">
                <a:solidFill>
                  <a:srgbClr val="FF0000"/>
                </a:solidFill>
                <a:latin typeface="微软雅黑" panose="020B0503020204020204" pitchFamily="34" charset="-122"/>
                <a:ea typeface="微软雅黑" panose="020B0503020204020204" pitchFamily="34" charset="-122"/>
              </a:rPr>
              <a:t>虚机排序</a:t>
            </a:r>
            <a:r>
              <a:rPr lang="zh-CN" altLang="en-US" sz="1400">
                <a:latin typeface="微软雅黑" panose="020B0503020204020204" pitchFamily="34" charset="-122"/>
                <a:ea typeface="微软雅黑" panose="020B0503020204020204" pitchFamily="34" charset="-122"/>
              </a:rPr>
              <a:t>形成最大堆</a:t>
            </a:r>
            <a:endParaRPr lang="en-US" altLang="zh-CN" sz="14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startAt="7"/>
            </a:pPr>
            <a:r>
              <a:rPr lang="zh-CN" altLang="en-US" sz="1400">
                <a:latin typeface="微软雅黑" panose="020B0503020204020204" pitchFamily="34" charset="-122"/>
                <a:ea typeface="微软雅黑" panose="020B0503020204020204" pitchFamily="34" charset="-122"/>
              </a:rPr>
              <a:t>逆序选择目标宿主机</a:t>
            </a:r>
            <a:endParaRPr lang="en-US" altLang="zh-CN" sz="14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startAt="7"/>
            </a:pPr>
            <a:r>
              <a:rPr lang="zh-CN" altLang="en-US" sz="1400">
                <a:latin typeface="微软雅黑" panose="020B0503020204020204" pitchFamily="34" charset="-122"/>
                <a:ea typeface="微软雅黑" panose="020B0503020204020204" pitchFamily="34" charset="-122"/>
              </a:rPr>
              <a:t>计算剩余资源能否覆盖</a:t>
            </a:r>
            <a:endParaRPr lang="en-US" altLang="zh-CN" sz="1400">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68674462-BFB7-EEAC-E90E-42572E2DED74}"/>
              </a:ext>
            </a:extLst>
          </p:cNvPr>
          <p:cNvSpPr/>
          <p:nvPr/>
        </p:nvSpPr>
        <p:spPr>
          <a:xfrm>
            <a:off x="3625146" y="2204029"/>
            <a:ext cx="1298571" cy="3684137"/>
          </a:xfrm>
          <a:prstGeom prst="rect">
            <a:avLst/>
          </a:prstGeom>
          <a:solidFill>
            <a:schemeClr val="bg1">
              <a:lumMod val="85000"/>
              <a:alpha val="50000"/>
            </a:schemeClr>
          </a:solidFill>
          <a:ln w="19050">
            <a:solidFill>
              <a:schemeClr val="tx1"/>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61" name="矩形 60">
            <a:extLst>
              <a:ext uri="{FF2B5EF4-FFF2-40B4-BE49-F238E27FC236}">
                <a16:creationId xmlns:a16="http://schemas.microsoft.com/office/drawing/2014/main" id="{A61D5BB5-CEB3-EF4B-3737-6F4CF689CEC8}"/>
              </a:ext>
            </a:extLst>
          </p:cNvPr>
          <p:cNvSpPr/>
          <p:nvPr/>
        </p:nvSpPr>
        <p:spPr>
          <a:xfrm>
            <a:off x="4408299" y="4454026"/>
            <a:ext cx="430470" cy="1433892"/>
          </a:xfrm>
          <a:prstGeom prst="rect">
            <a:avLst/>
          </a:prstGeom>
          <a:solidFill>
            <a:schemeClr val="accent2">
              <a:lumMod val="60000"/>
              <a:lumOff val="40000"/>
            </a:schemeClr>
          </a:solidFill>
          <a:ln w="19050">
            <a:solidFill>
              <a:schemeClr val="accent2">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2" name="矩形 61">
            <a:extLst>
              <a:ext uri="{FF2B5EF4-FFF2-40B4-BE49-F238E27FC236}">
                <a16:creationId xmlns:a16="http://schemas.microsoft.com/office/drawing/2014/main" id="{750D5018-EA3F-9CDC-21C2-70FE51BF36A3}"/>
              </a:ext>
            </a:extLst>
          </p:cNvPr>
          <p:cNvSpPr/>
          <p:nvPr/>
        </p:nvSpPr>
        <p:spPr>
          <a:xfrm>
            <a:off x="4408299" y="4114537"/>
            <a:ext cx="430440" cy="325609"/>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5" name="矩形 64">
            <a:extLst>
              <a:ext uri="{FF2B5EF4-FFF2-40B4-BE49-F238E27FC236}">
                <a16:creationId xmlns:a16="http://schemas.microsoft.com/office/drawing/2014/main" id="{3221B883-1923-834F-BD2B-67B202B9651F}"/>
              </a:ext>
            </a:extLst>
          </p:cNvPr>
          <p:cNvSpPr/>
          <p:nvPr/>
        </p:nvSpPr>
        <p:spPr>
          <a:xfrm rot="16200000">
            <a:off x="3677685" y="5384552"/>
            <a:ext cx="576044" cy="430413"/>
          </a:xfrm>
          <a:prstGeom prst="rect">
            <a:avLst/>
          </a:prstGeom>
          <a:solidFill>
            <a:schemeClr val="accent2">
              <a:lumMod val="60000"/>
              <a:lumOff val="40000"/>
            </a:schemeClr>
          </a:solidFill>
          <a:ln w="19050">
            <a:solidFill>
              <a:schemeClr val="accent2">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6" name="矩形 65">
            <a:extLst>
              <a:ext uri="{FF2B5EF4-FFF2-40B4-BE49-F238E27FC236}">
                <a16:creationId xmlns:a16="http://schemas.microsoft.com/office/drawing/2014/main" id="{2119E00B-1176-E4BE-8F65-E1431E80DB72}"/>
              </a:ext>
            </a:extLst>
          </p:cNvPr>
          <p:cNvSpPr/>
          <p:nvPr/>
        </p:nvSpPr>
        <p:spPr>
          <a:xfrm rot="16200000">
            <a:off x="3677685" y="4791503"/>
            <a:ext cx="576044" cy="43041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8" name="文本框 67">
            <a:extLst>
              <a:ext uri="{FF2B5EF4-FFF2-40B4-BE49-F238E27FC236}">
                <a16:creationId xmlns:a16="http://schemas.microsoft.com/office/drawing/2014/main" id="{845F3688-E132-E6BB-CCD7-89FEC105F7FD}"/>
              </a:ext>
            </a:extLst>
          </p:cNvPr>
          <p:cNvSpPr txBox="1"/>
          <p:nvPr/>
        </p:nvSpPr>
        <p:spPr bwMode="auto">
          <a:xfrm>
            <a:off x="3731411" y="5896485"/>
            <a:ext cx="540519" cy="279176"/>
          </a:xfrm>
          <a:prstGeom prst="rect">
            <a:avLst/>
          </a:prstGeom>
          <a:noFill/>
          <a:ln w="12700">
            <a:noFill/>
            <a:miter lim="800000"/>
          </a:ln>
        </p:spPr>
        <p:txBody>
          <a:bodyPr wrap="square" lIns="89996" tIns="46798" rIns="89996" bIns="46798" rtlCol="0" anchor="t">
            <a:spAutoFit/>
          </a:bodyPr>
          <a:lstStyle/>
          <a:p>
            <a:r>
              <a:rPr lang="en-US" altLang="zh-CN" sz="1200">
                <a:latin typeface="微软雅黑" panose="020B0503020204020204" charset="-122"/>
                <a:ea typeface="微软雅黑" panose="020B0503020204020204" charset="-122"/>
              </a:rPr>
              <a:t>CPU</a:t>
            </a:r>
            <a:endParaRPr lang="zh-CN" altLang="en-US" sz="1200" dirty="0">
              <a:latin typeface="微软雅黑" panose="020B0503020204020204" charset="-122"/>
              <a:ea typeface="微软雅黑" panose="020B0503020204020204" charset="-122"/>
            </a:endParaRPr>
          </a:p>
        </p:txBody>
      </p:sp>
      <p:sp>
        <p:nvSpPr>
          <p:cNvPr id="69" name="文本框 68">
            <a:extLst>
              <a:ext uri="{FF2B5EF4-FFF2-40B4-BE49-F238E27FC236}">
                <a16:creationId xmlns:a16="http://schemas.microsoft.com/office/drawing/2014/main" id="{584A2AE6-F3B8-7751-4525-2C4AA0E7B636}"/>
              </a:ext>
            </a:extLst>
          </p:cNvPr>
          <p:cNvSpPr txBox="1"/>
          <p:nvPr/>
        </p:nvSpPr>
        <p:spPr bwMode="auto">
          <a:xfrm>
            <a:off x="4334908" y="5887781"/>
            <a:ext cx="631251" cy="279176"/>
          </a:xfrm>
          <a:prstGeom prst="rect">
            <a:avLst/>
          </a:prstGeom>
          <a:noFill/>
          <a:ln w="12700">
            <a:noFill/>
            <a:miter lim="800000"/>
          </a:ln>
        </p:spPr>
        <p:txBody>
          <a:bodyPr wrap="square" lIns="89996" tIns="46798" rIns="89996" bIns="46798" rtlCol="0" anchor="t">
            <a:spAutoFit/>
          </a:bodyPr>
          <a:lstStyle/>
          <a:p>
            <a:r>
              <a:rPr lang="en-US" altLang="zh-CN" sz="1200">
                <a:latin typeface="微软雅黑" panose="020B0503020204020204" charset="-122"/>
                <a:ea typeface="微软雅黑" panose="020B0503020204020204" charset="-122"/>
              </a:rPr>
              <a:t>Mem</a:t>
            </a:r>
            <a:endParaRPr lang="zh-CN" altLang="en-US" sz="1200" dirty="0">
              <a:latin typeface="微软雅黑" panose="020B0503020204020204" charset="-122"/>
              <a:ea typeface="微软雅黑" panose="020B0503020204020204" charset="-122"/>
            </a:endParaRPr>
          </a:p>
        </p:txBody>
      </p:sp>
      <p:sp>
        <p:nvSpPr>
          <p:cNvPr id="78" name="矩形 77">
            <a:extLst>
              <a:ext uri="{FF2B5EF4-FFF2-40B4-BE49-F238E27FC236}">
                <a16:creationId xmlns:a16="http://schemas.microsoft.com/office/drawing/2014/main" id="{4D4D72A5-C10A-5322-1BA5-0F40CA343A11}"/>
              </a:ext>
            </a:extLst>
          </p:cNvPr>
          <p:cNvSpPr/>
          <p:nvPr/>
        </p:nvSpPr>
        <p:spPr>
          <a:xfrm rot="16200000">
            <a:off x="1528970" y="2527161"/>
            <a:ext cx="557881" cy="430412"/>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9" name="矩形 78">
            <a:extLst>
              <a:ext uri="{FF2B5EF4-FFF2-40B4-BE49-F238E27FC236}">
                <a16:creationId xmlns:a16="http://schemas.microsoft.com/office/drawing/2014/main" id="{8946D481-6BA3-F193-B566-FCBFEC8123D0}"/>
              </a:ext>
            </a:extLst>
          </p:cNvPr>
          <p:cNvSpPr/>
          <p:nvPr/>
        </p:nvSpPr>
        <p:spPr>
          <a:xfrm>
            <a:off x="2250561" y="2227660"/>
            <a:ext cx="430412" cy="744077"/>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0" name="矩形 79">
            <a:extLst>
              <a:ext uri="{FF2B5EF4-FFF2-40B4-BE49-F238E27FC236}">
                <a16:creationId xmlns:a16="http://schemas.microsoft.com/office/drawing/2014/main" id="{05476F4C-5582-189E-995C-0192B59A2122}"/>
              </a:ext>
            </a:extLst>
          </p:cNvPr>
          <p:cNvSpPr/>
          <p:nvPr/>
        </p:nvSpPr>
        <p:spPr>
          <a:xfrm rot="16200000">
            <a:off x="3686767" y="4216329"/>
            <a:ext cx="557881" cy="430412"/>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1" name="矩形 80">
            <a:extLst>
              <a:ext uri="{FF2B5EF4-FFF2-40B4-BE49-F238E27FC236}">
                <a16:creationId xmlns:a16="http://schemas.microsoft.com/office/drawing/2014/main" id="{47E7A764-849F-DCF2-E544-0285D50C4A88}"/>
              </a:ext>
            </a:extLst>
          </p:cNvPr>
          <p:cNvSpPr/>
          <p:nvPr/>
        </p:nvSpPr>
        <p:spPr>
          <a:xfrm>
            <a:off x="4408299" y="3356580"/>
            <a:ext cx="430412" cy="744077"/>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2" name="矩形 81">
            <a:extLst>
              <a:ext uri="{FF2B5EF4-FFF2-40B4-BE49-F238E27FC236}">
                <a16:creationId xmlns:a16="http://schemas.microsoft.com/office/drawing/2014/main" id="{45399EBA-9D45-1CD2-58E9-18D18FA129FF}"/>
              </a:ext>
            </a:extLst>
          </p:cNvPr>
          <p:cNvSpPr/>
          <p:nvPr/>
        </p:nvSpPr>
        <p:spPr>
          <a:xfrm rot="16200000">
            <a:off x="3686766" y="3640455"/>
            <a:ext cx="557881" cy="430412"/>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4" name="矩形 83">
            <a:extLst>
              <a:ext uri="{FF2B5EF4-FFF2-40B4-BE49-F238E27FC236}">
                <a16:creationId xmlns:a16="http://schemas.microsoft.com/office/drawing/2014/main" id="{7836FCDE-F9CC-81E2-DF26-707CA7D73496}"/>
              </a:ext>
            </a:extLst>
          </p:cNvPr>
          <p:cNvSpPr/>
          <p:nvPr/>
        </p:nvSpPr>
        <p:spPr>
          <a:xfrm>
            <a:off x="4408299" y="2596613"/>
            <a:ext cx="430412" cy="744077"/>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5" name="矩形 84">
            <a:extLst>
              <a:ext uri="{FF2B5EF4-FFF2-40B4-BE49-F238E27FC236}">
                <a16:creationId xmlns:a16="http://schemas.microsoft.com/office/drawing/2014/main" id="{5FAB1683-A50C-2EA4-6C45-5AF11179D57D}"/>
              </a:ext>
            </a:extLst>
          </p:cNvPr>
          <p:cNvSpPr/>
          <p:nvPr/>
        </p:nvSpPr>
        <p:spPr>
          <a:xfrm>
            <a:off x="5663798" y="2212348"/>
            <a:ext cx="1298571" cy="3684137"/>
          </a:xfrm>
          <a:prstGeom prst="rect">
            <a:avLst/>
          </a:prstGeom>
          <a:solidFill>
            <a:schemeClr val="bg1">
              <a:lumMod val="85000"/>
              <a:alpha val="50000"/>
            </a:schemeClr>
          </a:solidFill>
          <a:ln w="19050">
            <a:solidFill>
              <a:schemeClr val="tx1"/>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90" name="文本框 89">
            <a:extLst>
              <a:ext uri="{FF2B5EF4-FFF2-40B4-BE49-F238E27FC236}">
                <a16:creationId xmlns:a16="http://schemas.microsoft.com/office/drawing/2014/main" id="{8BC3C491-6426-E7DD-C95D-1EA6D635EAB0}"/>
              </a:ext>
            </a:extLst>
          </p:cNvPr>
          <p:cNvSpPr txBox="1"/>
          <p:nvPr/>
        </p:nvSpPr>
        <p:spPr bwMode="auto">
          <a:xfrm>
            <a:off x="5770063" y="5904804"/>
            <a:ext cx="540519" cy="279176"/>
          </a:xfrm>
          <a:prstGeom prst="rect">
            <a:avLst/>
          </a:prstGeom>
          <a:noFill/>
          <a:ln w="12700">
            <a:noFill/>
            <a:miter lim="800000"/>
          </a:ln>
        </p:spPr>
        <p:txBody>
          <a:bodyPr wrap="square" lIns="89996" tIns="46798" rIns="89996" bIns="46798" rtlCol="0" anchor="t">
            <a:spAutoFit/>
          </a:bodyPr>
          <a:lstStyle/>
          <a:p>
            <a:r>
              <a:rPr lang="en-US" altLang="zh-CN" sz="1200">
                <a:latin typeface="微软雅黑" panose="020B0503020204020204" charset="-122"/>
                <a:ea typeface="微软雅黑" panose="020B0503020204020204" charset="-122"/>
              </a:rPr>
              <a:t>CPU</a:t>
            </a:r>
            <a:endParaRPr lang="zh-CN" altLang="en-US" sz="1200" dirty="0">
              <a:latin typeface="微软雅黑" panose="020B0503020204020204" charset="-122"/>
              <a:ea typeface="微软雅黑" panose="020B0503020204020204" charset="-122"/>
            </a:endParaRPr>
          </a:p>
        </p:txBody>
      </p:sp>
      <p:sp>
        <p:nvSpPr>
          <p:cNvPr id="91" name="文本框 90">
            <a:extLst>
              <a:ext uri="{FF2B5EF4-FFF2-40B4-BE49-F238E27FC236}">
                <a16:creationId xmlns:a16="http://schemas.microsoft.com/office/drawing/2014/main" id="{BB858898-046A-E1EB-508D-871252C12D67}"/>
              </a:ext>
            </a:extLst>
          </p:cNvPr>
          <p:cNvSpPr txBox="1"/>
          <p:nvPr/>
        </p:nvSpPr>
        <p:spPr bwMode="auto">
          <a:xfrm>
            <a:off x="6392217" y="5910365"/>
            <a:ext cx="631251" cy="279176"/>
          </a:xfrm>
          <a:prstGeom prst="rect">
            <a:avLst/>
          </a:prstGeom>
          <a:noFill/>
          <a:ln w="12700">
            <a:noFill/>
            <a:miter lim="800000"/>
          </a:ln>
        </p:spPr>
        <p:txBody>
          <a:bodyPr wrap="square" lIns="89996" tIns="46798" rIns="89996" bIns="46798" rtlCol="0" anchor="t">
            <a:spAutoFit/>
          </a:bodyPr>
          <a:lstStyle/>
          <a:p>
            <a:r>
              <a:rPr lang="en-US" altLang="zh-CN" sz="1200">
                <a:latin typeface="微软雅黑" panose="020B0503020204020204" charset="-122"/>
                <a:ea typeface="微软雅黑" panose="020B0503020204020204" charset="-122"/>
              </a:rPr>
              <a:t>Mem</a:t>
            </a:r>
            <a:endParaRPr lang="zh-CN" altLang="en-US" sz="1200" dirty="0">
              <a:latin typeface="微软雅黑" panose="020B0503020204020204" charset="-122"/>
              <a:ea typeface="微软雅黑" panose="020B0503020204020204" charset="-122"/>
            </a:endParaRPr>
          </a:p>
        </p:txBody>
      </p:sp>
      <p:sp>
        <p:nvSpPr>
          <p:cNvPr id="96" name="矩形 95">
            <a:extLst>
              <a:ext uri="{FF2B5EF4-FFF2-40B4-BE49-F238E27FC236}">
                <a16:creationId xmlns:a16="http://schemas.microsoft.com/office/drawing/2014/main" id="{32FDA8B8-0892-38A8-47E3-6C6D52A81DF9}"/>
              </a:ext>
            </a:extLst>
          </p:cNvPr>
          <p:cNvSpPr/>
          <p:nvPr/>
        </p:nvSpPr>
        <p:spPr>
          <a:xfrm>
            <a:off x="6450659" y="5536459"/>
            <a:ext cx="430470" cy="360027"/>
          </a:xfrm>
          <a:prstGeom prst="rect">
            <a:avLst/>
          </a:prstGeom>
          <a:solidFill>
            <a:schemeClr val="tx2">
              <a:lumMod val="40000"/>
              <a:lumOff val="60000"/>
            </a:schemeClr>
          </a:solidFill>
          <a:ln w="19050">
            <a:solidFill>
              <a:schemeClr val="accent1">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7" name="矩形 96">
            <a:extLst>
              <a:ext uri="{FF2B5EF4-FFF2-40B4-BE49-F238E27FC236}">
                <a16:creationId xmlns:a16="http://schemas.microsoft.com/office/drawing/2014/main" id="{853DDA40-AB80-8FBA-64A6-C89B0EFB312A}"/>
              </a:ext>
            </a:extLst>
          </p:cNvPr>
          <p:cNvSpPr/>
          <p:nvPr/>
        </p:nvSpPr>
        <p:spPr>
          <a:xfrm rot="16200000">
            <a:off x="5426968" y="5100184"/>
            <a:ext cx="1162134" cy="430469"/>
          </a:xfrm>
          <a:prstGeom prst="rect">
            <a:avLst/>
          </a:prstGeom>
          <a:solidFill>
            <a:schemeClr val="tx2">
              <a:lumMod val="40000"/>
              <a:lumOff val="60000"/>
            </a:schemeClr>
          </a:solidFill>
          <a:ln w="19050">
            <a:solidFill>
              <a:schemeClr val="accent1">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8" name="矩形 97">
            <a:extLst>
              <a:ext uri="{FF2B5EF4-FFF2-40B4-BE49-F238E27FC236}">
                <a16:creationId xmlns:a16="http://schemas.microsoft.com/office/drawing/2014/main" id="{3308D0C2-0EC6-1F5E-4FF5-580D3AD3D440}"/>
              </a:ext>
            </a:extLst>
          </p:cNvPr>
          <p:cNvSpPr/>
          <p:nvPr/>
        </p:nvSpPr>
        <p:spPr>
          <a:xfrm>
            <a:off x="6450659" y="5169492"/>
            <a:ext cx="430470" cy="360027"/>
          </a:xfrm>
          <a:prstGeom prst="rect">
            <a:avLst/>
          </a:prstGeom>
          <a:solidFill>
            <a:schemeClr val="tx2">
              <a:lumMod val="40000"/>
              <a:lumOff val="60000"/>
            </a:schemeClr>
          </a:solidFill>
          <a:ln w="19050">
            <a:solidFill>
              <a:schemeClr val="accent1">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9" name="矩形 98">
            <a:extLst>
              <a:ext uri="{FF2B5EF4-FFF2-40B4-BE49-F238E27FC236}">
                <a16:creationId xmlns:a16="http://schemas.microsoft.com/office/drawing/2014/main" id="{CFFF8B3F-49C4-4893-C5AC-0A6AF18D696D}"/>
              </a:ext>
            </a:extLst>
          </p:cNvPr>
          <p:cNvSpPr/>
          <p:nvPr/>
        </p:nvSpPr>
        <p:spPr>
          <a:xfrm rot="16200000">
            <a:off x="5426968" y="3931109"/>
            <a:ext cx="1162134" cy="430469"/>
          </a:xfrm>
          <a:prstGeom prst="rect">
            <a:avLst/>
          </a:prstGeom>
          <a:solidFill>
            <a:schemeClr val="tx2">
              <a:lumMod val="40000"/>
              <a:lumOff val="60000"/>
            </a:schemeClr>
          </a:solidFill>
          <a:ln w="19050">
            <a:solidFill>
              <a:schemeClr val="accent1">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2" name="矩形 101">
            <a:extLst>
              <a:ext uri="{FF2B5EF4-FFF2-40B4-BE49-F238E27FC236}">
                <a16:creationId xmlns:a16="http://schemas.microsoft.com/office/drawing/2014/main" id="{BC88653D-A4FE-44BF-E5D8-011E289BD181}"/>
              </a:ext>
            </a:extLst>
          </p:cNvPr>
          <p:cNvSpPr/>
          <p:nvPr/>
        </p:nvSpPr>
        <p:spPr>
          <a:xfrm>
            <a:off x="1592646" y="2212348"/>
            <a:ext cx="430470" cy="234465"/>
          </a:xfrm>
          <a:prstGeom prst="rect">
            <a:avLst/>
          </a:prstGeom>
          <a:pattFill prst="wdUpDiag">
            <a:fgClr>
              <a:schemeClr val="accent4">
                <a:lumMod val="60000"/>
                <a:lumOff val="40000"/>
              </a:schemeClr>
            </a:fgClr>
            <a:bgClr>
              <a:schemeClr val="bg1"/>
            </a:bgClr>
          </a:pattFill>
          <a:ln w="19050">
            <a:solidFill>
              <a:schemeClr val="accent4">
                <a:lumMod val="75000"/>
                <a:alpha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3" name="矩形 102">
            <a:extLst>
              <a:ext uri="{FF2B5EF4-FFF2-40B4-BE49-F238E27FC236}">
                <a16:creationId xmlns:a16="http://schemas.microsoft.com/office/drawing/2014/main" id="{AD2195B1-5C06-E51E-3DC9-7888E22A453F}"/>
              </a:ext>
            </a:extLst>
          </p:cNvPr>
          <p:cNvSpPr/>
          <p:nvPr/>
        </p:nvSpPr>
        <p:spPr>
          <a:xfrm>
            <a:off x="3750500" y="2204029"/>
            <a:ext cx="430470" cy="1363696"/>
          </a:xfrm>
          <a:prstGeom prst="rect">
            <a:avLst/>
          </a:prstGeom>
          <a:pattFill prst="wdUpDiag">
            <a:fgClr>
              <a:schemeClr val="accent4">
                <a:lumMod val="60000"/>
                <a:lumOff val="40000"/>
              </a:schemeClr>
            </a:fgClr>
            <a:bgClr>
              <a:schemeClr val="bg1"/>
            </a:bgClr>
          </a:pattFill>
          <a:ln w="19050">
            <a:solidFill>
              <a:schemeClr val="accent4">
                <a:lumMod val="75000"/>
                <a:alpha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4" name="矩形 103">
            <a:extLst>
              <a:ext uri="{FF2B5EF4-FFF2-40B4-BE49-F238E27FC236}">
                <a16:creationId xmlns:a16="http://schemas.microsoft.com/office/drawing/2014/main" id="{02A314D0-6096-DEB7-DC63-0366C4793B7D}"/>
              </a:ext>
            </a:extLst>
          </p:cNvPr>
          <p:cNvSpPr/>
          <p:nvPr/>
        </p:nvSpPr>
        <p:spPr>
          <a:xfrm>
            <a:off x="4408241" y="2212348"/>
            <a:ext cx="430470" cy="384017"/>
          </a:xfrm>
          <a:prstGeom prst="rect">
            <a:avLst/>
          </a:prstGeom>
          <a:pattFill prst="wdUpDiag">
            <a:fgClr>
              <a:schemeClr val="accent4">
                <a:lumMod val="60000"/>
                <a:lumOff val="40000"/>
              </a:schemeClr>
            </a:fgClr>
            <a:bgClr>
              <a:schemeClr val="bg1"/>
            </a:bgClr>
          </a:pattFill>
          <a:ln w="19050">
            <a:solidFill>
              <a:schemeClr val="accent4">
                <a:lumMod val="75000"/>
                <a:alpha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5" name="矩形 104">
            <a:extLst>
              <a:ext uri="{FF2B5EF4-FFF2-40B4-BE49-F238E27FC236}">
                <a16:creationId xmlns:a16="http://schemas.microsoft.com/office/drawing/2014/main" id="{E18F0C84-322A-3268-3445-A3030F9638C8}"/>
              </a:ext>
            </a:extLst>
          </p:cNvPr>
          <p:cNvSpPr/>
          <p:nvPr/>
        </p:nvSpPr>
        <p:spPr>
          <a:xfrm>
            <a:off x="5792800" y="2208953"/>
            <a:ext cx="430470" cy="215801"/>
          </a:xfrm>
          <a:prstGeom prst="rect">
            <a:avLst/>
          </a:prstGeom>
          <a:pattFill prst="wdUpDiag">
            <a:fgClr>
              <a:schemeClr val="accent4">
                <a:lumMod val="60000"/>
                <a:lumOff val="40000"/>
              </a:schemeClr>
            </a:fgClr>
            <a:bgClr>
              <a:schemeClr val="bg1"/>
            </a:bgClr>
          </a:pattFill>
          <a:ln w="19050">
            <a:solidFill>
              <a:schemeClr val="accent4">
                <a:lumMod val="75000"/>
                <a:alpha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6" name="矩形 105">
            <a:extLst>
              <a:ext uri="{FF2B5EF4-FFF2-40B4-BE49-F238E27FC236}">
                <a16:creationId xmlns:a16="http://schemas.microsoft.com/office/drawing/2014/main" id="{19F4CFDB-DC28-AD43-FE4D-6094C8ABD96D}"/>
              </a:ext>
            </a:extLst>
          </p:cNvPr>
          <p:cNvSpPr/>
          <p:nvPr/>
        </p:nvSpPr>
        <p:spPr>
          <a:xfrm>
            <a:off x="6450659" y="2208954"/>
            <a:ext cx="430470" cy="1876970"/>
          </a:xfrm>
          <a:prstGeom prst="rect">
            <a:avLst/>
          </a:prstGeom>
          <a:pattFill prst="wdUpDiag">
            <a:fgClr>
              <a:schemeClr val="accent4">
                <a:lumMod val="60000"/>
                <a:lumOff val="40000"/>
              </a:schemeClr>
            </a:fgClr>
            <a:bgClr>
              <a:schemeClr val="bg1"/>
            </a:bgClr>
          </a:pattFill>
          <a:ln w="19050">
            <a:solidFill>
              <a:schemeClr val="accent4">
                <a:lumMod val="75000"/>
                <a:alpha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9" name="文本框 108">
            <a:extLst>
              <a:ext uri="{FF2B5EF4-FFF2-40B4-BE49-F238E27FC236}">
                <a16:creationId xmlns:a16="http://schemas.microsoft.com/office/drawing/2014/main" id="{58E8C9E2-FBCC-0E28-6AD9-C22DD8988020}"/>
              </a:ext>
            </a:extLst>
          </p:cNvPr>
          <p:cNvSpPr txBox="1"/>
          <p:nvPr/>
        </p:nvSpPr>
        <p:spPr>
          <a:xfrm>
            <a:off x="213559" y="872483"/>
            <a:ext cx="8972221" cy="458908"/>
          </a:xfrm>
          <a:prstGeom prst="rect">
            <a:avLst/>
          </a:prstGeom>
          <a:noFill/>
        </p:spPr>
        <p:txBody>
          <a:bodyPr wrap="square">
            <a:spAutoFit/>
          </a:bodyPr>
          <a:lstStyle/>
          <a:p>
            <a:pPr>
              <a:lnSpc>
                <a:spcPct val="150000"/>
              </a:lnSpc>
            </a:pPr>
            <a:r>
              <a:rPr lang="zh-CN" altLang="en-US" sz="1800" b="1">
                <a:latin typeface="微软雅黑" panose="020B0503020204020204" pitchFamily="34" charset="-122"/>
                <a:ea typeface="微软雅黑" panose="020B0503020204020204" pitchFamily="34" charset="-122"/>
              </a:rPr>
              <a:t>核心思想</a:t>
            </a:r>
            <a:r>
              <a:rPr lang="zh-CN" altLang="en-US" sz="1800">
                <a:latin typeface="微软雅黑" panose="020B0503020204020204" pitchFamily="34" charset="-122"/>
                <a:ea typeface="微软雅黑" panose="020B0503020204020204" pitchFamily="34" charset="-122"/>
              </a:rPr>
              <a:t>：填充后，通过迁移操作使得宿主机上能多开一台</a:t>
            </a:r>
            <a:r>
              <a:rPr lang="en-US" altLang="zh-CN" sz="1800">
                <a:latin typeface="微软雅黑" panose="020B0503020204020204" pitchFamily="34" charset="-122"/>
                <a:ea typeface="微软雅黑" panose="020B0503020204020204" pitchFamily="34" charset="-122"/>
              </a:rPr>
              <a:t>flavor</a:t>
            </a:r>
          </a:p>
        </p:txBody>
      </p:sp>
      <p:sp>
        <p:nvSpPr>
          <p:cNvPr id="112" name="矩形 111">
            <a:extLst>
              <a:ext uri="{FF2B5EF4-FFF2-40B4-BE49-F238E27FC236}">
                <a16:creationId xmlns:a16="http://schemas.microsoft.com/office/drawing/2014/main" id="{C71E16B2-22A3-2482-7E98-A51AA664585E}"/>
              </a:ext>
            </a:extLst>
          </p:cNvPr>
          <p:cNvSpPr/>
          <p:nvPr/>
        </p:nvSpPr>
        <p:spPr>
          <a:xfrm rot="16200000">
            <a:off x="3686708" y="3070028"/>
            <a:ext cx="557881" cy="430412"/>
          </a:xfrm>
          <a:prstGeom prst="rect">
            <a:avLst/>
          </a:prstGeom>
          <a:solidFill>
            <a:schemeClr val="accent6">
              <a:lumMod val="60000"/>
              <a:lumOff val="40000"/>
              <a:alpha val="50000"/>
            </a:schemeClr>
          </a:solidFill>
          <a:ln w="19050">
            <a:solidFill>
              <a:schemeClr val="accent6">
                <a:lumMod val="75000"/>
                <a:alpha val="70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3" name="矩形 112">
            <a:extLst>
              <a:ext uri="{FF2B5EF4-FFF2-40B4-BE49-F238E27FC236}">
                <a16:creationId xmlns:a16="http://schemas.microsoft.com/office/drawing/2014/main" id="{AD75A80C-C2FB-2D30-790A-79E80A48B392}"/>
              </a:ext>
            </a:extLst>
          </p:cNvPr>
          <p:cNvSpPr/>
          <p:nvPr/>
        </p:nvSpPr>
        <p:spPr>
          <a:xfrm>
            <a:off x="4408269" y="1850908"/>
            <a:ext cx="430412" cy="744077"/>
          </a:xfrm>
          <a:prstGeom prst="rect">
            <a:avLst/>
          </a:prstGeom>
          <a:solidFill>
            <a:schemeClr val="accent6">
              <a:lumMod val="60000"/>
              <a:lumOff val="40000"/>
              <a:alpha val="50000"/>
            </a:schemeClr>
          </a:solidFill>
          <a:ln w="19050">
            <a:solidFill>
              <a:schemeClr val="accent6">
                <a:lumMod val="75000"/>
                <a:alpha val="70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4" name="矩形 113">
            <a:extLst>
              <a:ext uri="{FF2B5EF4-FFF2-40B4-BE49-F238E27FC236}">
                <a16:creationId xmlns:a16="http://schemas.microsoft.com/office/drawing/2014/main" id="{B12BD336-EFB4-1DC4-71B1-4652C987ED8A}"/>
              </a:ext>
            </a:extLst>
          </p:cNvPr>
          <p:cNvSpPr/>
          <p:nvPr/>
        </p:nvSpPr>
        <p:spPr>
          <a:xfrm rot="16200000">
            <a:off x="5732421" y="2488490"/>
            <a:ext cx="557881" cy="430412"/>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5" name="矩形 114">
            <a:extLst>
              <a:ext uri="{FF2B5EF4-FFF2-40B4-BE49-F238E27FC236}">
                <a16:creationId xmlns:a16="http://schemas.microsoft.com/office/drawing/2014/main" id="{D0A8A175-6B47-DD2F-403A-AFA7DE40B6AD}"/>
              </a:ext>
            </a:extLst>
          </p:cNvPr>
          <p:cNvSpPr/>
          <p:nvPr/>
        </p:nvSpPr>
        <p:spPr>
          <a:xfrm>
            <a:off x="6457326" y="4099804"/>
            <a:ext cx="430412" cy="744077"/>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4" name="文本框 123">
            <a:extLst>
              <a:ext uri="{FF2B5EF4-FFF2-40B4-BE49-F238E27FC236}">
                <a16:creationId xmlns:a16="http://schemas.microsoft.com/office/drawing/2014/main" id="{3666834B-29AE-6CCA-482C-075448E4E76F}"/>
              </a:ext>
            </a:extLst>
          </p:cNvPr>
          <p:cNvSpPr txBox="1"/>
          <p:nvPr/>
        </p:nvSpPr>
        <p:spPr>
          <a:xfrm>
            <a:off x="1592646" y="6099461"/>
            <a:ext cx="1079698" cy="369332"/>
          </a:xfrm>
          <a:prstGeom prst="rect">
            <a:avLst/>
          </a:prstGeom>
          <a:noFill/>
        </p:spPr>
        <p:txBody>
          <a:bodyPr wrap="square" rtlCol="0">
            <a:spAutoFit/>
          </a:bodyPr>
          <a:lstStyle/>
          <a:p>
            <a:r>
              <a:rPr lang="zh-CN" altLang="en-US"/>
              <a:t>宿主机</a:t>
            </a:r>
            <a:r>
              <a:rPr lang="en-US" altLang="zh-CN"/>
              <a:t>A</a:t>
            </a:r>
            <a:endParaRPr lang="zh-CN" altLang="en-US"/>
          </a:p>
        </p:txBody>
      </p:sp>
      <p:sp>
        <p:nvSpPr>
          <p:cNvPr id="125" name="文本框 124">
            <a:extLst>
              <a:ext uri="{FF2B5EF4-FFF2-40B4-BE49-F238E27FC236}">
                <a16:creationId xmlns:a16="http://schemas.microsoft.com/office/drawing/2014/main" id="{A89C57EB-B688-A3E1-36E9-7FD00316A0C6}"/>
              </a:ext>
            </a:extLst>
          </p:cNvPr>
          <p:cNvSpPr txBox="1"/>
          <p:nvPr/>
        </p:nvSpPr>
        <p:spPr>
          <a:xfrm>
            <a:off x="3844019" y="6055104"/>
            <a:ext cx="1079698" cy="369332"/>
          </a:xfrm>
          <a:prstGeom prst="rect">
            <a:avLst/>
          </a:prstGeom>
          <a:noFill/>
        </p:spPr>
        <p:txBody>
          <a:bodyPr wrap="square" rtlCol="0">
            <a:spAutoFit/>
          </a:bodyPr>
          <a:lstStyle/>
          <a:p>
            <a:r>
              <a:rPr lang="zh-CN" altLang="en-US"/>
              <a:t>宿主机</a:t>
            </a:r>
            <a:r>
              <a:rPr lang="en-US" altLang="zh-CN"/>
              <a:t>B</a:t>
            </a:r>
            <a:endParaRPr lang="zh-CN" altLang="en-US"/>
          </a:p>
        </p:txBody>
      </p:sp>
      <p:sp>
        <p:nvSpPr>
          <p:cNvPr id="126" name="文本框 125">
            <a:extLst>
              <a:ext uri="{FF2B5EF4-FFF2-40B4-BE49-F238E27FC236}">
                <a16:creationId xmlns:a16="http://schemas.microsoft.com/office/drawing/2014/main" id="{4C540794-879E-EBD2-385C-810210C0A030}"/>
              </a:ext>
            </a:extLst>
          </p:cNvPr>
          <p:cNvSpPr txBox="1"/>
          <p:nvPr/>
        </p:nvSpPr>
        <p:spPr>
          <a:xfrm>
            <a:off x="5792800" y="6072312"/>
            <a:ext cx="1079698" cy="369332"/>
          </a:xfrm>
          <a:prstGeom prst="rect">
            <a:avLst/>
          </a:prstGeom>
          <a:noFill/>
        </p:spPr>
        <p:txBody>
          <a:bodyPr wrap="square" rtlCol="0">
            <a:spAutoFit/>
          </a:bodyPr>
          <a:lstStyle/>
          <a:p>
            <a:r>
              <a:rPr lang="zh-CN" altLang="en-US"/>
              <a:t>宿主机</a:t>
            </a:r>
            <a:r>
              <a:rPr lang="en-US" altLang="zh-CN"/>
              <a:t>C</a:t>
            </a:r>
            <a:endParaRPr lang="zh-CN" altLang="en-US"/>
          </a:p>
        </p:txBody>
      </p:sp>
      <p:sp>
        <p:nvSpPr>
          <p:cNvPr id="130" name="矩形 129">
            <a:extLst>
              <a:ext uri="{FF2B5EF4-FFF2-40B4-BE49-F238E27FC236}">
                <a16:creationId xmlns:a16="http://schemas.microsoft.com/office/drawing/2014/main" id="{619A0B46-7D08-81FA-1355-914F0272FC15}"/>
              </a:ext>
            </a:extLst>
          </p:cNvPr>
          <p:cNvSpPr/>
          <p:nvPr/>
        </p:nvSpPr>
        <p:spPr>
          <a:xfrm>
            <a:off x="6457326" y="4843882"/>
            <a:ext cx="430440" cy="325609"/>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1" name="矩形 130">
            <a:extLst>
              <a:ext uri="{FF2B5EF4-FFF2-40B4-BE49-F238E27FC236}">
                <a16:creationId xmlns:a16="http://schemas.microsoft.com/office/drawing/2014/main" id="{157F4F6E-DB14-416E-A42C-90368E4014D9}"/>
              </a:ext>
            </a:extLst>
          </p:cNvPr>
          <p:cNvSpPr/>
          <p:nvPr/>
        </p:nvSpPr>
        <p:spPr>
          <a:xfrm rot="16200000">
            <a:off x="5720045" y="3048861"/>
            <a:ext cx="576044" cy="43041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9A793CE4-0070-DBF4-604C-91E7381CB600}"/>
              </a:ext>
            </a:extLst>
          </p:cNvPr>
          <p:cNvSpPr/>
          <p:nvPr/>
        </p:nvSpPr>
        <p:spPr>
          <a:xfrm>
            <a:off x="4408241" y="4127037"/>
            <a:ext cx="430440" cy="325609"/>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5" name="矩形 24">
            <a:extLst>
              <a:ext uri="{FF2B5EF4-FFF2-40B4-BE49-F238E27FC236}">
                <a16:creationId xmlns:a16="http://schemas.microsoft.com/office/drawing/2014/main" id="{7AA3023B-9F36-3912-9498-78714F8993DE}"/>
              </a:ext>
            </a:extLst>
          </p:cNvPr>
          <p:cNvSpPr/>
          <p:nvPr/>
        </p:nvSpPr>
        <p:spPr>
          <a:xfrm rot="16200000">
            <a:off x="3676330" y="4791479"/>
            <a:ext cx="576044" cy="43041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矩形: 圆角 32">
            <a:extLst>
              <a:ext uri="{FF2B5EF4-FFF2-40B4-BE49-F238E27FC236}">
                <a16:creationId xmlns:a16="http://schemas.microsoft.com/office/drawing/2014/main" id="{5AC845AE-9D45-E40A-1A74-A0BC35FB886A}"/>
              </a:ext>
            </a:extLst>
          </p:cNvPr>
          <p:cNvSpPr/>
          <p:nvPr/>
        </p:nvSpPr>
        <p:spPr>
          <a:xfrm>
            <a:off x="3429000" y="1451811"/>
            <a:ext cx="1668379" cy="4972625"/>
          </a:xfrm>
          <a:prstGeom prst="roundRect">
            <a:avLst/>
          </a:prstGeom>
          <a:noFill/>
          <a:ln w="19050">
            <a:solidFill>
              <a:schemeClr val="accent5">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4" name="矩形 33">
            <a:extLst>
              <a:ext uri="{FF2B5EF4-FFF2-40B4-BE49-F238E27FC236}">
                <a16:creationId xmlns:a16="http://schemas.microsoft.com/office/drawing/2014/main" id="{6B611AAF-BEAE-FEB0-EB93-3003C920A493}"/>
              </a:ext>
            </a:extLst>
          </p:cNvPr>
          <p:cNvSpPr/>
          <p:nvPr/>
        </p:nvSpPr>
        <p:spPr>
          <a:xfrm>
            <a:off x="6457326" y="3756477"/>
            <a:ext cx="430440" cy="325609"/>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矩形 34">
            <a:extLst>
              <a:ext uri="{FF2B5EF4-FFF2-40B4-BE49-F238E27FC236}">
                <a16:creationId xmlns:a16="http://schemas.microsoft.com/office/drawing/2014/main" id="{FD8C9866-C415-D404-B92C-878413E8F750}"/>
              </a:ext>
            </a:extLst>
          </p:cNvPr>
          <p:cNvSpPr/>
          <p:nvPr/>
        </p:nvSpPr>
        <p:spPr>
          <a:xfrm rot="16200000">
            <a:off x="5728062" y="1912773"/>
            <a:ext cx="576044" cy="43041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箭头: 右 38">
            <a:extLst>
              <a:ext uri="{FF2B5EF4-FFF2-40B4-BE49-F238E27FC236}">
                <a16:creationId xmlns:a16="http://schemas.microsoft.com/office/drawing/2014/main" id="{BD547BB3-2D4D-B71F-B8A1-44EF5ABFEB6A}"/>
              </a:ext>
            </a:extLst>
          </p:cNvPr>
          <p:cNvSpPr/>
          <p:nvPr/>
        </p:nvSpPr>
        <p:spPr>
          <a:xfrm>
            <a:off x="5241787" y="1609047"/>
            <a:ext cx="383867" cy="300790"/>
          </a:xfrm>
          <a:prstGeom prst="rightArrow">
            <a:avLst/>
          </a:prstGeom>
          <a:noFill/>
          <a:ln>
            <a:solidFill>
              <a:schemeClr val="accent5">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0" name="矩形 39">
            <a:extLst>
              <a:ext uri="{FF2B5EF4-FFF2-40B4-BE49-F238E27FC236}">
                <a16:creationId xmlns:a16="http://schemas.microsoft.com/office/drawing/2014/main" id="{340366A7-69DD-E757-AAE6-EB2B1EAA50D7}"/>
              </a:ext>
            </a:extLst>
          </p:cNvPr>
          <p:cNvSpPr/>
          <p:nvPr/>
        </p:nvSpPr>
        <p:spPr>
          <a:xfrm>
            <a:off x="2250520" y="1880145"/>
            <a:ext cx="430440" cy="325609"/>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矩形 40">
            <a:extLst>
              <a:ext uri="{FF2B5EF4-FFF2-40B4-BE49-F238E27FC236}">
                <a16:creationId xmlns:a16="http://schemas.microsoft.com/office/drawing/2014/main" id="{5CAFFF41-D2C8-0FEA-3B91-9F7AF3F09413}"/>
              </a:ext>
            </a:extLst>
          </p:cNvPr>
          <p:cNvSpPr/>
          <p:nvPr/>
        </p:nvSpPr>
        <p:spPr>
          <a:xfrm rot="16200000">
            <a:off x="1514611" y="1948637"/>
            <a:ext cx="576044" cy="43041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2" name="箭头: 右 41">
            <a:extLst>
              <a:ext uri="{FF2B5EF4-FFF2-40B4-BE49-F238E27FC236}">
                <a16:creationId xmlns:a16="http://schemas.microsoft.com/office/drawing/2014/main" id="{227E790E-F931-5140-A164-0B386D3B135F}"/>
              </a:ext>
            </a:extLst>
          </p:cNvPr>
          <p:cNvSpPr/>
          <p:nvPr/>
        </p:nvSpPr>
        <p:spPr>
          <a:xfrm rot="10800000">
            <a:off x="2865256" y="1603655"/>
            <a:ext cx="383867" cy="300790"/>
          </a:xfrm>
          <a:prstGeom prst="rightArrow">
            <a:avLst/>
          </a:prstGeom>
          <a:noFill/>
          <a:ln>
            <a:solidFill>
              <a:schemeClr val="accent5">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45" name="文本框 44">
            <a:extLst>
              <a:ext uri="{FF2B5EF4-FFF2-40B4-BE49-F238E27FC236}">
                <a16:creationId xmlns:a16="http://schemas.microsoft.com/office/drawing/2014/main" id="{72D2C575-7D28-C5B3-3958-D14F92DE09BE}"/>
              </a:ext>
            </a:extLst>
          </p:cNvPr>
          <p:cNvSpPr txBox="1"/>
          <p:nvPr/>
        </p:nvSpPr>
        <p:spPr>
          <a:xfrm>
            <a:off x="7261412" y="1491315"/>
            <a:ext cx="1216442" cy="523220"/>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超过宿主机   剩余资源</a:t>
            </a:r>
          </a:p>
        </p:txBody>
      </p:sp>
      <p:sp>
        <p:nvSpPr>
          <p:cNvPr id="46" name="左大括号 45">
            <a:extLst>
              <a:ext uri="{FF2B5EF4-FFF2-40B4-BE49-F238E27FC236}">
                <a16:creationId xmlns:a16="http://schemas.microsoft.com/office/drawing/2014/main" id="{E145B8E9-A7EA-C399-B73C-DB17E6871634}"/>
              </a:ext>
            </a:extLst>
          </p:cNvPr>
          <p:cNvSpPr/>
          <p:nvPr/>
        </p:nvSpPr>
        <p:spPr>
          <a:xfrm rot="10800000">
            <a:off x="7029501" y="1356978"/>
            <a:ext cx="166838" cy="765425"/>
          </a:xfrm>
          <a:prstGeom prst="leftBrace">
            <a:avLst>
              <a:gd name="adj1" fmla="val 48297"/>
              <a:gd name="adj2" fmla="val 50000"/>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9663688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08333E-7 -1.11111E-6 L 0.00169 -0.45116 " pathEditMode="relative" rAng="0" ptsTypes="AA">
                                      <p:cBhvr>
                                        <p:cTn id="22" dur="2000" fill="hold"/>
                                        <p:tgtEl>
                                          <p:spTgt spid="25"/>
                                        </p:tgtEl>
                                        <p:attrNameLst>
                                          <p:attrName>ppt_x</p:attrName>
                                          <p:attrName>ppt_y</p:attrName>
                                        </p:attrNameLst>
                                      </p:cBhvr>
                                      <p:rCtr x="78" y="-22569"/>
                                    </p:animMotion>
                                  </p:childTnLst>
                                </p:cTn>
                              </p:par>
                              <p:par>
                                <p:cTn id="23" presetID="42" presetClass="path" presetSubtype="0" accel="50000" decel="50000" fill="hold" grpId="0" nodeType="withEffect">
                                  <p:stCondLst>
                                    <p:cond delay="0"/>
                                  </p:stCondLst>
                                  <p:childTnLst>
                                    <p:animMotion origin="layout" path="M 3.33333E-6 -2.96296E-6 L 0.00039 -0.3287 " pathEditMode="relative" rAng="0" ptsTypes="AA">
                                      <p:cBhvr>
                                        <p:cTn id="24" dur="2000" fill="hold"/>
                                        <p:tgtEl>
                                          <p:spTgt spid="5"/>
                                        </p:tgtEl>
                                        <p:attrNameLst>
                                          <p:attrName>ppt_x</p:attrName>
                                          <p:attrName>ppt_y</p:attrName>
                                        </p:attrNameLst>
                                      </p:cBhvr>
                                      <p:rCtr x="13" y="-16435"/>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2">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animBg="1"/>
      <p:bldP spid="33" grpId="0" animBg="1"/>
      <p:bldP spid="34" grpId="0" animBg="1"/>
      <p:bldP spid="35" grpId="0" animBg="1"/>
      <p:bldP spid="39" grpId="0" animBg="1"/>
      <p:bldP spid="40" grpId="0" animBg="1"/>
      <p:bldP spid="41" grpId="0" animBg="1"/>
      <p:bldP spid="42" grpId="0" animBg="1"/>
      <p:bldP spid="45" grpId="0"/>
      <p:bldP spid="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碎片整理</a:t>
            </a:r>
            <a:r>
              <a:rPr lang="en-US" altLang="zh-CN"/>
              <a:t>1.0</a:t>
            </a:r>
            <a:r>
              <a:rPr lang="zh-CN" altLang="en-US"/>
              <a:t>：</a:t>
            </a:r>
            <a:endParaRPr kumimoji="1" lang="zh-CN" altLang="en-US" dirty="0"/>
          </a:p>
        </p:txBody>
      </p:sp>
      <p:sp>
        <p:nvSpPr>
          <p:cNvPr id="3" name="矩形: 圆角 2">
            <a:extLst>
              <a:ext uri="{FF2B5EF4-FFF2-40B4-BE49-F238E27FC236}">
                <a16:creationId xmlns:a16="http://schemas.microsoft.com/office/drawing/2014/main" id="{259E62C4-805A-344D-C301-9C7752AC4D53}"/>
              </a:ext>
            </a:extLst>
          </p:cNvPr>
          <p:cNvSpPr/>
          <p:nvPr/>
        </p:nvSpPr>
        <p:spPr>
          <a:xfrm>
            <a:off x="413252" y="2789074"/>
            <a:ext cx="573736" cy="528236"/>
          </a:xfrm>
          <a:prstGeom prst="roundRect">
            <a:avLst/>
          </a:prstGeom>
          <a:solidFill>
            <a:srgbClr val="D7E4BD"/>
          </a:solidFill>
          <a:ln>
            <a:no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en-US" altLang="zh-CN" sz="1200">
                <a:solidFill>
                  <a:schemeClr val="tx1"/>
                </a:solidFill>
                <a:latin typeface="微软雅黑" panose="020B0503020204020204" pitchFamily="34" charset="-122"/>
                <a:ea typeface="微软雅黑" panose="020B0503020204020204" pitchFamily="34" charset="-122"/>
              </a:rPr>
              <a:t>New</a:t>
            </a:r>
            <a:endParaRPr lang="zh-CN" altLang="en-US" sz="1200">
              <a:solidFill>
                <a:schemeClr val="tx1"/>
              </a:solidFill>
              <a:latin typeface="微软雅黑" panose="020B0503020204020204" pitchFamily="34" charset="-122"/>
              <a:ea typeface="微软雅黑" panose="020B0503020204020204" pitchFamily="34" charset="-122"/>
            </a:endParaRPr>
          </a:p>
        </p:txBody>
      </p:sp>
      <p:cxnSp>
        <p:nvCxnSpPr>
          <p:cNvPr id="4" name="直接箭头连接符 3">
            <a:extLst>
              <a:ext uri="{FF2B5EF4-FFF2-40B4-BE49-F238E27FC236}">
                <a16:creationId xmlns:a16="http://schemas.microsoft.com/office/drawing/2014/main" id="{98D5243D-80F4-FB77-19F4-FC3B245B3F92}"/>
              </a:ext>
            </a:extLst>
          </p:cNvPr>
          <p:cNvCxnSpPr>
            <a:cxnSpLocks/>
          </p:cNvCxnSpPr>
          <p:nvPr/>
        </p:nvCxnSpPr>
        <p:spPr>
          <a:xfrm>
            <a:off x="986988" y="2865814"/>
            <a:ext cx="605658" cy="1659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48886CFC-2FE4-3B87-5AC0-9CD18990C958}"/>
              </a:ext>
            </a:extLst>
          </p:cNvPr>
          <p:cNvCxnSpPr>
            <a:cxnSpLocks/>
          </p:cNvCxnSpPr>
          <p:nvPr/>
        </p:nvCxnSpPr>
        <p:spPr>
          <a:xfrm>
            <a:off x="951933" y="3284815"/>
            <a:ext cx="658740" cy="3170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矩形: 圆角 6">
            <a:extLst>
              <a:ext uri="{FF2B5EF4-FFF2-40B4-BE49-F238E27FC236}">
                <a16:creationId xmlns:a16="http://schemas.microsoft.com/office/drawing/2014/main" id="{5A93C142-517D-A348-FDB1-C43F00CBADB2}"/>
              </a:ext>
            </a:extLst>
          </p:cNvPr>
          <p:cNvSpPr/>
          <p:nvPr/>
        </p:nvSpPr>
        <p:spPr>
          <a:xfrm>
            <a:off x="417088" y="3492637"/>
            <a:ext cx="573736" cy="528236"/>
          </a:xfrm>
          <a:prstGeom prst="roundRect">
            <a:avLst/>
          </a:prstGeom>
          <a:solidFill>
            <a:srgbClr val="DEA7A3"/>
          </a:solidFill>
          <a:ln>
            <a:no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en-US" altLang="zh-CN" sz="1200">
                <a:solidFill>
                  <a:schemeClr val="tx1"/>
                </a:solidFill>
                <a:latin typeface="微软雅黑" panose="020B0503020204020204" pitchFamily="34" charset="-122"/>
                <a:ea typeface="微软雅黑" panose="020B0503020204020204" pitchFamily="34" charset="-122"/>
              </a:rPr>
              <a:t>VM3</a:t>
            </a:r>
            <a:endParaRPr lang="zh-CN" altLang="en-US" sz="1200">
              <a:solidFill>
                <a:schemeClr val="tx1"/>
              </a:solidFill>
              <a:latin typeface="微软雅黑" panose="020B0503020204020204" pitchFamily="34" charset="-122"/>
              <a:ea typeface="微软雅黑" panose="020B0503020204020204" pitchFamily="34" charset="-122"/>
            </a:endParaRPr>
          </a:p>
        </p:txBody>
      </p:sp>
      <p:cxnSp>
        <p:nvCxnSpPr>
          <p:cNvPr id="8" name="直接箭头连接符 7">
            <a:extLst>
              <a:ext uri="{FF2B5EF4-FFF2-40B4-BE49-F238E27FC236}">
                <a16:creationId xmlns:a16="http://schemas.microsoft.com/office/drawing/2014/main" id="{AA13D2D0-5788-3CFB-459D-8849F3F9760E}"/>
              </a:ext>
            </a:extLst>
          </p:cNvPr>
          <p:cNvCxnSpPr>
            <a:cxnSpLocks/>
          </p:cNvCxnSpPr>
          <p:nvPr/>
        </p:nvCxnSpPr>
        <p:spPr>
          <a:xfrm>
            <a:off x="1000660" y="3593371"/>
            <a:ext cx="625007" cy="18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4D8CAABF-61E0-E4D2-5303-5C0E34068D20}"/>
              </a:ext>
            </a:extLst>
          </p:cNvPr>
          <p:cNvCxnSpPr>
            <a:cxnSpLocks/>
          </p:cNvCxnSpPr>
          <p:nvPr/>
        </p:nvCxnSpPr>
        <p:spPr>
          <a:xfrm>
            <a:off x="1000660" y="3936438"/>
            <a:ext cx="624938" cy="19816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圆角 9">
            <a:extLst>
              <a:ext uri="{FF2B5EF4-FFF2-40B4-BE49-F238E27FC236}">
                <a16:creationId xmlns:a16="http://schemas.microsoft.com/office/drawing/2014/main" id="{EFE85241-9176-FA1C-25C4-6C97CB090604}"/>
              </a:ext>
            </a:extLst>
          </p:cNvPr>
          <p:cNvSpPr/>
          <p:nvPr/>
        </p:nvSpPr>
        <p:spPr>
          <a:xfrm>
            <a:off x="421901" y="4164999"/>
            <a:ext cx="573736" cy="528236"/>
          </a:xfrm>
          <a:prstGeom prst="roundRect">
            <a:avLst/>
          </a:prstGeom>
          <a:solidFill>
            <a:srgbClr val="FCD5B5"/>
          </a:solidFill>
          <a:ln>
            <a:no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en-US" altLang="zh-CN" sz="1200">
                <a:solidFill>
                  <a:schemeClr val="tx1"/>
                </a:solidFill>
                <a:latin typeface="微软雅黑" panose="020B0503020204020204" pitchFamily="34" charset="-122"/>
                <a:ea typeface="微软雅黑" panose="020B0503020204020204" pitchFamily="34" charset="-122"/>
              </a:rPr>
              <a:t>VM2</a:t>
            </a:r>
            <a:endParaRPr lang="zh-CN" altLang="en-US" sz="1200">
              <a:solidFill>
                <a:schemeClr val="tx1"/>
              </a:solidFill>
              <a:latin typeface="微软雅黑" panose="020B0503020204020204" pitchFamily="34" charset="-122"/>
              <a:ea typeface="微软雅黑" panose="020B0503020204020204" pitchFamily="34" charset="-122"/>
            </a:endParaRPr>
          </a:p>
        </p:txBody>
      </p:sp>
      <p:cxnSp>
        <p:nvCxnSpPr>
          <p:cNvPr id="11" name="直接箭头连接符 10">
            <a:extLst>
              <a:ext uri="{FF2B5EF4-FFF2-40B4-BE49-F238E27FC236}">
                <a16:creationId xmlns:a16="http://schemas.microsoft.com/office/drawing/2014/main" id="{39C955C9-370E-0112-8968-380B7998D10B}"/>
              </a:ext>
            </a:extLst>
          </p:cNvPr>
          <p:cNvCxnSpPr>
            <a:cxnSpLocks/>
          </p:cNvCxnSpPr>
          <p:nvPr/>
        </p:nvCxnSpPr>
        <p:spPr>
          <a:xfrm flipV="1">
            <a:off x="995637" y="4188426"/>
            <a:ext cx="615035" cy="672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D3BD6A90-5A40-4BCB-95A8-DB6A5C5371DB}"/>
              </a:ext>
            </a:extLst>
          </p:cNvPr>
          <p:cNvCxnSpPr>
            <a:cxnSpLocks/>
          </p:cNvCxnSpPr>
          <p:nvPr/>
        </p:nvCxnSpPr>
        <p:spPr>
          <a:xfrm>
            <a:off x="995518" y="4597764"/>
            <a:ext cx="628708" cy="1331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A9BC0083-7C8B-9B5F-9E36-B9D3318F619E}"/>
              </a:ext>
            </a:extLst>
          </p:cNvPr>
          <p:cNvSpPr/>
          <p:nvPr/>
        </p:nvSpPr>
        <p:spPr>
          <a:xfrm>
            <a:off x="421782" y="5027801"/>
            <a:ext cx="573736" cy="528236"/>
          </a:xfrm>
          <a:prstGeom prst="roundRect">
            <a:avLst/>
          </a:prstGeom>
          <a:solidFill>
            <a:srgbClr val="8EB4E3"/>
          </a:solidFill>
          <a:ln>
            <a:no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r>
              <a:rPr lang="en-US" altLang="zh-CN" sz="1200">
                <a:solidFill>
                  <a:schemeClr val="tx1"/>
                </a:solidFill>
                <a:latin typeface="微软雅黑" panose="020B0503020204020204" pitchFamily="34" charset="-122"/>
                <a:ea typeface="微软雅黑" panose="020B0503020204020204" pitchFamily="34" charset="-122"/>
              </a:rPr>
              <a:t>VM1</a:t>
            </a:r>
            <a:endParaRPr lang="zh-CN" altLang="en-US" sz="1200">
              <a:solidFill>
                <a:schemeClr val="tx1"/>
              </a:solidFill>
              <a:latin typeface="微软雅黑" panose="020B0503020204020204" pitchFamily="34" charset="-122"/>
              <a:ea typeface="微软雅黑" panose="020B0503020204020204" pitchFamily="34" charset="-122"/>
            </a:endParaRPr>
          </a:p>
        </p:txBody>
      </p:sp>
      <p:cxnSp>
        <p:nvCxnSpPr>
          <p:cNvPr id="14" name="直接箭头连接符 13">
            <a:extLst>
              <a:ext uri="{FF2B5EF4-FFF2-40B4-BE49-F238E27FC236}">
                <a16:creationId xmlns:a16="http://schemas.microsoft.com/office/drawing/2014/main" id="{AE1E160A-AA2E-CF30-2B91-0BE32280EEB5}"/>
              </a:ext>
            </a:extLst>
          </p:cNvPr>
          <p:cNvCxnSpPr>
            <a:cxnSpLocks/>
          </p:cNvCxnSpPr>
          <p:nvPr/>
        </p:nvCxnSpPr>
        <p:spPr>
          <a:xfrm flipV="1">
            <a:off x="987046" y="4747059"/>
            <a:ext cx="630430" cy="3388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331DCDC-3C25-FFD3-6F8E-0868F10B2A46}"/>
              </a:ext>
            </a:extLst>
          </p:cNvPr>
          <p:cNvCxnSpPr>
            <a:cxnSpLocks/>
          </p:cNvCxnSpPr>
          <p:nvPr/>
        </p:nvCxnSpPr>
        <p:spPr>
          <a:xfrm>
            <a:off x="1000660" y="5476475"/>
            <a:ext cx="616815" cy="4116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219BAB20-39F1-69BB-CA51-CC67A0A32F07}"/>
              </a:ext>
            </a:extLst>
          </p:cNvPr>
          <p:cNvSpPr/>
          <p:nvPr/>
        </p:nvSpPr>
        <p:spPr>
          <a:xfrm>
            <a:off x="1467350" y="2208953"/>
            <a:ext cx="1298571" cy="3684137"/>
          </a:xfrm>
          <a:prstGeom prst="rect">
            <a:avLst/>
          </a:prstGeom>
          <a:solidFill>
            <a:schemeClr val="bg1">
              <a:lumMod val="85000"/>
              <a:alpha val="50000"/>
            </a:schemeClr>
          </a:solidFill>
          <a:ln w="19050">
            <a:solidFill>
              <a:schemeClr val="tx1"/>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54105C1E-DB4A-3BB7-B14B-5828CB648462}"/>
              </a:ext>
            </a:extLst>
          </p:cNvPr>
          <p:cNvSpPr/>
          <p:nvPr/>
        </p:nvSpPr>
        <p:spPr>
          <a:xfrm>
            <a:off x="2250505" y="5533834"/>
            <a:ext cx="430470" cy="360027"/>
          </a:xfrm>
          <a:prstGeom prst="rect">
            <a:avLst/>
          </a:prstGeom>
          <a:solidFill>
            <a:schemeClr val="tx2">
              <a:lumMod val="40000"/>
              <a:lumOff val="60000"/>
            </a:schemeClr>
          </a:solidFill>
          <a:ln w="19050">
            <a:solidFill>
              <a:schemeClr val="accent1">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 name="矩形 17">
            <a:extLst>
              <a:ext uri="{FF2B5EF4-FFF2-40B4-BE49-F238E27FC236}">
                <a16:creationId xmlns:a16="http://schemas.microsoft.com/office/drawing/2014/main" id="{4ED3DE1C-AA78-1747-7943-C7CA96F4A819}"/>
              </a:ext>
            </a:extLst>
          </p:cNvPr>
          <p:cNvSpPr/>
          <p:nvPr/>
        </p:nvSpPr>
        <p:spPr>
          <a:xfrm>
            <a:off x="2250505" y="4099940"/>
            <a:ext cx="430470" cy="1433892"/>
          </a:xfrm>
          <a:prstGeom prst="rect">
            <a:avLst/>
          </a:prstGeom>
          <a:solidFill>
            <a:schemeClr val="accent2">
              <a:lumMod val="60000"/>
              <a:lumOff val="40000"/>
            </a:schemeClr>
          </a:solidFill>
          <a:ln w="19050">
            <a:solidFill>
              <a:schemeClr val="accent2">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9" name="矩形 18">
            <a:extLst>
              <a:ext uri="{FF2B5EF4-FFF2-40B4-BE49-F238E27FC236}">
                <a16:creationId xmlns:a16="http://schemas.microsoft.com/office/drawing/2014/main" id="{CA86CBD2-C7C1-E8A3-214B-CAA7A4B2493C}"/>
              </a:ext>
            </a:extLst>
          </p:cNvPr>
          <p:cNvSpPr/>
          <p:nvPr/>
        </p:nvSpPr>
        <p:spPr>
          <a:xfrm>
            <a:off x="2250533" y="3768106"/>
            <a:ext cx="430440" cy="325609"/>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0" name="矩形 19">
            <a:extLst>
              <a:ext uri="{FF2B5EF4-FFF2-40B4-BE49-F238E27FC236}">
                <a16:creationId xmlns:a16="http://schemas.microsoft.com/office/drawing/2014/main" id="{D7ACD215-480D-B451-8241-7C6A166F16E6}"/>
              </a:ext>
            </a:extLst>
          </p:cNvPr>
          <p:cNvSpPr/>
          <p:nvPr/>
        </p:nvSpPr>
        <p:spPr>
          <a:xfrm>
            <a:off x="2250562" y="2985617"/>
            <a:ext cx="430412" cy="768610"/>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矩形 20">
            <a:extLst>
              <a:ext uri="{FF2B5EF4-FFF2-40B4-BE49-F238E27FC236}">
                <a16:creationId xmlns:a16="http://schemas.microsoft.com/office/drawing/2014/main" id="{49F828ED-5D5B-C3B2-3ECD-B2FDB06F8F01}"/>
              </a:ext>
            </a:extLst>
          </p:cNvPr>
          <p:cNvSpPr/>
          <p:nvPr/>
        </p:nvSpPr>
        <p:spPr>
          <a:xfrm rot="16200000">
            <a:off x="1226814" y="5097559"/>
            <a:ext cx="1162134" cy="430469"/>
          </a:xfrm>
          <a:prstGeom prst="rect">
            <a:avLst/>
          </a:prstGeom>
          <a:solidFill>
            <a:schemeClr val="tx2">
              <a:lumMod val="40000"/>
              <a:lumOff val="60000"/>
            </a:schemeClr>
          </a:solidFill>
          <a:ln w="19050">
            <a:solidFill>
              <a:schemeClr val="accent1">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2" name="矩形 21">
            <a:extLst>
              <a:ext uri="{FF2B5EF4-FFF2-40B4-BE49-F238E27FC236}">
                <a16:creationId xmlns:a16="http://schemas.microsoft.com/office/drawing/2014/main" id="{39F7C204-5D9F-B61D-4351-6E8C0469F2F4}"/>
              </a:ext>
            </a:extLst>
          </p:cNvPr>
          <p:cNvSpPr/>
          <p:nvPr/>
        </p:nvSpPr>
        <p:spPr>
          <a:xfrm rot="16200000">
            <a:off x="1519889" y="4229266"/>
            <a:ext cx="576044" cy="430413"/>
          </a:xfrm>
          <a:prstGeom prst="rect">
            <a:avLst/>
          </a:prstGeom>
          <a:solidFill>
            <a:schemeClr val="accent2">
              <a:lumMod val="60000"/>
              <a:lumOff val="40000"/>
            </a:schemeClr>
          </a:solidFill>
          <a:ln w="19050">
            <a:solidFill>
              <a:schemeClr val="accent2">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矩形 22">
            <a:extLst>
              <a:ext uri="{FF2B5EF4-FFF2-40B4-BE49-F238E27FC236}">
                <a16:creationId xmlns:a16="http://schemas.microsoft.com/office/drawing/2014/main" id="{C8179C6A-7339-8545-BD7D-09578FE478A3}"/>
              </a:ext>
            </a:extLst>
          </p:cNvPr>
          <p:cNvSpPr/>
          <p:nvPr/>
        </p:nvSpPr>
        <p:spPr>
          <a:xfrm rot="16200000">
            <a:off x="1519889" y="3661733"/>
            <a:ext cx="576044" cy="43041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4" name="矩形 23">
            <a:extLst>
              <a:ext uri="{FF2B5EF4-FFF2-40B4-BE49-F238E27FC236}">
                <a16:creationId xmlns:a16="http://schemas.microsoft.com/office/drawing/2014/main" id="{47B61246-1B5F-034D-7FD5-F978779C3FDE}"/>
              </a:ext>
            </a:extLst>
          </p:cNvPr>
          <p:cNvSpPr/>
          <p:nvPr/>
        </p:nvSpPr>
        <p:spPr>
          <a:xfrm rot="16200000">
            <a:off x="1528970" y="3095540"/>
            <a:ext cx="557881" cy="430412"/>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文本框 25">
            <a:extLst>
              <a:ext uri="{FF2B5EF4-FFF2-40B4-BE49-F238E27FC236}">
                <a16:creationId xmlns:a16="http://schemas.microsoft.com/office/drawing/2014/main" id="{E6C137F7-2055-97FA-401B-601F6D4F60CB}"/>
              </a:ext>
            </a:extLst>
          </p:cNvPr>
          <p:cNvSpPr txBox="1"/>
          <p:nvPr/>
        </p:nvSpPr>
        <p:spPr bwMode="auto">
          <a:xfrm>
            <a:off x="1573615" y="5901409"/>
            <a:ext cx="540519" cy="279176"/>
          </a:xfrm>
          <a:prstGeom prst="rect">
            <a:avLst/>
          </a:prstGeom>
          <a:noFill/>
          <a:ln w="12700">
            <a:noFill/>
            <a:miter lim="800000"/>
          </a:ln>
        </p:spPr>
        <p:txBody>
          <a:bodyPr wrap="square" lIns="89996" tIns="46798" rIns="89996" bIns="46798" rtlCol="0" anchor="t">
            <a:spAutoFit/>
          </a:bodyPr>
          <a:lstStyle/>
          <a:p>
            <a:r>
              <a:rPr lang="en-US" altLang="zh-CN" sz="1200">
                <a:latin typeface="微软雅黑" panose="020B0503020204020204" charset="-122"/>
                <a:ea typeface="微软雅黑" panose="020B0503020204020204" charset="-122"/>
              </a:rPr>
              <a:t>CPU</a:t>
            </a:r>
            <a:endParaRPr lang="zh-CN" altLang="en-US" sz="1200" dirty="0">
              <a:latin typeface="微软雅黑" panose="020B0503020204020204" charset="-122"/>
              <a:ea typeface="微软雅黑" panose="020B0503020204020204" charset="-122"/>
            </a:endParaRPr>
          </a:p>
        </p:txBody>
      </p:sp>
      <p:sp>
        <p:nvSpPr>
          <p:cNvPr id="27" name="文本框 26">
            <a:extLst>
              <a:ext uri="{FF2B5EF4-FFF2-40B4-BE49-F238E27FC236}">
                <a16:creationId xmlns:a16="http://schemas.microsoft.com/office/drawing/2014/main" id="{4DE3B975-B371-57A0-1817-F2A4132696D6}"/>
              </a:ext>
            </a:extLst>
          </p:cNvPr>
          <p:cNvSpPr txBox="1"/>
          <p:nvPr/>
        </p:nvSpPr>
        <p:spPr bwMode="auto">
          <a:xfrm>
            <a:off x="2195769" y="5906970"/>
            <a:ext cx="631251" cy="279176"/>
          </a:xfrm>
          <a:prstGeom prst="rect">
            <a:avLst/>
          </a:prstGeom>
          <a:noFill/>
          <a:ln w="12700">
            <a:noFill/>
            <a:miter lim="800000"/>
          </a:ln>
        </p:spPr>
        <p:txBody>
          <a:bodyPr wrap="square" lIns="89996" tIns="46798" rIns="89996" bIns="46798" rtlCol="0" anchor="t">
            <a:spAutoFit/>
          </a:bodyPr>
          <a:lstStyle/>
          <a:p>
            <a:r>
              <a:rPr lang="en-US" altLang="zh-CN" sz="1200">
                <a:latin typeface="微软雅黑" panose="020B0503020204020204" charset="-122"/>
                <a:ea typeface="微软雅黑" panose="020B0503020204020204" charset="-122"/>
              </a:rPr>
              <a:t>Mem</a:t>
            </a:r>
            <a:endParaRPr lang="zh-CN" altLang="en-US" sz="1200" dirty="0">
              <a:latin typeface="微软雅黑" panose="020B0503020204020204" charset="-122"/>
              <a:ea typeface="微软雅黑" panose="020B0503020204020204" charset="-122"/>
            </a:endParaRPr>
          </a:p>
        </p:txBody>
      </p:sp>
      <p:sp>
        <p:nvSpPr>
          <p:cNvPr id="59" name="矩形 58">
            <a:extLst>
              <a:ext uri="{FF2B5EF4-FFF2-40B4-BE49-F238E27FC236}">
                <a16:creationId xmlns:a16="http://schemas.microsoft.com/office/drawing/2014/main" id="{68674462-BFB7-EEAC-E90E-42572E2DED74}"/>
              </a:ext>
            </a:extLst>
          </p:cNvPr>
          <p:cNvSpPr/>
          <p:nvPr/>
        </p:nvSpPr>
        <p:spPr>
          <a:xfrm>
            <a:off x="3625146" y="2204029"/>
            <a:ext cx="1298571" cy="3684137"/>
          </a:xfrm>
          <a:prstGeom prst="rect">
            <a:avLst/>
          </a:prstGeom>
          <a:solidFill>
            <a:schemeClr val="bg1">
              <a:lumMod val="85000"/>
              <a:alpha val="50000"/>
            </a:schemeClr>
          </a:solidFill>
          <a:ln w="19050">
            <a:solidFill>
              <a:schemeClr val="tx1"/>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61" name="矩形 60">
            <a:extLst>
              <a:ext uri="{FF2B5EF4-FFF2-40B4-BE49-F238E27FC236}">
                <a16:creationId xmlns:a16="http://schemas.microsoft.com/office/drawing/2014/main" id="{A61D5BB5-CEB3-EF4B-3737-6F4CF689CEC8}"/>
              </a:ext>
            </a:extLst>
          </p:cNvPr>
          <p:cNvSpPr/>
          <p:nvPr/>
        </p:nvSpPr>
        <p:spPr>
          <a:xfrm>
            <a:off x="4408299" y="4454026"/>
            <a:ext cx="430470" cy="1433892"/>
          </a:xfrm>
          <a:prstGeom prst="rect">
            <a:avLst/>
          </a:prstGeom>
          <a:solidFill>
            <a:schemeClr val="accent2">
              <a:lumMod val="60000"/>
              <a:lumOff val="40000"/>
            </a:schemeClr>
          </a:solidFill>
          <a:ln w="19050">
            <a:solidFill>
              <a:schemeClr val="accent2">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2" name="矩形 61">
            <a:extLst>
              <a:ext uri="{FF2B5EF4-FFF2-40B4-BE49-F238E27FC236}">
                <a16:creationId xmlns:a16="http://schemas.microsoft.com/office/drawing/2014/main" id="{750D5018-EA3F-9CDC-21C2-70FE51BF36A3}"/>
              </a:ext>
            </a:extLst>
          </p:cNvPr>
          <p:cNvSpPr/>
          <p:nvPr/>
        </p:nvSpPr>
        <p:spPr>
          <a:xfrm>
            <a:off x="4408299" y="4114537"/>
            <a:ext cx="430440" cy="325609"/>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5" name="矩形 64">
            <a:extLst>
              <a:ext uri="{FF2B5EF4-FFF2-40B4-BE49-F238E27FC236}">
                <a16:creationId xmlns:a16="http://schemas.microsoft.com/office/drawing/2014/main" id="{3221B883-1923-834F-BD2B-67B202B9651F}"/>
              </a:ext>
            </a:extLst>
          </p:cNvPr>
          <p:cNvSpPr/>
          <p:nvPr/>
        </p:nvSpPr>
        <p:spPr>
          <a:xfrm rot="16200000">
            <a:off x="3677685" y="5384552"/>
            <a:ext cx="576044" cy="430413"/>
          </a:xfrm>
          <a:prstGeom prst="rect">
            <a:avLst/>
          </a:prstGeom>
          <a:solidFill>
            <a:schemeClr val="accent2">
              <a:lumMod val="60000"/>
              <a:lumOff val="40000"/>
            </a:schemeClr>
          </a:solidFill>
          <a:ln w="19050">
            <a:solidFill>
              <a:schemeClr val="accent2">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6" name="矩形 65">
            <a:extLst>
              <a:ext uri="{FF2B5EF4-FFF2-40B4-BE49-F238E27FC236}">
                <a16:creationId xmlns:a16="http://schemas.microsoft.com/office/drawing/2014/main" id="{2119E00B-1176-E4BE-8F65-E1431E80DB72}"/>
              </a:ext>
            </a:extLst>
          </p:cNvPr>
          <p:cNvSpPr/>
          <p:nvPr/>
        </p:nvSpPr>
        <p:spPr>
          <a:xfrm rot="16200000">
            <a:off x="3677685" y="4791503"/>
            <a:ext cx="576044" cy="43041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8" name="文本框 67">
            <a:extLst>
              <a:ext uri="{FF2B5EF4-FFF2-40B4-BE49-F238E27FC236}">
                <a16:creationId xmlns:a16="http://schemas.microsoft.com/office/drawing/2014/main" id="{845F3688-E132-E6BB-CCD7-89FEC105F7FD}"/>
              </a:ext>
            </a:extLst>
          </p:cNvPr>
          <p:cNvSpPr txBox="1"/>
          <p:nvPr/>
        </p:nvSpPr>
        <p:spPr bwMode="auto">
          <a:xfrm>
            <a:off x="3731411" y="5896485"/>
            <a:ext cx="540519" cy="279176"/>
          </a:xfrm>
          <a:prstGeom prst="rect">
            <a:avLst/>
          </a:prstGeom>
          <a:noFill/>
          <a:ln w="12700">
            <a:noFill/>
            <a:miter lim="800000"/>
          </a:ln>
        </p:spPr>
        <p:txBody>
          <a:bodyPr wrap="square" lIns="89996" tIns="46798" rIns="89996" bIns="46798" rtlCol="0" anchor="t">
            <a:spAutoFit/>
          </a:bodyPr>
          <a:lstStyle/>
          <a:p>
            <a:r>
              <a:rPr lang="en-US" altLang="zh-CN" sz="1200">
                <a:latin typeface="微软雅黑" panose="020B0503020204020204" charset="-122"/>
                <a:ea typeface="微软雅黑" panose="020B0503020204020204" charset="-122"/>
              </a:rPr>
              <a:t>CPU</a:t>
            </a:r>
            <a:endParaRPr lang="zh-CN" altLang="en-US" sz="1200" dirty="0">
              <a:latin typeface="微软雅黑" panose="020B0503020204020204" charset="-122"/>
              <a:ea typeface="微软雅黑" panose="020B0503020204020204" charset="-122"/>
            </a:endParaRPr>
          </a:p>
        </p:txBody>
      </p:sp>
      <p:sp>
        <p:nvSpPr>
          <p:cNvPr id="69" name="文本框 68">
            <a:extLst>
              <a:ext uri="{FF2B5EF4-FFF2-40B4-BE49-F238E27FC236}">
                <a16:creationId xmlns:a16="http://schemas.microsoft.com/office/drawing/2014/main" id="{584A2AE6-F3B8-7751-4525-2C4AA0E7B636}"/>
              </a:ext>
            </a:extLst>
          </p:cNvPr>
          <p:cNvSpPr txBox="1"/>
          <p:nvPr/>
        </p:nvSpPr>
        <p:spPr bwMode="auto">
          <a:xfrm>
            <a:off x="4353565" y="5902046"/>
            <a:ext cx="631251" cy="279176"/>
          </a:xfrm>
          <a:prstGeom prst="rect">
            <a:avLst/>
          </a:prstGeom>
          <a:noFill/>
          <a:ln w="12700">
            <a:noFill/>
            <a:miter lim="800000"/>
          </a:ln>
        </p:spPr>
        <p:txBody>
          <a:bodyPr wrap="square" lIns="89996" tIns="46798" rIns="89996" bIns="46798" rtlCol="0" anchor="t">
            <a:spAutoFit/>
          </a:bodyPr>
          <a:lstStyle/>
          <a:p>
            <a:r>
              <a:rPr lang="en-US" altLang="zh-CN" sz="1200">
                <a:latin typeface="微软雅黑" panose="020B0503020204020204" charset="-122"/>
                <a:ea typeface="微软雅黑" panose="020B0503020204020204" charset="-122"/>
              </a:rPr>
              <a:t>Mem</a:t>
            </a:r>
            <a:endParaRPr lang="zh-CN" altLang="en-US" sz="1200" dirty="0">
              <a:latin typeface="微软雅黑" panose="020B0503020204020204" charset="-122"/>
              <a:ea typeface="微软雅黑" panose="020B0503020204020204" charset="-122"/>
            </a:endParaRPr>
          </a:p>
        </p:txBody>
      </p:sp>
      <p:sp>
        <p:nvSpPr>
          <p:cNvPr id="78" name="矩形 77">
            <a:extLst>
              <a:ext uri="{FF2B5EF4-FFF2-40B4-BE49-F238E27FC236}">
                <a16:creationId xmlns:a16="http://schemas.microsoft.com/office/drawing/2014/main" id="{4D4D72A5-C10A-5322-1BA5-0F40CA343A11}"/>
              </a:ext>
            </a:extLst>
          </p:cNvPr>
          <p:cNvSpPr/>
          <p:nvPr/>
        </p:nvSpPr>
        <p:spPr>
          <a:xfrm rot="16200000">
            <a:off x="1528970" y="2527161"/>
            <a:ext cx="557881" cy="430412"/>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9" name="矩形 78">
            <a:extLst>
              <a:ext uri="{FF2B5EF4-FFF2-40B4-BE49-F238E27FC236}">
                <a16:creationId xmlns:a16="http://schemas.microsoft.com/office/drawing/2014/main" id="{8946D481-6BA3-F193-B566-FCBFEC8123D0}"/>
              </a:ext>
            </a:extLst>
          </p:cNvPr>
          <p:cNvSpPr/>
          <p:nvPr/>
        </p:nvSpPr>
        <p:spPr>
          <a:xfrm>
            <a:off x="2250561" y="2227660"/>
            <a:ext cx="430412" cy="744077"/>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0" name="矩形 79">
            <a:extLst>
              <a:ext uri="{FF2B5EF4-FFF2-40B4-BE49-F238E27FC236}">
                <a16:creationId xmlns:a16="http://schemas.microsoft.com/office/drawing/2014/main" id="{05476F4C-5582-189E-995C-0192B59A2122}"/>
              </a:ext>
            </a:extLst>
          </p:cNvPr>
          <p:cNvSpPr/>
          <p:nvPr/>
        </p:nvSpPr>
        <p:spPr>
          <a:xfrm rot="16200000">
            <a:off x="3686767" y="4216329"/>
            <a:ext cx="557881" cy="430412"/>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1" name="矩形 80">
            <a:extLst>
              <a:ext uri="{FF2B5EF4-FFF2-40B4-BE49-F238E27FC236}">
                <a16:creationId xmlns:a16="http://schemas.microsoft.com/office/drawing/2014/main" id="{47E7A764-849F-DCF2-E544-0285D50C4A88}"/>
              </a:ext>
            </a:extLst>
          </p:cNvPr>
          <p:cNvSpPr/>
          <p:nvPr/>
        </p:nvSpPr>
        <p:spPr>
          <a:xfrm>
            <a:off x="4408299" y="3356580"/>
            <a:ext cx="430412" cy="744077"/>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2" name="矩形 81">
            <a:extLst>
              <a:ext uri="{FF2B5EF4-FFF2-40B4-BE49-F238E27FC236}">
                <a16:creationId xmlns:a16="http://schemas.microsoft.com/office/drawing/2014/main" id="{45399EBA-9D45-1CD2-58E9-18D18FA129FF}"/>
              </a:ext>
            </a:extLst>
          </p:cNvPr>
          <p:cNvSpPr/>
          <p:nvPr/>
        </p:nvSpPr>
        <p:spPr>
          <a:xfrm rot="16200000">
            <a:off x="3686766" y="3640455"/>
            <a:ext cx="557881" cy="430412"/>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4" name="矩形 83">
            <a:extLst>
              <a:ext uri="{FF2B5EF4-FFF2-40B4-BE49-F238E27FC236}">
                <a16:creationId xmlns:a16="http://schemas.microsoft.com/office/drawing/2014/main" id="{7836FCDE-F9CC-81E2-DF26-707CA7D73496}"/>
              </a:ext>
            </a:extLst>
          </p:cNvPr>
          <p:cNvSpPr/>
          <p:nvPr/>
        </p:nvSpPr>
        <p:spPr>
          <a:xfrm>
            <a:off x="4408299" y="2596613"/>
            <a:ext cx="430412" cy="744077"/>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5" name="矩形 84">
            <a:extLst>
              <a:ext uri="{FF2B5EF4-FFF2-40B4-BE49-F238E27FC236}">
                <a16:creationId xmlns:a16="http://schemas.microsoft.com/office/drawing/2014/main" id="{5FAB1683-A50C-2EA4-6C45-5AF11179D57D}"/>
              </a:ext>
            </a:extLst>
          </p:cNvPr>
          <p:cNvSpPr/>
          <p:nvPr/>
        </p:nvSpPr>
        <p:spPr>
          <a:xfrm>
            <a:off x="5663798" y="2212348"/>
            <a:ext cx="1298571" cy="3684137"/>
          </a:xfrm>
          <a:prstGeom prst="rect">
            <a:avLst/>
          </a:prstGeom>
          <a:solidFill>
            <a:schemeClr val="bg1">
              <a:lumMod val="85000"/>
              <a:alpha val="50000"/>
            </a:schemeClr>
          </a:solidFill>
          <a:ln w="19050">
            <a:solidFill>
              <a:schemeClr val="tx1"/>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90" name="文本框 89">
            <a:extLst>
              <a:ext uri="{FF2B5EF4-FFF2-40B4-BE49-F238E27FC236}">
                <a16:creationId xmlns:a16="http://schemas.microsoft.com/office/drawing/2014/main" id="{8BC3C491-6426-E7DD-C95D-1EA6D635EAB0}"/>
              </a:ext>
            </a:extLst>
          </p:cNvPr>
          <p:cNvSpPr txBox="1"/>
          <p:nvPr/>
        </p:nvSpPr>
        <p:spPr bwMode="auto">
          <a:xfrm>
            <a:off x="5770063" y="5904804"/>
            <a:ext cx="540519" cy="279176"/>
          </a:xfrm>
          <a:prstGeom prst="rect">
            <a:avLst/>
          </a:prstGeom>
          <a:noFill/>
          <a:ln w="12700">
            <a:noFill/>
            <a:miter lim="800000"/>
          </a:ln>
        </p:spPr>
        <p:txBody>
          <a:bodyPr wrap="square" lIns="89996" tIns="46798" rIns="89996" bIns="46798" rtlCol="0" anchor="t">
            <a:spAutoFit/>
          </a:bodyPr>
          <a:lstStyle/>
          <a:p>
            <a:r>
              <a:rPr lang="en-US" altLang="zh-CN" sz="1200">
                <a:latin typeface="微软雅黑" panose="020B0503020204020204" charset="-122"/>
                <a:ea typeface="微软雅黑" panose="020B0503020204020204" charset="-122"/>
              </a:rPr>
              <a:t>CPU</a:t>
            </a:r>
            <a:endParaRPr lang="zh-CN" altLang="en-US" sz="1200" dirty="0">
              <a:latin typeface="微软雅黑" panose="020B0503020204020204" charset="-122"/>
              <a:ea typeface="微软雅黑" panose="020B0503020204020204" charset="-122"/>
            </a:endParaRPr>
          </a:p>
        </p:txBody>
      </p:sp>
      <p:sp>
        <p:nvSpPr>
          <p:cNvPr id="91" name="文本框 90">
            <a:extLst>
              <a:ext uri="{FF2B5EF4-FFF2-40B4-BE49-F238E27FC236}">
                <a16:creationId xmlns:a16="http://schemas.microsoft.com/office/drawing/2014/main" id="{BB858898-046A-E1EB-508D-871252C12D67}"/>
              </a:ext>
            </a:extLst>
          </p:cNvPr>
          <p:cNvSpPr txBox="1"/>
          <p:nvPr/>
        </p:nvSpPr>
        <p:spPr bwMode="auto">
          <a:xfrm>
            <a:off x="6392217" y="5910365"/>
            <a:ext cx="631251" cy="279176"/>
          </a:xfrm>
          <a:prstGeom prst="rect">
            <a:avLst/>
          </a:prstGeom>
          <a:noFill/>
          <a:ln w="12700">
            <a:noFill/>
            <a:miter lim="800000"/>
          </a:ln>
        </p:spPr>
        <p:txBody>
          <a:bodyPr wrap="square" lIns="89996" tIns="46798" rIns="89996" bIns="46798" rtlCol="0" anchor="t">
            <a:spAutoFit/>
          </a:bodyPr>
          <a:lstStyle/>
          <a:p>
            <a:r>
              <a:rPr lang="en-US" altLang="zh-CN" sz="1200">
                <a:latin typeface="微软雅黑" panose="020B0503020204020204" charset="-122"/>
                <a:ea typeface="微软雅黑" panose="020B0503020204020204" charset="-122"/>
              </a:rPr>
              <a:t>Mem</a:t>
            </a:r>
            <a:endParaRPr lang="zh-CN" altLang="en-US" sz="1200" dirty="0">
              <a:latin typeface="微软雅黑" panose="020B0503020204020204" charset="-122"/>
              <a:ea typeface="微软雅黑" panose="020B0503020204020204" charset="-122"/>
            </a:endParaRPr>
          </a:p>
        </p:txBody>
      </p:sp>
      <p:sp>
        <p:nvSpPr>
          <p:cNvPr id="96" name="矩形 95">
            <a:extLst>
              <a:ext uri="{FF2B5EF4-FFF2-40B4-BE49-F238E27FC236}">
                <a16:creationId xmlns:a16="http://schemas.microsoft.com/office/drawing/2014/main" id="{32FDA8B8-0892-38A8-47E3-6C6D52A81DF9}"/>
              </a:ext>
            </a:extLst>
          </p:cNvPr>
          <p:cNvSpPr/>
          <p:nvPr/>
        </p:nvSpPr>
        <p:spPr>
          <a:xfrm>
            <a:off x="6450659" y="5536459"/>
            <a:ext cx="430470" cy="360027"/>
          </a:xfrm>
          <a:prstGeom prst="rect">
            <a:avLst/>
          </a:prstGeom>
          <a:solidFill>
            <a:schemeClr val="tx2">
              <a:lumMod val="40000"/>
              <a:lumOff val="60000"/>
            </a:schemeClr>
          </a:solidFill>
          <a:ln w="19050">
            <a:solidFill>
              <a:schemeClr val="accent1">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7" name="矩形 96">
            <a:extLst>
              <a:ext uri="{FF2B5EF4-FFF2-40B4-BE49-F238E27FC236}">
                <a16:creationId xmlns:a16="http://schemas.microsoft.com/office/drawing/2014/main" id="{853DDA40-AB80-8FBA-64A6-C89B0EFB312A}"/>
              </a:ext>
            </a:extLst>
          </p:cNvPr>
          <p:cNvSpPr/>
          <p:nvPr/>
        </p:nvSpPr>
        <p:spPr>
          <a:xfrm rot="16200000">
            <a:off x="5426968" y="5100184"/>
            <a:ext cx="1162134" cy="430469"/>
          </a:xfrm>
          <a:prstGeom prst="rect">
            <a:avLst/>
          </a:prstGeom>
          <a:solidFill>
            <a:schemeClr val="tx2">
              <a:lumMod val="40000"/>
              <a:lumOff val="60000"/>
            </a:schemeClr>
          </a:solidFill>
          <a:ln w="19050">
            <a:solidFill>
              <a:schemeClr val="accent1">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8" name="矩形 97">
            <a:extLst>
              <a:ext uri="{FF2B5EF4-FFF2-40B4-BE49-F238E27FC236}">
                <a16:creationId xmlns:a16="http://schemas.microsoft.com/office/drawing/2014/main" id="{3308D0C2-0EC6-1F5E-4FF5-580D3AD3D440}"/>
              </a:ext>
            </a:extLst>
          </p:cNvPr>
          <p:cNvSpPr/>
          <p:nvPr/>
        </p:nvSpPr>
        <p:spPr>
          <a:xfrm>
            <a:off x="6450659" y="5169492"/>
            <a:ext cx="430470" cy="360027"/>
          </a:xfrm>
          <a:prstGeom prst="rect">
            <a:avLst/>
          </a:prstGeom>
          <a:solidFill>
            <a:schemeClr val="tx2">
              <a:lumMod val="40000"/>
              <a:lumOff val="60000"/>
            </a:schemeClr>
          </a:solidFill>
          <a:ln w="19050">
            <a:solidFill>
              <a:schemeClr val="accent1">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9" name="矩形 98">
            <a:extLst>
              <a:ext uri="{FF2B5EF4-FFF2-40B4-BE49-F238E27FC236}">
                <a16:creationId xmlns:a16="http://schemas.microsoft.com/office/drawing/2014/main" id="{CFFF8B3F-49C4-4893-C5AC-0A6AF18D696D}"/>
              </a:ext>
            </a:extLst>
          </p:cNvPr>
          <p:cNvSpPr/>
          <p:nvPr/>
        </p:nvSpPr>
        <p:spPr>
          <a:xfrm rot="16200000">
            <a:off x="5426968" y="3931109"/>
            <a:ext cx="1162134" cy="430469"/>
          </a:xfrm>
          <a:prstGeom prst="rect">
            <a:avLst/>
          </a:prstGeom>
          <a:solidFill>
            <a:schemeClr val="tx2">
              <a:lumMod val="40000"/>
              <a:lumOff val="60000"/>
            </a:schemeClr>
          </a:solidFill>
          <a:ln w="19050">
            <a:solidFill>
              <a:schemeClr val="accent1">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2" name="矩形 101">
            <a:extLst>
              <a:ext uri="{FF2B5EF4-FFF2-40B4-BE49-F238E27FC236}">
                <a16:creationId xmlns:a16="http://schemas.microsoft.com/office/drawing/2014/main" id="{BC88653D-A4FE-44BF-E5D8-011E289BD181}"/>
              </a:ext>
            </a:extLst>
          </p:cNvPr>
          <p:cNvSpPr/>
          <p:nvPr/>
        </p:nvSpPr>
        <p:spPr>
          <a:xfrm>
            <a:off x="1592646" y="2212348"/>
            <a:ext cx="430470" cy="234465"/>
          </a:xfrm>
          <a:prstGeom prst="rect">
            <a:avLst/>
          </a:prstGeom>
          <a:pattFill prst="wdUpDiag">
            <a:fgClr>
              <a:schemeClr val="accent4">
                <a:lumMod val="60000"/>
                <a:lumOff val="40000"/>
              </a:schemeClr>
            </a:fgClr>
            <a:bgClr>
              <a:schemeClr val="bg1"/>
            </a:bgClr>
          </a:pattFill>
          <a:ln w="19050">
            <a:solidFill>
              <a:schemeClr val="accent4">
                <a:lumMod val="75000"/>
                <a:alpha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3" name="矩形 102">
            <a:extLst>
              <a:ext uri="{FF2B5EF4-FFF2-40B4-BE49-F238E27FC236}">
                <a16:creationId xmlns:a16="http://schemas.microsoft.com/office/drawing/2014/main" id="{AD2195B1-5C06-E51E-3DC9-7888E22A453F}"/>
              </a:ext>
            </a:extLst>
          </p:cNvPr>
          <p:cNvSpPr/>
          <p:nvPr/>
        </p:nvSpPr>
        <p:spPr>
          <a:xfrm>
            <a:off x="3750500" y="2204029"/>
            <a:ext cx="430470" cy="1363696"/>
          </a:xfrm>
          <a:prstGeom prst="rect">
            <a:avLst/>
          </a:prstGeom>
          <a:pattFill prst="wdUpDiag">
            <a:fgClr>
              <a:schemeClr val="accent4">
                <a:lumMod val="60000"/>
                <a:lumOff val="40000"/>
              </a:schemeClr>
            </a:fgClr>
            <a:bgClr>
              <a:schemeClr val="bg1"/>
            </a:bgClr>
          </a:pattFill>
          <a:ln w="19050">
            <a:solidFill>
              <a:schemeClr val="accent4">
                <a:lumMod val="75000"/>
                <a:alpha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4" name="矩形 103">
            <a:extLst>
              <a:ext uri="{FF2B5EF4-FFF2-40B4-BE49-F238E27FC236}">
                <a16:creationId xmlns:a16="http://schemas.microsoft.com/office/drawing/2014/main" id="{02A314D0-6096-DEB7-DC63-0366C4793B7D}"/>
              </a:ext>
            </a:extLst>
          </p:cNvPr>
          <p:cNvSpPr/>
          <p:nvPr/>
        </p:nvSpPr>
        <p:spPr>
          <a:xfrm>
            <a:off x="4408241" y="2212348"/>
            <a:ext cx="430470" cy="384017"/>
          </a:xfrm>
          <a:prstGeom prst="rect">
            <a:avLst/>
          </a:prstGeom>
          <a:pattFill prst="wdUpDiag">
            <a:fgClr>
              <a:schemeClr val="accent4">
                <a:lumMod val="60000"/>
                <a:lumOff val="40000"/>
              </a:schemeClr>
            </a:fgClr>
            <a:bgClr>
              <a:schemeClr val="bg1"/>
            </a:bgClr>
          </a:pattFill>
          <a:ln w="19050">
            <a:solidFill>
              <a:schemeClr val="accent4">
                <a:lumMod val="75000"/>
                <a:alpha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5" name="矩形 104">
            <a:extLst>
              <a:ext uri="{FF2B5EF4-FFF2-40B4-BE49-F238E27FC236}">
                <a16:creationId xmlns:a16="http://schemas.microsoft.com/office/drawing/2014/main" id="{E18F0C84-322A-3268-3445-A3030F9638C8}"/>
              </a:ext>
            </a:extLst>
          </p:cNvPr>
          <p:cNvSpPr/>
          <p:nvPr/>
        </p:nvSpPr>
        <p:spPr>
          <a:xfrm>
            <a:off x="5792800" y="2208953"/>
            <a:ext cx="430470" cy="215801"/>
          </a:xfrm>
          <a:prstGeom prst="rect">
            <a:avLst/>
          </a:prstGeom>
          <a:pattFill prst="wdUpDiag">
            <a:fgClr>
              <a:schemeClr val="accent4">
                <a:lumMod val="60000"/>
                <a:lumOff val="40000"/>
              </a:schemeClr>
            </a:fgClr>
            <a:bgClr>
              <a:schemeClr val="bg1"/>
            </a:bgClr>
          </a:pattFill>
          <a:ln w="19050">
            <a:solidFill>
              <a:schemeClr val="accent4">
                <a:lumMod val="75000"/>
                <a:alpha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6" name="矩形 105">
            <a:extLst>
              <a:ext uri="{FF2B5EF4-FFF2-40B4-BE49-F238E27FC236}">
                <a16:creationId xmlns:a16="http://schemas.microsoft.com/office/drawing/2014/main" id="{19F4CFDB-DC28-AD43-FE4D-6094C8ABD96D}"/>
              </a:ext>
            </a:extLst>
          </p:cNvPr>
          <p:cNvSpPr/>
          <p:nvPr/>
        </p:nvSpPr>
        <p:spPr>
          <a:xfrm>
            <a:off x="6450659" y="2208954"/>
            <a:ext cx="430470" cy="1876970"/>
          </a:xfrm>
          <a:prstGeom prst="rect">
            <a:avLst/>
          </a:prstGeom>
          <a:pattFill prst="wdUpDiag">
            <a:fgClr>
              <a:schemeClr val="accent4">
                <a:lumMod val="60000"/>
                <a:lumOff val="40000"/>
              </a:schemeClr>
            </a:fgClr>
            <a:bgClr>
              <a:schemeClr val="bg1"/>
            </a:bgClr>
          </a:pattFill>
          <a:ln w="19050">
            <a:solidFill>
              <a:schemeClr val="accent4">
                <a:lumMod val="75000"/>
                <a:alpha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9" name="文本框 108">
            <a:extLst>
              <a:ext uri="{FF2B5EF4-FFF2-40B4-BE49-F238E27FC236}">
                <a16:creationId xmlns:a16="http://schemas.microsoft.com/office/drawing/2014/main" id="{58E8C9E2-FBCC-0E28-6AD9-C22DD8988020}"/>
              </a:ext>
            </a:extLst>
          </p:cNvPr>
          <p:cNvSpPr txBox="1"/>
          <p:nvPr/>
        </p:nvSpPr>
        <p:spPr>
          <a:xfrm>
            <a:off x="213559" y="872483"/>
            <a:ext cx="8972221" cy="458908"/>
          </a:xfrm>
          <a:prstGeom prst="rect">
            <a:avLst/>
          </a:prstGeom>
          <a:noFill/>
        </p:spPr>
        <p:txBody>
          <a:bodyPr wrap="square">
            <a:spAutoFit/>
          </a:bodyPr>
          <a:lstStyle/>
          <a:p>
            <a:pPr>
              <a:lnSpc>
                <a:spcPct val="150000"/>
              </a:lnSpc>
            </a:pPr>
            <a:r>
              <a:rPr lang="zh-CN" altLang="en-US" sz="1800" b="1">
                <a:latin typeface="微软雅黑" panose="020B0503020204020204" pitchFamily="34" charset="-122"/>
                <a:ea typeface="微软雅黑" panose="020B0503020204020204" pitchFamily="34" charset="-122"/>
              </a:rPr>
              <a:t>核心思想</a:t>
            </a:r>
            <a:r>
              <a:rPr lang="zh-CN" altLang="en-US" sz="1800">
                <a:latin typeface="微软雅黑" panose="020B0503020204020204" pitchFamily="34" charset="-122"/>
                <a:ea typeface="微软雅黑" panose="020B0503020204020204" pitchFamily="34" charset="-122"/>
              </a:rPr>
              <a:t>：填充后，通过迁移操作使得宿主机上能多开一台</a:t>
            </a:r>
            <a:r>
              <a:rPr lang="en-US" altLang="zh-CN" sz="1800">
                <a:latin typeface="微软雅黑" panose="020B0503020204020204" pitchFamily="34" charset="-122"/>
                <a:ea typeface="微软雅黑" panose="020B0503020204020204" pitchFamily="34" charset="-122"/>
              </a:rPr>
              <a:t>flavor</a:t>
            </a:r>
          </a:p>
        </p:txBody>
      </p:sp>
      <p:sp>
        <p:nvSpPr>
          <p:cNvPr id="114" name="矩形 113">
            <a:extLst>
              <a:ext uri="{FF2B5EF4-FFF2-40B4-BE49-F238E27FC236}">
                <a16:creationId xmlns:a16="http://schemas.microsoft.com/office/drawing/2014/main" id="{B12BD336-EFB4-1DC4-71B1-4652C987ED8A}"/>
              </a:ext>
            </a:extLst>
          </p:cNvPr>
          <p:cNvSpPr/>
          <p:nvPr/>
        </p:nvSpPr>
        <p:spPr>
          <a:xfrm rot="16200000">
            <a:off x="5736432" y="2488490"/>
            <a:ext cx="557881" cy="430412"/>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5" name="矩形 114">
            <a:extLst>
              <a:ext uri="{FF2B5EF4-FFF2-40B4-BE49-F238E27FC236}">
                <a16:creationId xmlns:a16="http://schemas.microsoft.com/office/drawing/2014/main" id="{D0A8A175-6B47-DD2F-403A-AFA7DE40B6AD}"/>
              </a:ext>
            </a:extLst>
          </p:cNvPr>
          <p:cNvSpPr/>
          <p:nvPr/>
        </p:nvSpPr>
        <p:spPr>
          <a:xfrm>
            <a:off x="6457326" y="4099804"/>
            <a:ext cx="430412" cy="744077"/>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4" name="文本框 123">
            <a:extLst>
              <a:ext uri="{FF2B5EF4-FFF2-40B4-BE49-F238E27FC236}">
                <a16:creationId xmlns:a16="http://schemas.microsoft.com/office/drawing/2014/main" id="{3666834B-29AE-6CCA-482C-075448E4E76F}"/>
              </a:ext>
            </a:extLst>
          </p:cNvPr>
          <p:cNvSpPr txBox="1"/>
          <p:nvPr/>
        </p:nvSpPr>
        <p:spPr>
          <a:xfrm>
            <a:off x="1592646" y="6099461"/>
            <a:ext cx="1079698" cy="369332"/>
          </a:xfrm>
          <a:prstGeom prst="rect">
            <a:avLst/>
          </a:prstGeom>
          <a:noFill/>
        </p:spPr>
        <p:txBody>
          <a:bodyPr wrap="square" rtlCol="0">
            <a:spAutoFit/>
          </a:bodyPr>
          <a:lstStyle/>
          <a:p>
            <a:r>
              <a:rPr lang="zh-CN" altLang="en-US"/>
              <a:t>宿主机</a:t>
            </a:r>
            <a:r>
              <a:rPr lang="en-US" altLang="zh-CN"/>
              <a:t>A</a:t>
            </a:r>
            <a:endParaRPr lang="zh-CN" altLang="en-US"/>
          </a:p>
        </p:txBody>
      </p:sp>
      <p:sp>
        <p:nvSpPr>
          <p:cNvPr id="125" name="文本框 124">
            <a:extLst>
              <a:ext uri="{FF2B5EF4-FFF2-40B4-BE49-F238E27FC236}">
                <a16:creationId xmlns:a16="http://schemas.microsoft.com/office/drawing/2014/main" id="{A89C57EB-B688-A3E1-36E9-7FD00316A0C6}"/>
              </a:ext>
            </a:extLst>
          </p:cNvPr>
          <p:cNvSpPr txBox="1"/>
          <p:nvPr/>
        </p:nvSpPr>
        <p:spPr>
          <a:xfrm>
            <a:off x="3822429" y="6098263"/>
            <a:ext cx="1079698" cy="369332"/>
          </a:xfrm>
          <a:prstGeom prst="rect">
            <a:avLst/>
          </a:prstGeom>
          <a:noFill/>
        </p:spPr>
        <p:txBody>
          <a:bodyPr wrap="square" rtlCol="0">
            <a:spAutoFit/>
          </a:bodyPr>
          <a:lstStyle/>
          <a:p>
            <a:r>
              <a:rPr lang="zh-CN" altLang="en-US"/>
              <a:t>宿主机</a:t>
            </a:r>
            <a:r>
              <a:rPr lang="en-US" altLang="zh-CN"/>
              <a:t>B</a:t>
            </a:r>
            <a:endParaRPr lang="zh-CN" altLang="en-US"/>
          </a:p>
        </p:txBody>
      </p:sp>
      <p:sp>
        <p:nvSpPr>
          <p:cNvPr id="126" name="文本框 125">
            <a:extLst>
              <a:ext uri="{FF2B5EF4-FFF2-40B4-BE49-F238E27FC236}">
                <a16:creationId xmlns:a16="http://schemas.microsoft.com/office/drawing/2014/main" id="{4C540794-879E-EBD2-385C-810210C0A030}"/>
              </a:ext>
            </a:extLst>
          </p:cNvPr>
          <p:cNvSpPr txBox="1"/>
          <p:nvPr/>
        </p:nvSpPr>
        <p:spPr>
          <a:xfrm>
            <a:off x="5792800" y="6072312"/>
            <a:ext cx="1079698" cy="369332"/>
          </a:xfrm>
          <a:prstGeom prst="rect">
            <a:avLst/>
          </a:prstGeom>
          <a:noFill/>
        </p:spPr>
        <p:txBody>
          <a:bodyPr wrap="square" rtlCol="0">
            <a:spAutoFit/>
          </a:bodyPr>
          <a:lstStyle/>
          <a:p>
            <a:r>
              <a:rPr lang="zh-CN" altLang="en-US"/>
              <a:t>宿主机</a:t>
            </a:r>
            <a:r>
              <a:rPr lang="en-US" altLang="zh-CN"/>
              <a:t>C</a:t>
            </a:r>
            <a:endParaRPr lang="zh-CN" altLang="en-US"/>
          </a:p>
        </p:txBody>
      </p:sp>
      <p:sp>
        <p:nvSpPr>
          <p:cNvPr id="130" name="矩形 129">
            <a:extLst>
              <a:ext uri="{FF2B5EF4-FFF2-40B4-BE49-F238E27FC236}">
                <a16:creationId xmlns:a16="http://schemas.microsoft.com/office/drawing/2014/main" id="{619A0B46-7D08-81FA-1355-914F0272FC15}"/>
              </a:ext>
            </a:extLst>
          </p:cNvPr>
          <p:cNvSpPr/>
          <p:nvPr/>
        </p:nvSpPr>
        <p:spPr>
          <a:xfrm>
            <a:off x="6457326" y="4843882"/>
            <a:ext cx="430440" cy="325609"/>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1" name="矩形 130">
            <a:extLst>
              <a:ext uri="{FF2B5EF4-FFF2-40B4-BE49-F238E27FC236}">
                <a16:creationId xmlns:a16="http://schemas.microsoft.com/office/drawing/2014/main" id="{157F4F6E-DB14-416E-A42C-90368E4014D9}"/>
              </a:ext>
            </a:extLst>
          </p:cNvPr>
          <p:cNvSpPr/>
          <p:nvPr/>
        </p:nvSpPr>
        <p:spPr>
          <a:xfrm rot="16200000">
            <a:off x="5720045" y="3048861"/>
            <a:ext cx="576044" cy="43041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2" name="矩形 131">
            <a:extLst>
              <a:ext uri="{FF2B5EF4-FFF2-40B4-BE49-F238E27FC236}">
                <a16:creationId xmlns:a16="http://schemas.microsoft.com/office/drawing/2014/main" id="{4525931A-2CD3-32BC-5AB7-2D5801360A95}"/>
              </a:ext>
            </a:extLst>
          </p:cNvPr>
          <p:cNvSpPr/>
          <p:nvPr/>
        </p:nvSpPr>
        <p:spPr>
          <a:xfrm rot="16200000">
            <a:off x="5738658" y="1919862"/>
            <a:ext cx="557881" cy="430412"/>
          </a:xfrm>
          <a:prstGeom prst="rect">
            <a:avLst/>
          </a:prstGeom>
          <a:solidFill>
            <a:schemeClr val="accent6">
              <a:lumMod val="60000"/>
              <a:lumOff val="40000"/>
              <a:alpha val="50000"/>
            </a:schemeClr>
          </a:solidFill>
          <a:ln w="19050">
            <a:solidFill>
              <a:schemeClr val="accent6">
                <a:lumMod val="75000"/>
                <a:alpha val="70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3" name="矩形 132">
            <a:extLst>
              <a:ext uri="{FF2B5EF4-FFF2-40B4-BE49-F238E27FC236}">
                <a16:creationId xmlns:a16="http://schemas.microsoft.com/office/drawing/2014/main" id="{9FE6AC33-D0B1-36FA-D3A7-37E4E504E202}"/>
              </a:ext>
            </a:extLst>
          </p:cNvPr>
          <p:cNvSpPr/>
          <p:nvPr/>
        </p:nvSpPr>
        <p:spPr>
          <a:xfrm>
            <a:off x="6450717" y="3342453"/>
            <a:ext cx="430412" cy="744077"/>
          </a:xfrm>
          <a:prstGeom prst="rect">
            <a:avLst/>
          </a:prstGeom>
          <a:solidFill>
            <a:schemeClr val="accent6">
              <a:lumMod val="60000"/>
              <a:lumOff val="40000"/>
              <a:alpha val="50000"/>
            </a:schemeClr>
          </a:solidFill>
          <a:ln w="19050">
            <a:solidFill>
              <a:schemeClr val="accent6">
                <a:lumMod val="75000"/>
                <a:alpha val="70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圆角 4">
            <a:extLst>
              <a:ext uri="{FF2B5EF4-FFF2-40B4-BE49-F238E27FC236}">
                <a16:creationId xmlns:a16="http://schemas.microsoft.com/office/drawing/2014/main" id="{73D40EAC-D35C-EC36-5C54-5C7A0082D686}"/>
              </a:ext>
            </a:extLst>
          </p:cNvPr>
          <p:cNvSpPr/>
          <p:nvPr/>
        </p:nvSpPr>
        <p:spPr>
          <a:xfrm>
            <a:off x="5454853" y="1444597"/>
            <a:ext cx="1668379" cy="4972625"/>
          </a:xfrm>
          <a:prstGeom prst="roundRect">
            <a:avLst/>
          </a:prstGeom>
          <a:noFill/>
          <a:ln w="19050">
            <a:solidFill>
              <a:schemeClr val="accent5">
                <a:alpha val="8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5" name="矩形 24">
            <a:extLst>
              <a:ext uri="{FF2B5EF4-FFF2-40B4-BE49-F238E27FC236}">
                <a16:creationId xmlns:a16="http://schemas.microsoft.com/office/drawing/2014/main" id="{4E7E6224-1A7F-2B3C-1EAD-62DA5D93CDC4}"/>
              </a:ext>
            </a:extLst>
          </p:cNvPr>
          <p:cNvSpPr/>
          <p:nvPr/>
        </p:nvSpPr>
        <p:spPr>
          <a:xfrm rot="16200000">
            <a:off x="5720041" y="3048860"/>
            <a:ext cx="576044" cy="43041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8" name="矩形 27">
            <a:extLst>
              <a:ext uri="{FF2B5EF4-FFF2-40B4-BE49-F238E27FC236}">
                <a16:creationId xmlns:a16="http://schemas.microsoft.com/office/drawing/2014/main" id="{CC5FC4BF-5E12-6964-1DCE-08271110EE7A}"/>
              </a:ext>
            </a:extLst>
          </p:cNvPr>
          <p:cNvSpPr/>
          <p:nvPr/>
        </p:nvSpPr>
        <p:spPr>
          <a:xfrm>
            <a:off x="6457312" y="4850281"/>
            <a:ext cx="430440" cy="325609"/>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矩形 28">
            <a:extLst>
              <a:ext uri="{FF2B5EF4-FFF2-40B4-BE49-F238E27FC236}">
                <a16:creationId xmlns:a16="http://schemas.microsoft.com/office/drawing/2014/main" id="{1AE84584-1522-601A-A9DA-387D18525B15}"/>
              </a:ext>
            </a:extLst>
          </p:cNvPr>
          <p:cNvSpPr/>
          <p:nvPr/>
        </p:nvSpPr>
        <p:spPr>
          <a:xfrm>
            <a:off x="2250533" y="1880431"/>
            <a:ext cx="430440" cy="325609"/>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矩形 29">
            <a:extLst>
              <a:ext uri="{FF2B5EF4-FFF2-40B4-BE49-F238E27FC236}">
                <a16:creationId xmlns:a16="http://schemas.microsoft.com/office/drawing/2014/main" id="{063C761D-CAE3-6989-AB9D-D3F4D2D6C618}"/>
              </a:ext>
            </a:extLst>
          </p:cNvPr>
          <p:cNvSpPr/>
          <p:nvPr/>
        </p:nvSpPr>
        <p:spPr>
          <a:xfrm rot="16200000">
            <a:off x="1519831" y="1949121"/>
            <a:ext cx="576044" cy="43041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矩形 30">
            <a:extLst>
              <a:ext uri="{FF2B5EF4-FFF2-40B4-BE49-F238E27FC236}">
                <a16:creationId xmlns:a16="http://schemas.microsoft.com/office/drawing/2014/main" id="{D4B732AB-668C-308F-CDFB-553E33CBEA18}"/>
              </a:ext>
            </a:extLst>
          </p:cNvPr>
          <p:cNvSpPr/>
          <p:nvPr/>
        </p:nvSpPr>
        <p:spPr>
          <a:xfrm>
            <a:off x="4408271" y="2286646"/>
            <a:ext cx="430440" cy="325609"/>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2" name="矩形 31">
            <a:extLst>
              <a:ext uri="{FF2B5EF4-FFF2-40B4-BE49-F238E27FC236}">
                <a16:creationId xmlns:a16="http://schemas.microsoft.com/office/drawing/2014/main" id="{6D298212-B34D-74CF-D9DA-E3AB8A6929AF}"/>
              </a:ext>
            </a:extLst>
          </p:cNvPr>
          <p:cNvSpPr/>
          <p:nvPr/>
        </p:nvSpPr>
        <p:spPr>
          <a:xfrm rot="16200000">
            <a:off x="3677684" y="3062831"/>
            <a:ext cx="576044" cy="43041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3" name="文本框 32">
            <a:extLst>
              <a:ext uri="{FF2B5EF4-FFF2-40B4-BE49-F238E27FC236}">
                <a16:creationId xmlns:a16="http://schemas.microsoft.com/office/drawing/2014/main" id="{4A5F6B4D-3550-76F7-F22B-6ED6F9245E7A}"/>
              </a:ext>
            </a:extLst>
          </p:cNvPr>
          <p:cNvSpPr txBox="1"/>
          <p:nvPr/>
        </p:nvSpPr>
        <p:spPr>
          <a:xfrm>
            <a:off x="7787398" y="2666892"/>
            <a:ext cx="3783169" cy="2039404"/>
          </a:xfrm>
          <a:prstGeom prst="rect">
            <a:avLst/>
          </a:prstGeom>
          <a:noFill/>
        </p:spPr>
        <p:txBody>
          <a:bodyPr wrap="square" rtlCol="0">
            <a:spAutoFit/>
          </a:bodyPr>
          <a:lstStyle/>
          <a:p>
            <a:pPr>
              <a:lnSpc>
                <a:spcPct val="150000"/>
              </a:lnSpc>
            </a:pPr>
            <a:r>
              <a:rPr lang="zh-CN" altLang="en-US" sz="1600" b="1">
                <a:latin typeface="微软雅黑" panose="020B0503020204020204" pitchFamily="34" charset="-122"/>
                <a:ea typeface="微软雅黑" panose="020B0503020204020204" pitchFamily="34" charset="-122"/>
              </a:rPr>
              <a:t>操作步骤：</a:t>
            </a:r>
            <a:endParaRPr lang="en-US" altLang="zh-CN" sz="1600" b="1">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startAt="7"/>
            </a:pPr>
            <a:r>
              <a:rPr lang="zh-CN" altLang="en-US" sz="1400">
                <a:latin typeface="微软雅黑" panose="020B0503020204020204" pitchFamily="34" charset="-122"/>
                <a:ea typeface="微软雅黑" panose="020B0503020204020204" pitchFamily="34" charset="-122"/>
              </a:rPr>
              <a:t>确定</a:t>
            </a:r>
            <a:r>
              <a:rPr lang="zh-CN" altLang="en-US" sz="1400" b="1">
                <a:solidFill>
                  <a:srgbClr val="FF0000"/>
                </a:solidFill>
                <a:latin typeface="微软雅黑" panose="020B0503020204020204" pitchFamily="34" charset="-122"/>
                <a:ea typeface="微软雅黑" panose="020B0503020204020204" pitchFamily="34" charset="-122"/>
              </a:rPr>
              <a:t>宿主机</a:t>
            </a:r>
            <a:r>
              <a:rPr lang="en-US" altLang="zh-CN" sz="1400" b="1">
                <a:solidFill>
                  <a:srgbClr val="FF0000"/>
                </a:solidFill>
                <a:latin typeface="微软雅黑" panose="020B0503020204020204" pitchFamily="34" charset="-122"/>
                <a:ea typeface="微软雅黑" panose="020B0503020204020204" pitchFamily="34" charset="-122"/>
              </a:rPr>
              <a:t>C</a:t>
            </a:r>
            <a:r>
              <a:rPr lang="zh-CN" altLang="en-US" sz="1400">
                <a:latin typeface="微软雅黑" panose="020B0503020204020204" pitchFamily="34" charset="-122"/>
                <a:ea typeface="微软雅黑" panose="020B0503020204020204" pitchFamily="34" charset="-122"/>
              </a:rPr>
              <a:t>进行碎片整理</a:t>
            </a:r>
            <a:endParaRPr lang="en-US" altLang="zh-CN" sz="1400" b="1">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startAt="7"/>
            </a:pPr>
            <a:r>
              <a:rPr lang="zh-CN" altLang="en-US" sz="1400">
                <a:latin typeface="微软雅黑" panose="020B0503020204020204" pitchFamily="34" charset="-122"/>
                <a:ea typeface="微软雅黑" panose="020B0503020204020204" pitchFamily="34" charset="-122"/>
              </a:rPr>
              <a:t>宿主机</a:t>
            </a:r>
            <a:r>
              <a:rPr lang="en-US" altLang="zh-CN" sz="1400">
                <a:latin typeface="微软雅黑" panose="020B0503020204020204" pitchFamily="34" charset="-122"/>
                <a:ea typeface="微软雅黑" panose="020B0503020204020204" pitchFamily="34" charset="-122"/>
              </a:rPr>
              <a:t>C</a:t>
            </a:r>
            <a:r>
              <a:rPr lang="zh-CN" altLang="en-US" sz="1400">
                <a:latin typeface="微软雅黑" panose="020B0503020204020204" pitchFamily="34" charset="-122"/>
                <a:ea typeface="微软雅黑" panose="020B0503020204020204" pitchFamily="34" charset="-122"/>
              </a:rPr>
              <a:t>上</a:t>
            </a:r>
            <a:r>
              <a:rPr lang="zh-CN" altLang="en-US" sz="1400" b="1">
                <a:solidFill>
                  <a:srgbClr val="FF0000"/>
                </a:solidFill>
                <a:latin typeface="微软雅黑" panose="020B0503020204020204" pitchFamily="34" charset="-122"/>
                <a:ea typeface="微软雅黑" panose="020B0503020204020204" pitchFamily="34" charset="-122"/>
              </a:rPr>
              <a:t>虚机组合</a:t>
            </a:r>
            <a:endParaRPr lang="en-US" altLang="zh-CN" sz="1400" b="1">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startAt="7"/>
            </a:pPr>
            <a:r>
              <a:rPr lang="zh-CN" altLang="en-US" sz="1400" b="1">
                <a:solidFill>
                  <a:srgbClr val="FF0000"/>
                </a:solidFill>
                <a:latin typeface="微软雅黑" panose="020B0503020204020204" pitchFamily="34" charset="-122"/>
                <a:ea typeface="微软雅黑" panose="020B0503020204020204" pitchFamily="34" charset="-122"/>
              </a:rPr>
              <a:t>虚机排序</a:t>
            </a:r>
            <a:r>
              <a:rPr lang="zh-CN" altLang="en-US" sz="1400">
                <a:latin typeface="微软雅黑" panose="020B0503020204020204" pitchFamily="34" charset="-122"/>
                <a:ea typeface="微软雅黑" panose="020B0503020204020204" pitchFamily="34" charset="-122"/>
              </a:rPr>
              <a:t>形成最大堆</a:t>
            </a:r>
            <a:endParaRPr lang="en-US" altLang="zh-CN" sz="14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startAt="7"/>
            </a:pPr>
            <a:r>
              <a:rPr lang="zh-CN" altLang="en-US" sz="1400">
                <a:latin typeface="微软雅黑" panose="020B0503020204020204" pitchFamily="34" charset="-122"/>
                <a:ea typeface="微软雅黑" panose="020B0503020204020204" pitchFamily="34" charset="-122"/>
              </a:rPr>
              <a:t>逆序选择目标宿主机</a:t>
            </a:r>
            <a:endParaRPr lang="en-US" altLang="zh-CN" sz="14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startAt="7"/>
            </a:pPr>
            <a:r>
              <a:rPr lang="zh-CN" altLang="en-US" sz="1400">
                <a:latin typeface="微软雅黑" panose="020B0503020204020204" pitchFamily="34" charset="-122"/>
                <a:ea typeface="微软雅黑" panose="020B0503020204020204" pitchFamily="34" charset="-122"/>
              </a:rPr>
              <a:t>计算剩余资源能否覆盖</a:t>
            </a:r>
            <a:endParaRPr lang="en-US" altLang="zh-CN" sz="1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12879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1.66667E-6 4.07407E-6 L 0.00117 -0.19653 " pathEditMode="relative" rAng="0" ptsTypes="AA">
                                      <p:cBhvr>
                                        <p:cTn id="10" dur="2000" fill="hold"/>
                                        <p:tgtEl>
                                          <p:spTgt spid="25"/>
                                        </p:tgtEl>
                                        <p:attrNameLst>
                                          <p:attrName>ppt_x</p:attrName>
                                          <p:attrName>ppt_y</p:attrName>
                                        </p:attrNameLst>
                                      </p:cBhvr>
                                      <p:rCtr x="52" y="-9838"/>
                                    </p:animMotion>
                                  </p:childTnLst>
                                </p:cTn>
                              </p:par>
                              <p:par>
                                <p:cTn id="11" presetID="42" presetClass="path" presetSubtype="0" accel="50000" decel="50000" fill="hold" grpId="0" nodeType="withEffect">
                                  <p:stCondLst>
                                    <p:cond delay="0"/>
                                  </p:stCondLst>
                                  <p:childTnLst>
                                    <p:animMotion origin="layout" path="M 4.375E-6 2.96296E-6 L -0.00053 -0.26875 " pathEditMode="relative" rAng="0" ptsTypes="AA">
                                      <p:cBhvr>
                                        <p:cTn id="12" dur="2000" fill="hold"/>
                                        <p:tgtEl>
                                          <p:spTgt spid="28"/>
                                        </p:tgtEl>
                                        <p:attrNameLst>
                                          <p:attrName>ppt_x</p:attrName>
                                          <p:attrName>ppt_y</p:attrName>
                                        </p:attrNameLst>
                                      </p:cBhvr>
                                      <p:rCtr x="-26" y="-13449"/>
                                    </p:animMotion>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5" grpId="0" animBg="1"/>
      <p:bldP spid="28" grpId="0" animBg="1"/>
      <p:bldP spid="29" grpId="0" animBg="1"/>
      <p:bldP spid="30" grpId="0" animBg="1"/>
      <p:bldP spid="31" grpId="0" animBg="1"/>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碎片整理</a:t>
            </a:r>
            <a:r>
              <a:rPr lang="en-US" altLang="zh-CN"/>
              <a:t>1.0</a:t>
            </a:r>
            <a:r>
              <a:rPr lang="zh-CN" altLang="en-US"/>
              <a:t>：</a:t>
            </a:r>
            <a:endParaRPr kumimoji="1" lang="zh-CN" altLang="en-US" dirty="0"/>
          </a:p>
        </p:txBody>
      </p:sp>
      <p:sp>
        <p:nvSpPr>
          <p:cNvPr id="34" name="矩形 33">
            <a:extLst>
              <a:ext uri="{FF2B5EF4-FFF2-40B4-BE49-F238E27FC236}">
                <a16:creationId xmlns:a16="http://schemas.microsoft.com/office/drawing/2014/main" id="{6DBDFD94-344A-3AD8-C07B-5731C4631C36}"/>
              </a:ext>
            </a:extLst>
          </p:cNvPr>
          <p:cNvSpPr/>
          <p:nvPr/>
        </p:nvSpPr>
        <p:spPr>
          <a:xfrm>
            <a:off x="1207915" y="1703870"/>
            <a:ext cx="1298571" cy="3998029"/>
          </a:xfrm>
          <a:prstGeom prst="rect">
            <a:avLst/>
          </a:prstGeom>
          <a:solidFill>
            <a:schemeClr val="bg1">
              <a:lumMod val="85000"/>
              <a:alpha val="50000"/>
            </a:schemeClr>
          </a:solidFill>
          <a:ln w="19050">
            <a:solidFill>
              <a:schemeClr val="tx1"/>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6564A5B4-E392-553B-7C88-CFD37865F8C7}"/>
              </a:ext>
            </a:extLst>
          </p:cNvPr>
          <p:cNvSpPr/>
          <p:nvPr/>
        </p:nvSpPr>
        <p:spPr>
          <a:xfrm>
            <a:off x="1969167" y="3967262"/>
            <a:ext cx="430470" cy="1433892"/>
          </a:xfrm>
          <a:prstGeom prst="rect">
            <a:avLst/>
          </a:prstGeom>
          <a:solidFill>
            <a:schemeClr val="accent2">
              <a:lumMod val="60000"/>
              <a:lumOff val="40000"/>
            </a:schemeClr>
          </a:solidFill>
          <a:ln w="19050">
            <a:solidFill>
              <a:schemeClr val="accent2">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7" name="矩形 36">
            <a:extLst>
              <a:ext uri="{FF2B5EF4-FFF2-40B4-BE49-F238E27FC236}">
                <a16:creationId xmlns:a16="http://schemas.microsoft.com/office/drawing/2014/main" id="{1BC4E904-3BAA-02A2-7CF6-D23497828E39}"/>
              </a:ext>
            </a:extLst>
          </p:cNvPr>
          <p:cNvSpPr/>
          <p:nvPr/>
        </p:nvSpPr>
        <p:spPr>
          <a:xfrm rot="16200000">
            <a:off x="1249604" y="4844311"/>
            <a:ext cx="576044" cy="430413"/>
          </a:xfrm>
          <a:prstGeom prst="rect">
            <a:avLst/>
          </a:prstGeom>
          <a:solidFill>
            <a:schemeClr val="accent2">
              <a:lumMod val="60000"/>
              <a:lumOff val="40000"/>
            </a:schemeClr>
          </a:solidFill>
          <a:ln w="19050">
            <a:solidFill>
              <a:schemeClr val="accent2">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矩形 37">
            <a:extLst>
              <a:ext uri="{FF2B5EF4-FFF2-40B4-BE49-F238E27FC236}">
                <a16:creationId xmlns:a16="http://schemas.microsoft.com/office/drawing/2014/main" id="{B36FBA1E-3E64-4EEC-B761-843129A6D5B8}"/>
              </a:ext>
            </a:extLst>
          </p:cNvPr>
          <p:cNvSpPr/>
          <p:nvPr/>
        </p:nvSpPr>
        <p:spPr>
          <a:xfrm rot="16200000">
            <a:off x="1362525" y="5311592"/>
            <a:ext cx="350199" cy="43041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9" name="文本框 38">
            <a:extLst>
              <a:ext uri="{FF2B5EF4-FFF2-40B4-BE49-F238E27FC236}">
                <a16:creationId xmlns:a16="http://schemas.microsoft.com/office/drawing/2014/main" id="{8666074F-6B87-34F3-567E-4078FAEAD10A}"/>
              </a:ext>
            </a:extLst>
          </p:cNvPr>
          <p:cNvSpPr txBox="1"/>
          <p:nvPr/>
        </p:nvSpPr>
        <p:spPr bwMode="auto">
          <a:xfrm>
            <a:off x="1314180" y="5710218"/>
            <a:ext cx="540519" cy="279176"/>
          </a:xfrm>
          <a:prstGeom prst="rect">
            <a:avLst/>
          </a:prstGeom>
          <a:noFill/>
          <a:ln w="12700">
            <a:noFill/>
            <a:miter lim="800000"/>
          </a:ln>
        </p:spPr>
        <p:txBody>
          <a:bodyPr wrap="square" lIns="89996" tIns="46798" rIns="89996" bIns="46798" rtlCol="0" anchor="t">
            <a:spAutoFit/>
          </a:bodyPr>
          <a:lstStyle/>
          <a:p>
            <a:r>
              <a:rPr lang="en-US" altLang="zh-CN" sz="1200">
                <a:latin typeface="微软雅黑" panose="020B0503020204020204" charset="-122"/>
                <a:ea typeface="微软雅黑" panose="020B0503020204020204" charset="-122"/>
              </a:rPr>
              <a:t>CPU</a:t>
            </a:r>
            <a:endParaRPr lang="zh-CN" altLang="en-US" sz="1200" dirty="0">
              <a:latin typeface="微软雅黑" panose="020B0503020204020204" charset="-122"/>
              <a:ea typeface="微软雅黑" panose="020B0503020204020204" charset="-122"/>
            </a:endParaRPr>
          </a:p>
        </p:txBody>
      </p:sp>
      <p:sp>
        <p:nvSpPr>
          <p:cNvPr id="40" name="文本框 39">
            <a:extLst>
              <a:ext uri="{FF2B5EF4-FFF2-40B4-BE49-F238E27FC236}">
                <a16:creationId xmlns:a16="http://schemas.microsoft.com/office/drawing/2014/main" id="{9595558E-ACC6-E48F-5FC4-924D040A5A24}"/>
              </a:ext>
            </a:extLst>
          </p:cNvPr>
          <p:cNvSpPr txBox="1"/>
          <p:nvPr/>
        </p:nvSpPr>
        <p:spPr bwMode="auto">
          <a:xfrm>
            <a:off x="1936334" y="5715779"/>
            <a:ext cx="631251" cy="279176"/>
          </a:xfrm>
          <a:prstGeom prst="rect">
            <a:avLst/>
          </a:prstGeom>
          <a:noFill/>
          <a:ln w="12700">
            <a:noFill/>
            <a:miter lim="800000"/>
          </a:ln>
        </p:spPr>
        <p:txBody>
          <a:bodyPr wrap="square" lIns="89996" tIns="46798" rIns="89996" bIns="46798" rtlCol="0" anchor="t">
            <a:spAutoFit/>
          </a:bodyPr>
          <a:lstStyle/>
          <a:p>
            <a:r>
              <a:rPr lang="en-US" altLang="zh-CN" sz="1200">
                <a:latin typeface="微软雅黑" panose="020B0503020204020204" charset="-122"/>
                <a:ea typeface="微软雅黑" panose="020B0503020204020204" charset="-122"/>
              </a:rPr>
              <a:t>Mem</a:t>
            </a:r>
            <a:endParaRPr lang="zh-CN" altLang="en-US" sz="1200" dirty="0">
              <a:latin typeface="微软雅黑" panose="020B0503020204020204" charset="-122"/>
              <a:ea typeface="微软雅黑" panose="020B0503020204020204" charset="-122"/>
            </a:endParaRPr>
          </a:p>
        </p:txBody>
      </p:sp>
      <p:sp>
        <p:nvSpPr>
          <p:cNvPr id="47" name="文本框 46">
            <a:extLst>
              <a:ext uri="{FF2B5EF4-FFF2-40B4-BE49-F238E27FC236}">
                <a16:creationId xmlns:a16="http://schemas.microsoft.com/office/drawing/2014/main" id="{94078521-2E20-02C3-EAFA-071DCAC482CA}"/>
              </a:ext>
            </a:extLst>
          </p:cNvPr>
          <p:cNvSpPr txBox="1"/>
          <p:nvPr/>
        </p:nvSpPr>
        <p:spPr>
          <a:xfrm>
            <a:off x="1405198" y="5911996"/>
            <a:ext cx="1079698" cy="369332"/>
          </a:xfrm>
          <a:prstGeom prst="rect">
            <a:avLst/>
          </a:prstGeom>
          <a:noFill/>
        </p:spPr>
        <p:txBody>
          <a:bodyPr wrap="square" rtlCol="0">
            <a:spAutoFit/>
          </a:bodyPr>
          <a:lstStyle/>
          <a:p>
            <a:r>
              <a:rPr lang="zh-CN" altLang="en-US"/>
              <a:t>宿主机</a:t>
            </a:r>
            <a:r>
              <a:rPr lang="en-US" altLang="zh-CN"/>
              <a:t>B</a:t>
            </a:r>
            <a:endParaRPr lang="zh-CN" altLang="en-US"/>
          </a:p>
        </p:txBody>
      </p:sp>
      <p:sp>
        <p:nvSpPr>
          <p:cNvPr id="51" name="矩形 50">
            <a:extLst>
              <a:ext uri="{FF2B5EF4-FFF2-40B4-BE49-F238E27FC236}">
                <a16:creationId xmlns:a16="http://schemas.microsoft.com/office/drawing/2014/main" id="{0BCBFAFC-1D9B-69D5-31A1-556F3D7BB86D}"/>
              </a:ext>
            </a:extLst>
          </p:cNvPr>
          <p:cNvSpPr/>
          <p:nvPr/>
        </p:nvSpPr>
        <p:spPr>
          <a:xfrm>
            <a:off x="1969197" y="3680889"/>
            <a:ext cx="430440" cy="28637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2" name="矩形 51">
            <a:extLst>
              <a:ext uri="{FF2B5EF4-FFF2-40B4-BE49-F238E27FC236}">
                <a16:creationId xmlns:a16="http://schemas.microsoft.com/office/drawing/2014/main" id="{39E64A5B-684F-DBB4-B914-CF8D67121B6C}"/>
              </a:ext>
            </a:extLst>
          </p:cNvPr>
          <p:cNvSpPr/>
          <p:nvPr/>
        </p:nvSpPr>
        <p:spPr>
          <a:xfrm rot="16200000">
            <a:off x="1362526" y="4379127"/>
            <a:ext cx="350199" cy="43041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3" name="矩形 52">
            <a:extLst>
              <a:ext uri="{FF2B5EF4-FFF2-40B4-BE49-F238E27FC236}">
                <a16:creationId xmlns:a16="http://schemas.microsoft.com/office/drawing/2014/main" id="{1B23D8B3-BC4E-BDE2-40AA-2BB46339E05E}"/>
              </a:ext>
            </a:extLst>
          </p:cNvPr>
          <p:cNvSpPr/>
          <p:nvPr/>
        </p:nvSpPr>
        <p:spPr>
          <a:xfrm>
            <a:off x="1320970" y="1695712"/>
            <a:ext cx="430470" cy="1236476"/>
          </a:xfrm>
          <a:prstGeom prst="rect">
            <a:avLst/>
          </a:prstGeom>
          <a:pattFill prst="wdUpDiag">
            <a:fgClr>
              <a:schemeClr val="accent4">
                <a:lumMod val="60000"/>
                <a:lumOff val="40000"/>
              </a:schemeClr>
            </a:fgClr>
            <a:bgClr>
              <a:schemeClr val="bg1"/>
            </a:bgClr>
          </a:pattFill>
          <a:ln w="19050">
            <a:solidFill>
              <a:schemeClr val="accent4">
                <a:lumMod val="75000"/>
                <a:alpha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64" name="矩形 63">
            <a:extLst>
              <a:ext uri="{FF2B5EF4-FFF2-40B4-BE49-F238E27FC236}">
                <a16:creationId xmlns:a16="http://schemas.microsoft.com/office/drawing/2014/main" id="{9C3292CE-0BD0-F666-4E4A-C47FBE4BA12A}"/>
              </a:ext>
            </a:extLst>
          </p:cNvPr>
          <p:cNvSpPr/>
          <p:nvPr/>
        </p:nvSpPr>
        <p:spPr>
          <a:xfrm>
            <a:off x="1969167" y="5401154"/>
            <a:ext cx="430440" cy="28637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7" name="矩形 66">
            <a:extLst>
              <a:ext uri="{FF2B5EF4-FFF2-40B4-BE49-F238E27FC236}">
                <a16:creationId xmlns:a16="http://schemas.microsoft.com/office/drawing/2014/main" id="{499603B6-3D05-6A7F-3F9D-34EFD4DDA831}"/>
              </a:ext>
            </a:extLst>
          </p:cNvPr>
          <p:cNvSpPr/>
          <p:nvPr/>
        </p:nvSpPr>
        <p:spPr>
          <a:xfrm rot="16200000">
            <a:off x="1257293" y="3570728"/>
            <a:ext cx="557881" cy="430412"/>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0" name="矩形 69">
            <a:extLst>
              <a:ext uri="{FF2B5EF4-FFF2-40B4-BE49-F238E27FC236}">
                <a16:creationId xmlns:a16="http://schemas.microsoft.com/office/drawing/2014/main" id="{2EEC3417-F103-A2D8-4586-7E6B5156C1CF}"/>
              </a:ext>
            </a:extLst>
          </p:cNvPr>
          <p:cNvSpPr/>
          <p:nvPr/>
        </p:nvSpPr>
        <p:spPr>
          <a:xfrm>
            <a:off x="1969137" y="2650438"/>
            <a:ext cx="430412" cy="744077"/>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1" name="矩形 70">
            <a:extLst>
              <a:ext uri="{FF2B5EF4-FFF2-40B4-BE49-F238E27FC236}">
                <a16:creationId xmlns:a16="http://schemas.microsoft.com/office/drawing/2014/main" id="{09483C24-F162-B676-6957-D39C4C2B3C2F}"/>
              </a:ext>
            </a:extLst>
          </p:cNvPr>
          <p:cNvSpPr/>
          <p:nvPr/>
        </p:nvSpPr>
        <p:spPr>
          <a:xfrm>
            <a:off x="1969167" y="3390821"/>
            <a:ext cx="430440" cy="28637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2" name="矩形 71">
            <a:extLst>
              <a:ext uri="{FF2B5EF4-FFF2-40B4-BE49-F238E27FC236}">
                <a16:creationId xmlns:a16="http://schemas.microsoft.com/office/drawing/2014/main" id="{2087C8AC-655B-C2B0-26E5-124885A5128A}"/>
              </a:ext>
            </a:extLst>
          </p:cNvPr>
          <p:cNvSpPr/>
          <p:nvPr/>
        </p:nvSpPr>
        <p:spPr>
          <a:xfrm rot="16200000">
            <a:off x="1361135" y="4023190"/>
            <a:ext cx="350199" cy="43041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矩形 72">
            <a:extLst>
              <a:ext uri="{FF2B5EF4-FFF2-40B4-BE49-F238E27FC236}">
                <a16:creationId xmlns:a16="http://schemas.microsoft.com/office/drawing/2014/main" id="{3B84B6E9-90F5-B0A2-A9EA-E268A0822676}"/>
              </a:ext>
            </a:extLst>
          </p:cNvPr>
          <p:cNvSpPr/>
          <p:nvPr/>
        </p:nvSpPr>
        <p:spPr>
          <a:xfrm>
            <a:off x="1969137" y="1904514"/>
            <a:ext cx="430412" cy="744077"/>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7" name="矩形 76">
            <a:extLst>
              <a:ext uri="{FF2B5EF4-FFF2-40B4-BE49-F238E27FC236}">
                <a16:creationId xmlns:a16="http://schemas.microsoft.com/office/drawing/2014/main" id="{E46A0061-2E30-9B62-0DD4-0258CC47794D}"/>
              </a:ext>
            </a:extLst>
          </p:cNvPr>
          <p:cNvSpPr/>
          <p:nvPr/>
        </p:nvSpPr>
        <p:spPr>
          <a:xfrm rot="16200000">
            <a:off x="1265235" y="2998791"/>
            <a:ext cx="557881" cy="430412"/>
          </a:xfrm>
          <a:prstGeom prst="rect">
            <a:avLst/>
          </a:prstGeom>
          <a:solidFill>
            <a:schemeClr val="accent6">
              <a:lumMod val="60000"/>
              <a:lumOff val="40000"/>
            </a:schemeClr>
          </a:solidFill>
          <a:ln w="19050">
            <a:solidFill>
              <a:schemeClr val="accent6">
                <a:lumMod val="75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3" name="矩形 82">
            <a:extLst>
              <a:ext uri="{FF2B5EF4-FFF2-40B4-BE49-F238E27FC236}">
                <a16:creationId xmlns:a16="http://schemas.microsoft.com/office/drawing/2014/main" id="{7C2EF8C5-2874-BC2C-7852-9580CE0467C5}"/>
              </a:ext>
            </a:extLst>
          </p:cNvPr>
          <p:cNvSpPr/>
          <p:nvPr/>
        </p:nvSpPr>
        <p:spPr>
          <a:xfrm rot="16200000">
            <a:off x="1265177" y="2441698"/>
            <a:ext cx="557881" cy="430412"/>
          </a:xfrm>
          <a:prstGeom prst="rect">
            <a:avLst/>
          </a:prstGeom>
          <a:solidFill>
            <a:schemeClr val="accent6">
              <a:lumMod val="60000"/>
              <a:lumOff val="40000"/>
              <a:alpha val="50000"/>
            </a:schemeClr>
          </a:solidFill>
          <a:ln w="19050">
            <a:solidFill>
              <a:schemeClr val="accent6">
                <a:lumMod val="75000"/>
                <a:alpha val="70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4" name="矩形 53">
            <a:extLst>
              <a:ext uri="{FF2B5EF4-FFF2-40B4-BE49-F238E27FC236}">
                <a16:creationId xmlns:a16="http://schemas.microsoft.com/office/drawing/2014/main" id="{FBDC2557-EF6A-E7EB-E70D-6F6D08821EB3}"/>
              </a:ext>
            </a:extLst>
          </p:cNvPr>
          <p:cNvSpPr/>
          <p:nvPr/>
        </p:nvSpPr>
        <p:spPr>
          <a:xfrm>
            <a:off x="1969079" y="1683633"/>
            <a:ext cx="430470" cy="232914"/>
          </a:xfrm>
          <a:prstGeom prst="rect">
            <a:avLst/>
          </a:prstGeom>
          <a:pattFill prst="wdUpDiag">
            <a:fgClr>
              <a:schemeClr val="accent4">
                <a:lumMod val="60000"/>
                <a:lumOff val="40000"/>
              </a:schemeClr>
            </a:fgClr>
            <a:bgClr>
              <a:schemeClr val="bg1"/>
            </a:bgClr>
          </a:pattFill>
          <a:ln w="19050">
            <a:solidFill>
              <a:schemeClr val="accent4">
                <a:lumMod val="75000"/>
                <a:alpha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74" name="矩形 73">
            <a:extLst>
              <a:ext uri="{FF2B5EF4-FFF2-40B4-BE49-F238E27FC236}">
                <a16:creationId xmlns:a16="http://schemas.microsoft.com/office/drawing/2014/main" id="{E4AD76A5-EC70-7A3F-C12C-E87FAD70282A}"/>
              </a:ext>
            </a:extLst>
          </p:cNvPr>
          <p:cNvSpPr/>
          <p:nvPr/>
        </p:nvSpPr>
        <p:spPr>
          <a:xfrm>
            <a:off x="1976810" y="1178497"/>
            <a:ext cx="430412" cy="744077"/>
          </a:xfrm>
          <a:prstGeom prst="rect">
            <a:avLst/>
          </a:prstGeom>
          <a:solidFill>
            <a:schemeClr val="accent6">
              <a:lumMod val="60000"/>
              <a:lumOff val="40000"/>
              <a:alpha val="50000"/>
            </a:schemeClr>
          </a:solidFill>
          <a:ln w="19050">
            <a:solidFill>
              <a:schemeClr val="accent6">
                <a:lumMod val="75000"/>
                <a:alpha val="70000"/>
              </a:schemeClr>
            </a:solidFill>
            <a:prstDash val="dash"/>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2" name="矩形 91">
            <a:extLst>
              <a:ext uri="{FF2B5EF4-FFF2-40B4-BE49-F238E27FC236}">
                <a16:creationId xmlns:a16="http://schemas.microsoft.com/office/drawing/2014/main" id="{1FF82E50-A860-6B7C-9CA7-BFEAD74538AB}"/>
              </a:ext>
            </a:extLst>
          </p:cNvPr>
          <p:cNvSpPr/>
          <p:nvPr/>
        </p:nvSpPr>
        <p:spPr>
          <a:xfrm>
            <a:off x="1969151" y="1388646"/>
            <a:ext cx="430440" cy="28637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3" name="矩形 92">
            <a:extLst>
              <a:ext uri="{FF2B5EF4-FFF2-40B4-BE49-F238E27FC236}">
                <a16:creationId xmlns:a16="http://schemas.microsoft.com/office/drawing/2014/main" id="{92473619-BA0E-C65A-E464-57E670481831}"/>
              </a:ext>
            </a:extLst>
          </p:cNvPr>
          <p:cNvSpPr/>
          <p:nvPr/>
        </p:nvSpPr>
        <p:spPr>
          <a:xfrm rot="16200000">
            <a:off x="1370350" y="1988904"/>
            <a:ext cx="350199" cy="43041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4" name="矩形 93">
            <a:extLst>
              <a:ext uri="{FF2B5EF4-FFF2-40B4-BE49-F238E27FC236}">
                <a16:creationId xmlns:a16="http://schemas.microsoft.com/office/drawing/2014/main" id="{EEE53990-8C0C-2387-C932-5ACE0FF629DC}"/>
              </a:ext>
            </a:extLst>
          </p:cNvPr>
          <p:cNvSpPr/>
          <p:nvPr/>
        </p:nvSpPr>
        <p:spPr>
          <a:xfrm>
            <a:off x="1969121" y="1098578"/>
            <a:ext cx="430440" cy="28637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5" name="矩形 94">
            <a:extLst>
              <a:ext uri="{FF2B5EF4-FFF2-40B4-BE49-F238E27FC236}">
                <a16:creationId xmlns:a16="http://schemas.microsoft.com/office/drawing/2014/main" id="{95316397-0EC5-B38B-0BA9-012AF2B54CF7}"/>
              </a:ext>
            </a:extLst>
          </p:cNvPr>
          <p:cNvSpPr/>
          <p:nvPr/>
        </p:nvSpPr>
        <p:spPr>
          <a:xfrm rot="16200000">
            <a:off x="1368959" y="1632967"/>
            <a:ext cx="350199" cy="430414"/>
          </a:xfrm>
          <a:prstGeom prst="rect">
            <a:avLst/>
          </a:prstGeom>
          <a:solidFill>
            <a:srgbClr val="C00000">
              <a:alpha val="50000"/>
            </a:srgbClr>
          </a:solidFill>
          <a:ln w="19050">
            <a:solidFill>
              <a:srgbClr val="C02A16"/>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0" name="文本框 99">
            <a:extLst>
              <a:ext uri="{FF2B5EF4-FFF2-40B4-BE49-F238E27FC236}">
                <a16:creationId xmlns:a16="http://schemas.microsoft.com/office/drawing/2014/main" id="{DD43F8A7-128A-0563-CADA-9904A1A513BB}"/>
              </a:ext>
            </a:extLst>
          </p:cNvPr>
          <p:cNvSpPr txBox="1"/>
          <p:nvPr/>
        </p:nvSpPr>
        <p:spPr>
          <a:xfrm>
            <a:off x="3975101" y="1306237"/>
            <a:ext cx="4500033" cy="1716239"/>
          </a:xfrm>
          <a:prstGeom prst="rect">
            <a:avLst/>
          </a:prstGeom>
          <a:noFill/>
        </p:spPr>
        <p:txBody>
          <a:bodyPr wrap="square" rtlCol="0">
            <a:spAutoFit/>
          </a:bodyPr>
          <a:lstStyle/>
          <a:p>
            <a:pPr>
              <a:lnSpc>
                <a:spcPct val="150000"/>
              </a:lnSpc>
            </a:pPr>
            <a:r>
              <a:rPr lang="zh-CN" altLang="en-US" sz="1600" b="1"/>
              <a:t>虚机组合</a:t>
            </a:r>
            <a:endParaRPr lang="en-US" altLang="zh-CN" sz="1600" b="1"/>
          </a:p>
          <a:p>
            <a:pPr marL="342900" indent="-342900">
              <a:lnSpc>
                <a:spcPct val="150000"/>
              </a:lnSpc>
              <a:buFont typeface="+mj-lt"/>
              <a:buAutoNum type="arabicPeriod"/>
            </a:pPr>
            <a:r>
              <a:rPr lang="zh-CN" altLang="en-US" sz="1400"/>
              <a:t>宿主机虚机列表</a:t>
            </a:r>
            <a:endParaRPr lang="en-US" altLang="zh-CN" sz="1400"/>
          </a:p>
          <a:p>
            <a:pPr marL="342900" indent="-342900">
              <a:lnSpc>
                <a:spcPct val="150000"/>
              </a:lnSpc>
              <a:buFont typeface="+mj-lt"/>
              <a:buAutoNum type="arabicPeriod"/>
            </a:pPr>
            <a:r>
              <a:rPr lang="zh-CN" altLang="en-US" sz="1400"/>
              <a:t>计算虚机得分（</a:t>
            </a:r>
            <a:r>
              <a:rPr lang="en-US" altLang="zh-CN" sz="1400"/>
              <a:t>cpu</a:t>
            </a:r>
            <a:r>
              <a:rPr lang="zh-CN" altLang="en-US" sz="1400"/>
              <a:t>和</a:t>
            </a:r>
            <a:r>
              <a:rPr lang="en-US" altLang="zh-CN" sz="1400"/>
              <a:t>mem</a:t>
            </a:r>
            <a:r>
              <a:rPr lang="zh-CN" altLang="en-US" sz="1400"/>
              <a:t>）</a:t>
            </a:r>
            <a:endParaRPr lang="en-US" altLang="zh-CN" sz="1400"/>
          </a:p>
          <a:p>
            <a:pPr marL="342900" indent="-342900">
              <a:lnSpc>
                <a:spcPct val="150000"/>
              </a:lnSpc>
              <a:buFont typeface="+mj-lt"/>
              <a:buAutoNum type="arabicPeriod"/>
            </a:pPr>
            <a:r>
              <a:rPr lang="zh-CN" altLang="en-US" sz="1400"/>
              <a:t>虚机排序</a:t>
            </a:r>
            <a:endParaRPr lang="en-US" altLang="zh-CN" sz="1400"/>
          </a:p>
          <a:p>
            <a:pPr marL="342900" indent="-342900">
              <a:lnSpc>
                <a:spcPct val="150000"/>
              </a:lnSpc>
              <a:buFont typeface="+mj-lt"/>
              <a:buAutoNum type="arabicPeriod"/>
            </a:pPr>
            <a:r>
              <a:rPr lang="zh-CN" altLang="en-US" sz="1400"/>
              <a:t>双指针虚机选择，满足宿主机需求资源</a:t>
            </a:r>
            <a:endParaRPr lang="en-US" altLang="zh-CN" sz="1400"/>
          </a:p>
        </p:txBody>
      </p:sp>
      <p:cxnSp>
        <p:nvCxnSpPr>
          <p:cNvPr id="107" name="直接箭头连接符 106">
            <a:extLst>
              <a:ext uri="{FF2B5EF4-FFF2-40B4-BE49-F238E27FC236}">
                <a16:creationId xmlns:a16="http://schemas.microsoft.com/office/drawing/2014/main" id="{1D43A17E-EB16-BC17-ACE2-9797EA4DCECB}"/>
              </a:ext>
            </a:extLst>
          </p:cNvPr>
          <p:cNvCxnSpPr>
            <a:cxnSpLocks/>
          </p:cNvCxnSpPr>
          <p:nvPr/>
        </p:nvCxnSpPr>
        <p:spPr>
          <a:xfrm>
            <a:off x="4087053" y="5473381"/>
            <a:ext cx="401789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9910D1E4-DBD8-73D4-CD9F-A5C5E58885D2}"/>
              </a:ext>
            </a:extLst>
          </p:cNvPr>
          <p:cNvCxnSpPr/>
          <p:nvPr/>
        </p:nvCxnSpPr>
        <p:spPr>
          <a:xfrm>
            <a:off x="4540019" y="5405019"/>
            <a:ext cx="0" cy="1312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6EB1FA5A-A55E-71C7-D8F4-5C28EE5D741B}"/>
              </a:ext>
            </a:extLst>
          </p:cNvPr>
          <p:cNvCxnSpPr/>
          <p:nvPr/>
        </p:nvCxnSpPr>
        <p:spPr>
          <a:xfrm>
            <a:off x="5272386" y="5405019"/>
            <a:ext cx="0" cy="1312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2" name="直接连接符 111">
            <a:extLst>
              <a:ext uri="{FF2B5EF4-FFF2-40B4-BE49-F238E27FC236}">
                <a16:creationId xmlns:a16="http://schemas.microsoft.com/office/drawing/2014/main" id="{9BCE4947-A336-3A5F-90D5-44E9A6DD4893}"/>
              </a:ext>
            </a:extLst>
          </p:cNvPr>
          <p:cNvCxnSpPr/>
          <p:nvPr/>
        </p:nvCxnSpPr>
        <p:spPr>
          <a:xfrm>
            <a:off x="5977236" y="5405019"/>
            <a:ext cx="0" cy="1312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id="{3B76D7B3-047E-B668-CFC7-CEBECDC5CC1F}"/>
              </a:ext>
            </a:extLst>
          </p:cNvPr>
          <p:cNvCxnSpPr/>
          <p:nvPr/>
        </p:nvCxnSpPr>
        <p:spPr>
          <a:xfrm>
            <a:off x="6741352" y="5407764"/>
            <a:ext cx="0" cy="1312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332D5E3F-E0B3-95F0-DF6B-CEF677D1D108}"/>
              </a:ext>
            </a:extLst>
          </p:cNvPr>
          <p:cNvCxnSpPr/>
          <p:nvPr/>
        </p:nvCxnSpPr>
        <p:spPr>
          <a:xfrm>
            <a:off x="7509703" y="5405019"/>
            <a:ext cx="0" cy="13123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8" name="文本框 117">
            <a:extLst>
              <a:ext uri="{FF2B5EF4-FFF2-40B4-BE49-F238E27FC236}">
                <a16:creationId xmlns:a16="http://schemas.microsoft.com/office/drawing/2014/main" id="{BEF1F07E-68A0-34B9-CA82-D9037AE745CD}"/>
              </a:ext>
            </a:extLst>
          </p:cNvPr>
          <p:cNvSpPr txBox="1"/>
          <p:nvPr/>
        </p:nvSpPr>
        <p:spPr>
          <a:xfrm>
            <a:off x="4211506" y="5634997"/>
            <a:ext cx="753031" cy="276999"/>
          </a:xfrm>
          <a:prstGeom prst="rect">
            <a:avLst/>
          </a:prstGeom>
          <a:noFill/>
        </p:spPr>
        <p:txBody>
          <a:bodyPr wrap="square" rtlCol="0">
            <a:spAutoFit/>
          </a:bodyPr>
          <a:lstStyle/>
          <a:p>
            <a:r>
              <a:rPr lang="en-US" altLang="zh-CN" sz="1200"/>
              <a:t>1C1G</a:t>
            </a:r>
            <a:endParaRPr lang="zh-CN" altLang="en-US" sz="1200"/>
          </a:p>
        </p:txBody>
      </p:sp>
      <p:sp>
        <p:nvSpPr>
          <p:cNvPr id="119" name="文本框 118">
            <a:extLst>
              <a:ext uri="{FF2B5EF4-FFF2-40B4-BE49-F238E27FC236}">
                <a16:creationId xmlns:a16="http://schemas.microsoft.com/office/drawing/2014/main" id="{F6966554-F22F-B551-A202-F8230C9A1276}"/>
              </a:ext>
            </a:extLst>
          </p:cNvPr>
          <p:cNvSpPr txBox="1"/>
          <p:nvPr/>
        </p:nvSpPr>
        <p:spPr>
          <a:xfrm>
            <a:off x="4985221" y="5634997"/>
            <a:ext cx="753031" cy="276999"/>
          </a:xfrm>
          <a:prstGeom prst="rect">
            <a:avLst/>
          </a:prstGeom>
          <a:noFill/>
        </p:spPr>
        <p:txBody>
          <a:bodyPr wrap="square" rtlCol="0">
            <a:spAutoFit/>
          </a:bodyPr>
          <a:lstStyle/>
          <a:p>
            <a:r>
              <a:rPr lang="en-US" altLang="zh-CN" sz="1200"/>
              <a:t>1C2G</a:t>
            </a:r>
            <a:endParaRPr lang="zh-CN" altLang="en-US" sz="1200"/>
          </a:p>
        </p:txBody>
      </p:sp>
      <p:sp>
        <p:nvSpPr>
          <p:cNvPr id="120" name="文本框 119">
            <a:extLst>
              <a:ext uri="{FF2B5EF4-FFF2-40B4-BE49-F238E27FC236}">
                <a16:creationId xmlns:a16="http://schemas.microsoft.com/office/drawing/2014/main" id="{38A0D5E3-7961-1F3C-AD10-F78CF3666A0E}"/>
              </a:ext>
            </a:extLst>
          </p:cNvPr>
          <p:cNvSpPr txBox="1"/>
          <p:nvPr/>
        </p:nvSpPr>
        <p:spPr>
          <a:xfrm>
            <a:off x="5719483" y="5634997"/>
            <a:ext cx="753031" cy="276999"/>
          </a:xfrm>
          <a:prstGeom prst="rect">
            <a:avLst/>
          </a:prstGeom>
          <a:noFill/>
        </p:spPr>
        <p:txBody>
          <a:bodyPr wrap="square" rtlCol="0">
            <a:spAutoFit/>
          </a:bodyPr>
          <a:lstStyle/>
          <a:p>
            <a:r>
              <a:rPr lang="en-US" altLang="zh-CN" sz="1200"/>
              <a:t>2C2G</a:t>
            </a:r>
            <a:endParaRPr lang="zh-CN" altLang="en-US" sz="1200"/>
          </a:p>
        </p:txBody>
      </p:sp>
      <p:sp>
        <p:nvSpPr>
          <p:cNvPr id="121" name="文本框 120">
            <a:extLst>
              <a:ext uri="{FF2B5EF4-FFF2-40B4-BE49-F238E27FC236}">
                <a16:creationId xmlns:a16="http://schemas.microsoft.com/office/drawing/2014/main" id="{A009378E-5B60-C60D-C78C-48345544BAAE}"/>
              </a:ext>
            </a:extLst>
          </p:cNvPr>
          <p:cNvSpPr txBox="1"/>
          <p:nvPr/>
        </p:nvSpPr>
        <p:spPr>
          <a:xfrm>
            <a:off x="6453745" y="5634997"/>
            <a:ext cx="753031" cy="276999"/>
          </a:xfrm>
          <a:prstGeom prst="rect">
            <a:avLst/>
          </a:prstGeom>
          <a:noFill/>
        </p:spPr>
        <p:txBody>
          <a:bodyPr wrap="square" rtlCol="0">
            <a:spAutoFit/>
          </a:bodyPr>
          <a:lstStyle/>
          <a:p>
            <a:r>
              <a:rPr lang="en-US" altLang="zh-CN" sz="1200"/>
              <a:t>3C3G</a:t>
            </a:r>
            <a:endParaRPr lang="zh-CN" altLang="en-US" sz="1200"/>
          </a:p>
        </p:txBody>
      </p:sp>
      <p:sp>
        <p:nvSpPr>
          <p:cNvPr id="122" name="文本框 121">
            <a:extLst>
              <a:ext uri="{FF2B5EF4-FFF2-40B4-BE49-F238E27FC236}">
                <a16:creationId xmlns:a16="http://schemas.microsoft.com/office/drawing/2014/main" id="{195A66FF-B82A-FD0D-FF46-907C8C143CA1}"/>
              </a:ext>
            </a:extLst>
          </p:cNvPr>
          <p:cNvSpPr txBox="1"/>
          <p:nvPr/>
        </p:nvSpPr>
        <p:spPr>
          <a:xfrm>
            <a:off x="7188007" y="5632252"/>
            <a:ext cx="753031" cy="276999"/>
          </a:xfrm>
          <a:prstGeom prst="rect">
            <a:avLst/>
          </a:prstGeom>
          <a:noFill/>
        </p:spPr>
        <p:txBody>
          <a:bodyPr wrap="square" rtlCol="0">
            <a:spAutoFit/>
          </a:bodyPr>
          <a:lstStyle/>
          <a:p>
            <a:r>
              <a:rPr lang="en-US" altLang="zh-CN" sz="1200"/>
              <a:t>4C8G</a:t>
            </a:r>
            <a:endParaRPr lang="zh-CN" altLang="en-US" sz="1200"/>
          </a:p>
        </p:txBody>
      </p:sp>
      <p:sp>
        <p:nvSpPr>
          <p:cNvPr id="123" name="文本框 122">
            <a:extLst>
              <a:ext uri="{FF2B5EF4-FFF2-40B4-BE49-F238E27FC236}">
                <a16:creationId xmlns:a16="http://schemas.microsoft.com/office/drawing/2014/main" id="{3617BF2D-61DC-E1EF-624B-DB5F460A65EF}"/>
              </a:ext>
            </a:extLst>
          </p:cNvPr>
          <p:cNvSpPr txBox="1"/>
          <p:nvPr/>
        </p:nvSpPr>
        <p:spPr>
          <a:xfrm>
            <a:off x="3982370" y="3312305"/>
            <a:ext cx="3268994" cy="523220"/>
          </a:xfrm>
          <a:prstGeom prst="rect">
            <a:avLst/>
          </a:prstGeom>
          <a:noFill/>
        </p:spPr>
        <p:txBody>
          <a:bodyPr wrap="square" rtlCol="0">
            <a:spAutoFit/>
          </a:bodyPr>
          <a:lstStyle/>
          <a:p>
            <a:r>
              <a:rPr lang="en-US" altLang="zh-CN" sz="1400"/>
              <a:t>Flavor</a:t>
            </a:r>
            <a:r>
              <a:rPr lang="zh-CN" altLang="en-US" sz="1400"/>
              <a:t>：</a:t>
            </a:r>
            <a:r>
              <a:rPr lang="en-US" altLang="zh-CN" sz="1400"/>
              <a:t>4C8G</a:t>
            </a:r>
          </a:p>
          <a:p>
            <a:r>
              <a:rPr lang="zh-CN" altLang="en-US" sz="1400"/>
              <a:t>需求资源：</a:t>
            </a:r>
            <a:r>
              <a:rPr lang="en-US" altLang="zh-CN" sz="1400"/>
              <a:t>3C6G</a:t>
            </a:r>
            <a:endParaRPr lang="zh-CN" altLang="en-US" sz="1400"/>
          </a:p>
        </p:txBody>
      </p:sp>
      <p:cxnSp>
        <p:nvCxnSpPr>
          <p:cNvPr id="128" name="直接箭头连接符 127">
            <a:extLst>
              <a:ext uri="{FF2B5EF4-FFF2-40B4-BE49-F238E27FC236}">
                <a16:creationId xmlns:a16="http://schemas.microsoft.com/office/drawing/2014/main" id="{78C8C84D-3912-1515-A55A-2A05481E2593}"/>
              </a:ext>
            </a:extLst>
          </p:cNvPr>
          <p:cNvCxnSpPr/>
          <p:nvPr/>
        </p:nvCxnSpPr>
        <p:spPr>
          <a:xfrm>
            <a:off x="4348572" y="5085727"/>
            <a:ext cx="0" cy="319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直接箭头连接符 128">
            <a:extLst>
              <a:ext uri="{FF2B5EF4-FFF2-40B4-BE49-F238E27FC236}">
                <a16:creationId xmlns:a16="http://schemas.microsoft.com/office/drawing/2014/main" id="{5F50ABE6-86CD-3C90-A63F-F9EC78C11DE7}"/>
              </a:ext>
            </a:extLst>
          </p:cNvPr>
          <p:cNvCxnSpPr/>
          <p:nvPr/>
        </p:nvCxnSpPr>
        <p:spPr>
          <a:xfrm>
            <a:off x="4269269" y="5085727"/>
            <a:ext cx="0" cy="319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0AA115A1-65B1-B3D3-ECB7-93D8A84BD6DD}"/>
              </a:ext>
            </a:extLst>
          </p:cNvPr>
          <p:cNvCxnSpPr>
            <a:cxnSpLocks/>
          </p:cNvCxnSpPr>
          <p:nvPr/>
        </p:nvCxnSpPr>
        <p:spPr>
          <a:xfrm>
            <a:off x="4068284" y="4400468"/>
            <a:ext cx="4017893"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C8068786-9726-5FE1-2FEE-1BE3AAAA8AA7}"/>
              </a:ext>
            </a:extLst>
          </p:cNvPr>
          <p:cNvCxnSpPr/>
          <p:nvPr/>
        </p:nvCxnSpPr>
        <p:spPr>
          <a:xfrm>
            <a:off x="4521250" y="4332106"/>
            <a:ext cx="0" cy="1312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500F4A37-F046-4DC1-4AE9-E4FE70943C73}"/>
              </a:ext>
            </a:extLst>
          </p:cNvPr>
          <p:cNvCxnSpPr/>
          <p:nvPr/>
        </p:nvCxnSpPr>
        <p:spPr>
          <a:xfrm>
            <a:off x="5253617" y="4332106"/>
            <a:ext cx="0" cy="1312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2443D6DF-48F5-6B88-E08D-2B3680FFCD0B}"/>
              </a:ext>
            </a:extLst>
          </p:cNvPr>
          <p:cNvCxnSpPr/>
          <p:nvPr/>
        </p:nvCxnSpPr>
        <p:spPr>
          <a:xfrm>
            <a:off x="5958467" y="4332106"/>
            <a:ext cx="0" cy="1312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F4899261-4D6A-886C-491B-FF1CE7A33A8F}"/>
              </a:ext>
            </a:extLst>
          </p:cNvPr>
          <p:cNvCxnSpPr/>
          <p:nvPr/>
        </p:nvCxnSpPr>
        <p:spPr>
          <a:xfrm>
            <a:off x="6722583" y="4334851"/>
            <a:ext cx="0" cy="13123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7CB12A9F-7A79-0750-076B-7B2D7CBD6872}"/>
              </a:ext>
            </a:extLst>
          </p:cNvPr>
          <p:cNvCxnSpPr/>
          <p:nvPr/>
        </p:nvCxnSpPr>
        <p:spPr>
          <a:xfrm>
            <a:off x="7490934" y="4332106"/>
            <a:ext cx="0" cy="13123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41" name="文本框 140">
            <a:extLst>
              <a:ext uri="{FF2B5EF4-FFF2-40B4-BE49-F238E27FC236}">
                <a16:creationId xmlns:a16="http://schemas.microsoft.com/office/drawing/2014/main" id="{F832FDCA-B128-7E81-3E4E-82E4D5D96641}"/>
              </a:ext>
            </a:extLst>
          </p:cNvPr>
          <p:cNvSpPr txBox="1"/>
          <p:nvPr/>
        </p:nvSpPr>
        <p:spPr>
          <a:xfrm>
            <a:off x="4192737" y="4562084"/>
            <a:ext cx="753031" cy="276999"/>
          </a:xfrm>
          <a:prstGeom prst="rect">
            <a:avLst/>
          </a:prstGeom>
          <a:noFill/>
        </p:spPr>
        <p:txBody>
          <a:bodyPr wrap="square" rtlCol="0">
            <a:spAutoFit/>
          </a:bodyPr>
          <a:lstStyle/>
          <a:p>
            <a:r>
              <a:rPr lang="en-US" altLang="zh-CN" sz="1200"/>
              <a:t>1C1G</a:t>
            </a:r>
            <a:endParaRPr lang="zh-CN" altLang="en-US" sz="1200"/>
          </a:p>
        </p:txBody>
      </p:sp>
      <p:sp>
        <p:nvSpPr>
          <p:cNvPr id="142" name="文本框 141">
            <a:extLst>
              <a:ext uri="{FF2B5EF4-FFF2-40B4-BE49-F238E27FC236}">
                <a16:creationId xmlns:a16="http://schemas.microsoft.com/office/drawing/2014/main" id="{BB1360CA-F9EB-A03F-21EA-9CD3BD17C569}"/>
              </a:ext>
            </a:extLst>
          </p:cNvPr>
          <p:cNvSpPr txBox="1"/>
          <p:nvPr/>
        </p:nvSpPr>
        <p:spPr>
          <a:xfrm>
            <a:off x="4966452" y="4562084"/>
            <a:ext cx="753031" cy="276999"/>
          </a:xfrm>
          <a:prstGeom prst="rect">
            <a:avLst/>
          </a:prstGeom>
          <a:noFill/>
        </p:spPr>
        <p:txBody>
          <a:bodyPr wrap="square" rtlCol="0">
            <a:spAutoFit/>
          </a:bodyPr>
          <a:lstStyle/>
          <a:p>
            <a:r>
              <a:rPr lang="en-US" altLang="zh-CN" sz="1200"/>
              <a:t>2C2G</a:t>
            </a:r>
            <a:endParaRPr lang="zh-CN" altLang="en-US" sz="1200"/>
          </a:p>
        </p:txBody>
      </p:sp>
      <p:sp>
        <p:nvSpPr>
          <p:cNvPr id="143" name="文本框 142">
            <a:extLst>
              <a:ext uri="{FF2B5EF4-FFF2-40B4-BE49-F238E27FC236}">
                <a16:creationId xmlns:a16="http://schemas.microsoft.com/office/drawing/2014/main" id="{C6297ED8-13F2-689E-A2C4-8338E07B2ABC}"/>
              </a:ext>
            </a:extLst>
          </p:cNvPr>
          <p:cNvSpPr txBox="1"/>
          <p:nvPr/>
        </p:nvSpPr>
        <p:spPr>
          <a:xfrm>
            <a:off x="5700714" y="4562084"/>
            <a:ext cx="753031" cy="276999"/>
          </a:xfrm>
          <a:prstGeom prst="rect">
            <a:avLst/>
          </a:prstGeom>
          <a:noFill/>
        </p:spPr>
        <p:txBody>
          <a:bodyPr wrap="square" rtlCol="0">
            <a:spAutoFit/>
          </a:bodyPr>
          <a:lstStyle/>
          <a:p>
            <a:r>
              <a:rPr lang="en-US" altLang="zh-CN" sz="1200"/>
              <a:t>4C8G</a:t>
            </a:r>
            <a:endParaRPr lang="zh-CN" altLang="en-US" sz="1200"/>
          </a:p>
        </p:txBody>
      </p:sp>
      <p:sp>
        <p:nvSpPr>
          <p:cNvPr id="144" name="文本框 143">
            <a:extLst>
              <a:ext uri="{FF2B5EF4-FFF2-40B4-BE49-F238E27FC236}">
                <a16:creationId xmlns:a16="http://schemas.microsoft.com/office/drawing/2014/main" id="{EBEC64A7-9FE9-0BFD-719A-D1A28F07604F}"/>
              </a:ext>
            </a:extLst>
          </p:cNvPr>
          <p:cNvSpPr txBox="1"/>
          <p:nvPr/>
        </p:nvSpPr>
        <p:spPr>
          <a:xfrm>
            <a:off x="6434976" y="4562084"/>
            <a:ext cx="753031" cy="276999"/>
          </a:xfrm>
          <a:prstGeom prst="rect">
            <a:avLst/>
          </a:prstGeom>
          <a:noFill/>
        </p:spPr>
        <p:txBody>
          <a:bodyPr wrap="square" rtlCol="0">
            <a:spAutoFit/>
          </a:bodyPr>
          <a:lstStyle/>
          <a:p>
            <a:r>
              <a:rPr lang="en-US" altLang="zh-CN" sz="1200"/>
              <a:t>8C16G</a:t>
            </a:r>
            <a:endParaRPr lang="zh-CN" altLang="en-US" sz="1200"/>
          </a:p>
        </p:txBody>
      </p:sp>
      <p:sp>
        <p:nvSpPr>
          <p:cNvPr id="145" name="文本框 144">
            <a:extLst>
              <a:ext uri="{FF2B5EF4-FFF2-40B4-BE49-F238E27FC236}">
                <a16:creationId xmlns:a16="http://schemas.microsoft.com/office/drawing/2014/main" id="{CBFCA384-55D5-1AC5-730B-EAE9E3486275}"/>
              </a:ext>
            </a:extLst>
          </p:cNvPr>
          <p:cNvSpPr txBox="1"/>
          <p:nvPr/>
        </p:nvSpPr>
        <p:spPr>
          <a:xfrm>
            <a:off x="7169238" y="4559339"/>
            <a:ext cx="753031" cy="276999"/>
          </a:xfrm>
          <a:prstGeom prst="rect">
            <a:avLst/>
          </a:prstGeom>
          <a:noFill/>
        </p:spPr>
        <p:txBody>
          <a:bodyPr wrap="square" rtlCol="0">
            <a:spAutoFit/>
          </a:bodyPr>
          <a:lstStyle/>
          <a:p>
            <a:r>
              <a:rPr lang="en-US" altLang="zh-CN" sz="1200"/>
              <a:t>8C16G</a:t>
            </a:r>
            <a:endParaRPr lang="zh-CN" altLang="en-US" sz="1200"/>
          </a:p>
        </p:txBody>
      </p:sp>
      <p:cxnSp>
        <p:nvCxnSpPr>
          <p:cNvPr id="146" name="直接箭头连接符 145">
            <a:extLst>
              <a:ext uri="{FF2B5EF4-FFF2-40B4-BE49-F238E27FC236}">
                <a16:creationId xmlns:a16="http://schemas.microsoft.com/office/drawing/2014/main" id="{35A21ABC-C5DF-12FC-02A0-86E8D116C30E}"/>
              </a:ext>
            </a:extLst>
          </p:cNvPr>
          <p:cNvCxnSpPr/>
          <p:nvPr/>
        </p:nvCxnSpPr>
        <p:spPr>
          <a:xfrm>
            <a:off x="4348572" y="4012814"/>
            <a:ext cx="0" cy="319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直接箭头连接符 146">
            <a:extLst>
              <a:ext uri="{FF2B5EF4-FFF2-40B4-BE49-F238E27FC236}">
                <a16:creationId xmlns:a16="http://schemas.microsoft.com/office/drawing/2014/main" id="{D97EA720-0135-9656-7D23-E6EB233476DB}"/>
              </a:ext>
            </a:extLst>
          </p:cNvPr>
          <p:cNvCxnSpPr/>
          <p:nvPr/>
        </p:nvCxnSpPr>
        <p:spPr>
          <a:xfrm>
            <a:off x="4269269" y="4012814"/>
            <a:ext cx="0" cy="319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24882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4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4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0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1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2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2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2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42" presetClass="path" presetSubtype="0" accel="50000" decel="50000" fill="hold" nodeType="clickEffect">
                                  <p:stCondLst>
                                    <p:cond delay="0"/>
                                  </p:stCondLst>
                                  <p:childTnLst>
                                    <p:animMotion origin="layout" path="M -6.25E-7 -3.33333E-6 L 0.13203 -0.00023 " pathEditMode="relative" rAng="0" ptsTypes="AA">
                                      <p:cBhvr>
                                        <p:cTn id="100" dur="2000" fill="hold"/>
                                        <p:tgtEl>
                                          <p:spTgt spid="146"/>
                                        </p:tgtEl>
                                        <p:attrNameLst>
                                          <p:attrName>ppt_x</p:attrName>
                                          <p:attrName>ppt_y</p:attrName>
                                        </p:attrNameLst>
                                      </p:cBhvr>
                                      <p:rCtr x="6602" y="-23"/>
                                    </p:animMotion>
                                  </p:childTnLst>
                                </p:cTn>
                              </p:par>
                            </p:childTnLst>
                          </p:cTn>
                        </p:par>
                      </p:childTnLst>
                    </p:cTn>
                  </p:par>
                  <p:par>
                    <p:cTn id="101" fill="hold">
                      <p:stCondLst>
                        <p:cond delay="indefinite"/>
                      </p:stCondLst>
                      <p:childTnLst>
                        <p:par>
                          <p:cTn id="102" fill="hold">
                            <p:stCondLst>
                              <p:cond delay="0"/>
                            </p:stCondLst>
                            <p:childTnLst>
                              <p:par>
                                <p:cTn id="103" presetID="42" presetClass="path" presetSubtype="0" accel="50000" decel="50000" fill="hold" nodeType="clickEffect">
                                  <p:stCondLst>
                                    <p:cond delay="0"/>
                                  </p:stCondLst>
                                  <p:childTnLst>
                                    <p:animMotion origin="layout" path="M -2.08333E-7 -3.33333E-6 L 0.13854 -3.33333E-6 " pathEditMode="relative" rAng="0" ptsTypes="AA">
                                      <p:cBhvr>
                                        <p:cTn id="104" dur="2000" fill="hold"/>
                                        <p:tgtEl>
                                          <p:spTgt spid="147"/>
                                        </p:tgtEl>
                                        <p:attrNameLst>
                                          <p:attrName>ppt_x</p:attrName>
                                          <p:attrName>ppt_y</p:attrName>
                                        </p:attrNameLst>
                                      </p:cBhvr>
                                      <p:rCtr x="6927" y="0"/>
                                    </p:animMotion>
                                  </p:childTnLst>
                                </p:cTn>
                              </p:par>
                            </p:childTnLst>
                          </p:cTn>
                        </p:par>
                      </p:childTnLst>
                    </p:cTn>
                  </p:par>
                  <p:par>
                    <p:cTn id="105" fill="hold">
                      <p:stCondLst>
                        <p:cond delay="indefinite"/>
                      </p:stCondLst>
                      <p:childTnLst>
                        <p:par>
                          <p:cTn id="106" fill="hold">
                            <p:stCondLst>
                              <p:cond delay="0"/>
                            </p:stCondLst>
                            <p:childTnLst>
                              <p:par>
                                <p:cTn id="107" presetID="42" presetClass="path" presetSubtype="0" accel="50000" decel="50000" fill="hold" nodeType="clickEffect">
                                  <p:stCondLst>
                                    <p:cond delay="0"/>
                                  </p:stCondLst>
                                  <p:childTnLst>
                                    <p:animMotion origin="layout" path="M -6.25E-7 -4.81481E-6 L 0.19635 -0.00023 " pathEditMode="relative" rAng="0" ptsTypes="AA">
                                      <p:cBhvr>
                                        <p:cTn id="108" dur="2000" fill="hold"/>
                                        <p:tgtEl>
                                          <p:spTgt spid="128"/>
                                        </p:tgtEl>
                                        <p:attrNameLst>
                                          <p:attrName>ppt_x</p:attrName>
                                          <p:attrName>ppt_y</p:attrName>
                                        </p:attrNameLst>
                                      </p:cBhvr>
                                      <p:rCtr x="9818" y="-23"/>
                                    </p:animMotion>
                                  </p:childTnLst>
                                </p:cTn>
                              </p:par>
                            </p:childTnLst>
                          </p:cTn>
                        </p:par>
                      </p:childTnLst>
                    </p:cTn>
                  </p:par>
                  <p:par>
                    <p:cTn id="109" fill="hold">
                      <p:stCondLst>
                        <p:cond delay="indefinite"/>
                      </p:stCondLst>
                      <p:childTnLst>
                        <p:par>
                          <p:cTn id="110" fill="hold">
                            <p:stCondLst>
                              <p:cond delay="0"/>
                            </p:stCondLst>
                            <p:childTnLst>
                              <p:par>
                                <p:cTn id="111" presetID="42" presetClass="path" presetSubtype="0" accel="50000" decel="50000" fill="hold" nodeType="clickEffect">
                                  <p:stCondLst>
                                    <p:cond delay="0"/>
                                  </p:stCondLst>
                                  <p:childTnLst>
                                    <p:animMotion origin="layout" path="M -2.08333E-7 -4.81481E-6 L 0.08229 -0.00023 " pathEditMode="relative" rAng="0" ptsTypes="AA">
                                      <p:cBhvr>
                                        <p:cTn id="112" dur="2000" fill="hold"/>
                                        <p:tgtEl>
                                          <p:spTgt spid="129"/>
                                        </p:tgtEl>
                                        <p:attrNameLst>
                                          <p:attrName>ppt_x</p:attrName>
                                          <p:attrName>ppt_y</p:attrName>
                                        </p:attrNameLst>
                                      </p:cBhvr>
                                      <p:rCtr x="4115"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67" grpId="0" animBg="1"/>
      <p:bldP spid="70" grpId="0" animBg="1"/>
      <p:bldP spid="73" grpId="0" animBg="1"/>
      <p:bldP spid="77" grpId="0" animBg="1"/>
      <p:bldP spid="83" grpId="0" animBg="1"/>
      <p:bldP spid="54" grpId="0" animBg="1"/>
      <p:bldP spid="74" grpId="0" animBg="1"/>
      <p:bldP spid="92" grpId="0" animBg="1"/>
      <p:bldP spid="93" grpId="0" animBg="1"/>
      <p:bldP spid="94" grpId="0" animBg="1"/>
      <p:bldP spid="95" grpId="0" animBg="1"/>
      <p:bldP spid="100" grpId="0"/>
      <p:bldP spid="118" grpId="0"/>
      <p:bldP spid="119" grpId="0"/>
      <p:bldP spid="120" grpId="0"/>
      <p:bldP spid="121" grpId="0"/>
      <p:bldP spid="122" grpId="0"/>
      <p:bldP spid="123" grpId="0"/>
      <p:bldP spid="141" grpId="0"/>
      <p:bldP spid="142" grpId="0"/>
      <p:bldP spid="143" grpId="0"/>
      <p:bldP spid="144" grpId="0"/>
      <p:bldP spid="1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F48BA573-5EE7-5933-763F-0F6B7A89CA75}"/>
              </a:ext>
            </a:extLst>
          </p:cNvPr>
          <p:cNvSpPr/>
          <p:nvPr/>
        </p:nvSpPr>
        <p:spPr>
          <a:xfrm>
            <a:off x="1874081" y="1779293"/>
            <a:ext cx="1298571" cy="3684137"/>
          </a:xfrm>
          <a:prstGeom prst="rect">
            <a:avLst/>
          </a:prstGeom>
          <a:solidFill>
            <a:schemeClr val="bg1">
              <a:lumMod val="85000"/>
              <a:alpha val="50000"/>
            </a:schemeClr>
          </a:solidFill>
          <a:ln w="19050">
            <a:solidFill>
              <a:schemeClr val="tx1"/>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A0A5D19A-30BA-3FD4-298D-14318E526D34}"/>
              </a:ext>
            </a:extLst>
          </p:cNvPr>
          <p:cNvSpPr/>
          <p:nvPr/>
        </p:nvSpPr>
        <p:spPr>
          <a:xfrm rot="16200000">
            <a:off x="1951570" y="4960201"/>
            <a:ext cx="576044" cy="430413"/>
          </a:xfrm>
          <a:prstGeom prst="rect">
            <a:avLst/>
          </a:prstGeom>
          <a:solidFill>
            <a:schemeClr val="accent2">
              <a:lumMod val="60000"/>
              <a:lumOff val="40000"/>
            </a:schemeClr>
          </a:solidFill>
          <a:ln w="19050">
            <a:solidFill>
              <a:schemeClr val="accent2">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 name="矩形 9">
            <a:extLst>
              <a:ext uri="{FF2B5EF4-FFF2-40B4-BE49-F238E27FC236}">
                <a16:creationId xmlns:a16="http://schemas.microsoft.com/office/drawing/2014/main" id="{A6654572-F951-70EF-D67A-4D5560D6B9B4}"/>
              </a:ext>
            </a:extLst>
          </p:cNvPr>
          <p:cNvSpPr/>
          <p:nvPr/>
        </p:nvSpPr>
        <p:spPr>
          <a:xfrm>
            <a:off x="2635057" y="4029538"/>
            <a:ext cx="430470" cy="1433892"/>
          </a:xfrm>
          <a:prstGeom prst="rect">
            <a:avLst/>
          </a:prstGeom>
          <a:solidFill>
            <a:schemeClr val="accent2">
              <a:lumMod val="60000"/>
              <a:lumOff val="40000"/>
            </a:schemeClr>
          </a:solidFill>
          <a:ln w="19050">
            <a:solidFill>
              <a:schemeClr val="accent2">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矩形 7">
            <a:extLst>
              <a:ext uri="{FF2B5EF4-FFF2-40B4-BE49-F238E27FC236}">
                <a16:creationId xmlns:a16="http://schemas.microsoft.com/office/drawing/2014/main" id="{84F29CDF-0AAB-81AF-AAC2-BB23B81C888F}"/>
              </a:ext>
            </a:extLst>
          </p:cNvPr>
          <p:cNvSpPr/>
          <p:nvPr/>
        </p:nvSpPr>
        <p:spPr>
          <a:xfrm>
            <a:off x="1659830" y="1945451"/>
            <a:ext cx="1298571" cy="3684137"/>
          </a:xfrm>
          <a:prstGeom prst="rect">
            <a:avLst/>
          </a:prstGeom>
          <a:solidFill>
            <a:schemeClr val="bg1">
              <a:lumMod val="85000"/>
              <a:alpha val="50000"/>
            </a:schemeClr>
          </a:solidFill>
          <a:ln w="19050">
            <a:solidFill>
              <a:schemeClr val="tx1"/>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351886A3-A251-8FD6-D703-C005013249C3}"/>
              </a:ext>
            </a:extLst>
          </p:cNvPr>
          <p:cNvSpPr/>
          <p:nvPr/>
        </p:nvSpPr>
        <p:spPr>
          <a:xfrm>
            <a:off x="1443667" y="2127484"/>
            <a:ext cx="1298571" cy="3684137"/>
          </a:xfrm>
          <a:prstGeom prst="rect">
            <a:avLst/>
          </a:prstGeom>
          <a:solidFill>
            <a:schemeClr val="bg1">
              <a:lumMod val="85000"/>
              <a:alpha val="50000"/>
            </a:schemeClr>
          </a:solidFill>
          <a:ln w="19050">
            <a:solidFill>
              <a:schemeClr val="tx1"/>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a:t>碎片整理</a:t>
            </a:r>
            <a:r>
              <a:rPr lang="en-US" altLang="zh-CN"/>
              <a:t>2.0</a:t>
            </a:r>
            <a:r>
              <a:rPr lang="zh-CN" altLang="en-US"/>
              <a:t>：</a:t>
            </a:r>
            <a:r>
              <a:rPr lang="en-US" altLang="zh-CN"/>
              <a:t>numa</a:t>
            </a:r>
            <a:r>
              <a:rPr lang="zh-CN" altLang="en-US"/>
              <a:t>架构</a:t>
            </a:r>
            <a:endParaRPr kumimoji="1" lang="zh-CN" altLang="en-US" dirty="0"/>
          </a:p>
        </p:txBody>
      </p:sp>
      <p:sp>
        <p:nvSpPr>
          <p:cNvPr id="3" name="矩形 2">
            <a:extLst>
              <a:ext uri="{FF2B5EF4-FFF2-40B4-BE49-F238E27FC236}">
                <a16:creationId xmlns:a16="http://schemas.microsoft.com/office/drawing/2014/main" id="{EDD77CC9-A712-3A1E-2920-85185A8CF8B3}"/>
              </a:ext>
            </a:extLst>
          </p:cNvPr>
          <p:cNvSpPr/>
          <p:nvPr/>
        </p:nvSpPr>
        <p:spPr>
          <a:xfrm>
            <a:off x="1193223" y="2309517"/>
            <a:ext cx="1298571" cy="3684137"/>
          </a:xfrm>
          <a:prstGeom prst="rect">
            <a:avLst/>
          </a:prstGeom>
          <a:solidFill>
            <a:schemeClr val="bg1">
              <a:lumMod val="85000"/>
              <a:alpha val="50000"/>
            </a:schemeClr>
          </a:solidFill>
          <a:ln w="19050">
            <a:solidFill>
              <a:schemeClr val="tx1"/>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D46CDEF0-6455-1B19-68B1-BB349D0381DD}"/>
              </a:ext>
            </a:extLst>
          </p:cNvPr>
          <p:cNvSpPr/>
          <p:nvPr/>
        </p:nvSpPr>
        <p:spPr>
          <a:xfrm>
            <a:off x="1924133" y="4559762"/>
            <a:ext cx="430470" cy="1433892"/>
          </a:xfrm>
          <a:prstGeom prst="rect">
            <a:avLst/>
          </a:prstGeom>
          <a:solidFill>
            <a:schemeClr val="accent2">
              <a:lumMod val="60000"/>
              <a:lumOff val="40000"/>
            </a:schemeClr>
          </a:solidFill>
          <a:ln w="19050">
            <a:solidFill>
              <a:schemeClr val="accent2">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a:extLst>
              <a:ext uri="{FF2B5EF4-FFF2-40B4-BE49-F238E27FC236}">
                <a16:creationId xmlns:a16="http://schemas.microsoft.com/office/drawing/2014/main" id="{AD11CC8F-E963-7A14-DE3E-F0DAF01FBED7}"/>
              </a:ext>
            </a:extLst>
          </p:cNvPr>
          <p:cNvSpPr/>
          <p:nvPr/>
        </p:nvSpPr>
        <p:spPr>
          <a:xfrm rot="16200000">
            <a:off x="1270657" y="5490425"/>
            <a:ext cx="576044" cy="430413"/>
          </a:xfrm>
          <a:prstGeom prst="rect">
            <a:avLst/>
          </a:prstGeom>
          <a:solidFill>
            <a:schemeClr val="accent2">
              <a:lumMod val="60000"/>
              <a:lumOff val="40000"/>
            </a:schemeClr>
          </a:solidFill>
          <a:ln w="19050">
            <a:solidFill>
              <a:schemeClr val="accent2">
                <a:lumMod val="75000"/>
              </a:schemeClr>
            </a:solidFill>
          </a:ln>
          <a:effectLst/>
        </p:spPr>
        <p:style>
          <a:lnRef idx="1">
            <a:schemeClr val="accent1"/>
          </a:lnRef>
          <a:fillRef idx="2">
            <a:schemeClr val="accent1"/>
          </a:fillRef>
          <a:effectRef idx="1">
            <a:schemeClr val="accent1"/>
          </a:effectRef>
          <a:fontRef idx="minor">
            <a:schemeClr val="dk1"/>
          </a:fontRef>
        </p:style>
        <p:txBody>
          <a:bodyPr wrap="square" lIns="89996" tIns="46798" rIns="89996" bIns="46798" rtlCol="0" anchor="ctr">
            <a:noAutofit/>
          </a:bodyPr>
          <a:lstStyle/>
          <a:p>
            <a:pPr algn="ctr"/>
            <a:endParaRPr lang="zh-CN" altLang="en-US" sz="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F88C79CF-82F0-EC2B-9889-016632BA0071}"/>
              </a:ext>
            </a:extLst>
          </p:cNvPr>
          <p:cNvSpPr txBox="1"/>
          <p:nvPr/>
        </p:nvSpPr>
        <p:spPr>
          <a:xfrm>
            <a:off x="376992" y="989845"/>
            <a:ext cx="2133349" cy="523220"/>
          </a:xfrm>
          <a:prstGeom prst="rect">
            <a:avLst/>
          </a:prstGeom>
          <a:noFill/>
        </p:spPr>
        <p:txBody>
          <a:bodyPr wrap="square" rtlCol="0">
            <a:spAutoFit/>
          </a:bodyPr>
          <a:lstStyle/>
          <a:p>
            <a:r>
              <a:rPr lang="zh-CN" altLang="en-US" sz="1400"/>
              <a:t>宿主机容量：</a:t>
            </a:r>
            <a:r>
              <a:rPr lang="en-US" altLang="zh-CN" sz="1400"/>
              <a:t>128C200G</a:t>
            </a:r>
          </a:p>
          <a:p>
            <a:r>
              <a:rPr lang="zh-CN" altLang="en-US" sz="1400"/>
              <a:t>虚机规格    ：</a:t>
            </a:r>
            <a:r>
              <a:rPr lang="en-US" altLang="zh-CN" sz="1400"/>
              <a:t>8C16G</a:t>
            </a:r>
            <a:endParaRPr lang="zh-CN" altLang="en-US" sz="1400"/>
          </a:p>
        </p:txBody>
      </p:sp>
      <p:cxnSp>
        <p:nvCxnSpPr>
          <p:cNvPr id="14" name="直接箭头连接符 13">
            <a:extLst>
              <a:ext uri="{FF2B5EF4-FFF2-40B4-BE49-F238E27FC236}">
                <a16:creationId xmlns:a16="http://schemas.microsoft.com/office/drawing/2014/main" id="{24AB9C34-6178-7595-92B5-EA24725CC960}"/>
              </a:ext>
            </a:extLst>
          </p:cNvPr>
          <p:cNvCxnSpPr/>
          <p:nvPr/>
        </p:nvCxnSpPr>
        <p:spPr>
          <a:xfrm flipV="1">
            <a:off x="1113009" y="1737773"/>
            <a:ext cx="645459" cy="488231"/>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63C5B271-E7E6-ED81-EED4-192A8B1BDB48}"/>
              </a:ext>
            </a:extLst>
          </p:cNvPr>
          <p:cNvSpPr txBox="1"/>
          <p:nvPr/>
        </p:nvSpPr>
        <p:spPr>
          <a:xfrm rot="19374922">
            <a:off x="840668" y="1755851"/>
            <a:ext cx="972325" cy="276999"/>
          </a:xfrm>
          <a:prstGeom prst="rect">
            <a:avLst/>
          </a:prstGeom>
          <a:noFill/>
        </p:spPr>
        <p:txBody>
          <a:bodyPr wrap="square" rtlCol="0">
            <a:spAutoFit/>
          </a:bodyPr>
          <a:lstStyle/>
          <a:p>
            <a:r>
              <a:rPr lang="en-US" altLang="zh-CN" sz="1200"/>
              <a:t>numa</a:t>
            </a:r>
            <a:r>
              <a:rPr lang="zh-CN" altLang="en-US" sz="1200"/>
              <a:t>维度</a:t>
            </a:r>
          </a:p>
        </p:txBody>
      </p:sp>
      <p:sp>
        <p:nvSpPr>
          <p:cNvPr id="16" name="文本框 15">
            <a:extLst>
              <a:ext uri="{FF2B5EF4-FFF2-40B4-BE49-F238E27FC236}">
                <a16:creationId xmlns:a16="http://schemas.microsoft.com/office/drawing/2014/main" id="{8BA3B856-F29A-0FCA-4D77-982298EF4B6A}"/>
              </a:ext>
            </a:extLst>
          </p:cNvPr>
          <p:cNvSpPr txBox="1"/>
          <p:nvPr/>
        </p:nvSpPr>
        <p:spPr>
          <a:xfrm>
            <a:off x="2580007" y="975915"/>
            <a:ext cx="2133349" cy="523220"/>
          </a:xfrm>
          <a:prstGeom prst="rect">
            <a:avLst/>
          </a:prstGeom>
          <a:noFill/>
        </p:spPr>
        <p:txBody>
          <a:bodyPr wrap="square" rtlCol="0">
            <a:spAutoFit/>
          </a:bodyPr>
          <a:lstStyle/>
          <a:p>
            <a:r>
              <a:rPr lang="zh-CN" altLang="en-US" sz="1400"/>
              <a:t>宿主机</a:t>
            </a:r>
            <a:r>
              <a:rPr lang="en-US" altLang="zh-CN" sz="1400"/>
              <a:t>numa</a:t>
            </a:r>
            <a:r>
              <a:rPr lang="zh-CN" altLang="en-US" sz="1400"/>
              <a:t>数目：</a:t>
            </a:r>
            <a:r>
              <a:rPr lang="en-US" altLang="zh-CN" sz="1400"/>
              <a:t>4</a:t>
            </a:r>
          </a:p>
          <a:p>
            <a:r>
              <a:rPr lang="zh-CN" altLang="en-US" sz="1400"/>
              <a:t>虚机</a:t>
            </a:r>
            <a:r>
              <a:rPr lang="en-US" altLang="zh-CN" sz="1400"/>
              <a:t>numa</a:t>
            </a:r>
            <a:r>
              <a:rPr lang="zh-CN" altLang="en-US" sz="1400"/>
              <a:t>数目   ：</a:t>
            </a:r>
            <a:r>
              <a:rPr lang="en-US" altLang="zh-CN" sz="1400"/>
              <a:t>2</a:t>
            </a:r>
            <a:endParaRPr lang="zh-CN" altLang="en-US" sz="1400"/>
          </a:p>
        </p:txBody>
      </p:sp>
      <p:sp>
        <p:nvSpPr>
          <p:cNvPr id="17" name="文本框 16">
            <a:extLst>
              <a:ext uri="{FF2B5EF4-FFF2-40B4-BE49-F238E27FC236}">
                <a16:creationId xmlns:a16="http://schemas.microsoft.com/office/drawing/2014/main" id="{AF7CA718-D41A-3107-F809-C948B556F3F5}"/>
              </a:ext>
            </a:extLst>
          </p:cNvPr>
          <p:cNvSpPr txBox="1"/>
          <p:nvPr/>
        </p:nvSpPr>
        <p:spPr>
          <a:xfrm>
            <a:off x="5188768" y="1470580"/>
            <a:ext cx="6418268" cy="4301562"/>
          </a:xfrm>
          <a:prstGeom prst="rect">
            <a:avLst/>
          </a:prstGeom>
          <a:noFill/>
        </p:spPr>
        <p:txBody>
          <a:bodyPr wrap="square" rtlCol="0">
            <a:spAutoFit/>
          </a:bodyPr>
          <a:lstStyle/>
          <a:p>
            <a:pPr>
              <a:lnSpc>
                <a:spcPct val="150000"/>
              </a:lnSpc>
            </a:pPr>
            <a:r>
              <a:rPr lang="zh-CN" altLang="en-US" sz="1600" b="1">
                <a:latin typeface="微软雅黑" panose="020B0503020204020204" pitchFamily="34" charset="-122"/>
                <a:ea typeface="微软雅黑" panose="020B0503020204020204" pitchFamily="34" charset="-122"/>
              </a:rPr>
              <a:t>操作步骤：</a:t>
            </a:r>
            <a:endParaRPr lang="en-US" altLang="zh-CN" sz="1600" b="1">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确定目标</a:t>
            </a:r>
            <a:r>
              <a:rPr lang="en-US" altLang="zh-CN" sz="1400">
                <a:latin typeface="微软雅黑" panose="020B0503020204020204" pitchFamily="34" charset="-122"/>
                <a:ea typeface="微软雅黑" panose="020B0503020204020204" pitchFamily="34" charset="-122"/>
              </a:rPr>
              <a:t>flavor</a:t>
            </a: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宿主机填充</a:t>
            </a:r>
            <a:r>
              <a:rPr lang="en-US" altLang="zh-CN" sz="1400">
                <a:latin typeface="微软雅黑" panose="020B0503020204020204" pitchFamily="34" charset="-122"/>
                <a:ea typeface="微软雅黑" panose="020B0503020204020204" pitchFamily="34" charset="-122"/>
              </a:rPr>
              <a:t>flavor(</a:t>
            </a:r>
            <a:r>
              <a:rPr lang="zh-CN" altLang="en-US" sz="1400">
                <a:solidFill>
                  <a:schemeClr val="accent1">
                    <a:lumMod val="75000"/>
                  </a:schemeClr>
                </a:solidFill>
                <a:latin typeface="微软雅黑" panose="020B0503020204020204" pitchFamily="34" charset="-122"/>
                <a:ea typeface="微软雅黑" panose="020B0503020204020204" pitchFamily="34" charset="-122"/>
              </a:rPr>
              <a:t>模拟</a:t>
            </a:r>
            <a:r>
              <a:rPr lang="en-US" altLang="zh-CN" sz="1400">
                <a:solidFill>
                  <a:schemeClr val="accent1">
                    <a:lumMod val="75000"/>
                  </a:schemeClr>
                </a:solidFill>
                <a:latin typeface="微软雅黑" panose="020B0503020204020204" pitchFamily="34" charset="-122"/>
                <a:ea typeface="微软雅黑" panose="020B0503020204020204" pitchFamily="34" charset="-122"/>
              </a:rPr>
              <a:t>gostack</a:t>
            </a:r>
            <a:r>
              <a:rPr lang="zh-CN" altLang="en-US" sz="1400">
                <a:solidFill>
                  <a:schemeClr val="accent1">
                    <a:lumMod val="75000"/>
                  </a:schemeClr>
                </a:solidFill>
                <a:latin typeface="微软雅黑" panose="020B0503020204020204" pitchFamily="34" charset="-122"/>
                <a:ea typeface="微软雅黑" panose="020B0503020204020204" pitchFamily="34" charset="-122"/>
              </a:rPr>
              <a:t>填充，选择</a:t>
            </a:r>
            <a:r>
              <a:rPr lang="en-US" altLang="zh-CN" sz="1400">
                <a:solidFill>
                  <a:schemeClr val="accent1">
                    <a:lumMod val="75000"/>
                  </a:schemeClr>
                </a:solidFill>
                <a:latin typeface="微软雅黑" panose="020B0503020204020204" pitchFamily="34" charset="-122"/>
                <a:ea typeface="微软雅黑" panose="020B0503020204020204" pitchFamily="34" charset="-122"/>
              </a:rPr>
              <a:t>numa</a:t>
            </a:r>
            <a:r>
              <a:rPr lang="en-US" altLang="zh-CN" sz="1400">
                <a:latin typeface="微软雅黑" panose="020B0503020204020204" pitchFamily="34" charset="-122"/>
                <a:ea typeface="微软雅黑" panose="020B0503020204020204" pitchFamily="34" charset="-122"/>
              </a:rPr>
              <a:t>)</a:t>
            </a: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计算剩余资源</a:t>
            </a:r>
            <a:endParaRPr lang="en-US" altLang="zh-CN" sz="14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a:solidFill>
                  <a:schemeClr val="accent1">
                    <a:lumMod val="75000"/>
                  </a:schemeClr>
                </a:solidFill>
                <a:latin typeface="微软雅黑" panose="020B0503020204020204" pitchFamily="34" charset="-122"/>
                <a:ea typeface="微软雅黑" panose="020B0503020204020204" pitchFamily="34" charset="-122"/>
              </a:rPr>
              <a:t>根据剩余资源，宿主机排序（不考虑</a:t>
            </a:r>
            <a:r>
              <a:rPr lang="en-US" altLang="zh-CN" sz="1400">
                <a:solidFill>
                  <a:schemeClr val="accent1">
                    <a:lumMod val="75000"/>
                  </a:schemeClr>
                </a:solidFill>
                <a:latin typeface="微软雅黑" panose="020B0503020204020204" pitchFamily="34" charset="-122"/>
                <a:ea typeface="微软雅黑" panose="020B0503020204020204" pitchFamily="34" charset="-122"/>
              </a:rPr>
              <a:t>numa</a:t>
            </a:r>
            <a:r>
              <a:rPr lang="zh-CN" altLang="en-US" sz="1400">
                <a:solidFill>
                  <a:schemeClr val="accent1">
                    <a:lumMod val="75000"/>
                  </a:schemeClr>
                </a:solidFill>
                <a:latin typeface="微软雅黑" panose="020B0503020204020204" pitchFamily="34" charset="-122"/>
                <a:ea typeface="微软雅黑" panose="020B0503020204020204" pitchFamily="34" charset="-122"/>
              </a:rPr>
              <a:t>）</a:t>
            </a:r>
            <a:endParaRPr lang="en-US" altLang="zh-CN" sz="1400">
              <a:solidFill>
                <a:schemeClr val="accent1">
                  <a:lumMod val="75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选择宿主机，依次碎片整理</a:t>
            </a:r>
            <a:endParaRPr lang="en-US" altLang="zh-CN" sz="14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1400">
                <a:latin typeface="微软雅黑" panose="020B0503020204020204" pitchFamily="34" charset="-122"/>
                <a:ea typeface="微软雅黑" panose="020B0503020204020204" pitchFamily="34" charset="-122"/>
              </a:rPr>
              <a:t>计算宿主机</a:t>
            </a:r>
            <a:r>
              <a:rPr lang="zh-CN" altLang="en-US" sz="1400">
                <a:solidFill>
                  <a:schemeClr val="accent1">
                    <a:lumMod val="75000"/>
                  </a:schemeClr>
                </a:solidFill>
                <a:latin typeface="微软雅黑" panose="020B0503020204020204" pitchFamily="34" charset="-122"/>
                <a:ea typeface="微软雅黑" panose="020B0503020204020204" pitchFamily="34" charset="-122"/>
              </a:rPr>
              <a:t>各</a:t>
            </a:r>
            <a:r>
              <a:rPr lang="en-US" altLang="zh-CN" sz="1400">
                <a:solidFill>
                  <a:schemeClr val="accent1">
                    <a:lumMod val="75000"/>
                  </a:schemeClr>
                </a:solidFill>
                <a:latin typeface="微软雅黑" panose="020B0503020204020204" pitchFamily="34" charset="-122"/>
                <a:ea typeface="微软雅黑" panose="020B0503020204020204" pitchFamily="34" charset="-122"/>
              </a:rPr>
              <a:t>numa</a:t>
            </a:r>
            <a:r>
              <a:rPr lang="zh-CN" altLang="en-US" sz="1400">
                <a:latin typeface="微软雅黑" panose="020B0503020204020204" pitchFamily="34" charset="-122"/>
                <a:ea typeface="微软雅黑" panose="020B0503020204020204" pitchFamily="34" charset="-122"/>
              </a:rPr>
              <a:t>新开一个</a:t>
            </a:r>
            <a:r>
              <a:rPr lang="en-US" altLang="zh-CN" sz="1400">
                <a:latin typeface="微软雅黑" panose="020B0503020204020204" pitchFamily="34" charset="-122"/>
                <a:ea typeface="微软雅黑" panose="020B0503020204020204" pitchFamily="34" charset="-122"/>
              </a:rPr>
              <a:t>flavor</a:t>
            </a:r>
            <a:r>
              <a:rPr lang="zh-CN" altLang="en-US" sz="1400">
                <a:latin typeface="微软雅黑" panose="020B0503020204020204" pitchFamily="34" charset="-122"/>
                <a:ea typeface="微软雅黑" panose="020B0503020204020204" pitchFamily="34" charset="-122"/>
              </a:rPr>
              <a:t>的需求资源</a:t>
            </a:r>
            <a:endParaRPr lang="en-US" altLang="zh-CN" sz="140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sz="1400">
                <a:solidFill>
                  <a:schemeClr val="accent1">
                    <a:lumMod val="75000"/>
                  </a:schemeClr>
                </a:solidFill>
                <a:latin typeface="微软雅黑" panose="020B0503020204020204" pitchFamily="34" charset="-122"/>
                <a:ea typeface="微软雅黑" panose="020B0503020204020204" pitchFamily="34" charset="-122"/>
              </a:rPr>
              <a:t>Numa</a:t>
            </a:r>
            <a:r>
              <a:rPr lang="zh-CN" altLang="en-US" sz="1400">
                <a:solidFill>
                  <a:schemeClr val="accent1">
                    <a:lumMod val="75000"/>
                  </a:schemeClr>
                </a:solidFill>
                <a:latin typeface="微软雅黑" panose="020B0503020204020204" pitchFamily="34" charset="-122"/>
                <a:ea typeface="微软雅黑" panose="020B0503020204020204" pitchFamily="34" charset="-122"/>
              </a:rPr>
              <a:t>排序，宿主机选择</a:t>
            </a:r>
            <a:r>
              <a:rPr lang="en-US" altLang="zh-CN" sz="1400">
                <a:solidFill>
                  <a:schemeClr val="accent1">
                    <a:lumMod val="75000"/>
                  </a:schemeClr>
                </a:solidFill>
                <a:latin typeface="微软雅黑" panose="020B0503020204020204" pitchFamily="34" charset="-122"/>
                <a:ea typeface="微软雅黑" panose="020B0503020204020204" pitchFamily="34" charset="-122"/>
              </a:rPr>
              <a:t>f</a:t>
            </a:r>
            <a:r>
              <a:rPr lang="zh-CN" altLang="en-US" sz="1400">
                <a:solidFill>
                  <a:schemeClr val="accent1">
                    <a:lumMod val="75000"/>
                  </a:schemeClr>
                </a:solidFill>
                <a:latin typeface="微软雅黑" panose="020B0503020204020204" pitchFamily="34" charset="-122"/>
                <a:ea typeface="微软雅黑" panose="020B0503020204020204" pitchFamily="34" charset="-122"/>
              </a:rPr>
              <a:t>个</a:t>
            </a:r>
            <a:r>
              <a:rPr lang="en-US" altLang="zh-CN" sz="1400">
                <a:solidFill>
                  <a:schemeClr val="accent1">
                    <a:lumMod val="75000"/>
                  </a:schemeClr>
                </a:solidFill>
                <a:latin typeface="微软雅黑" panose="020B0503020204020204" pitchFamily="34" charset="-122"/>
                <a:ea typeface="微软雅黑" panose="020B0503020204020204" pitchFamily="34" charset="-122"/>
              </a:rPr>
              <a:t>numa</a:t>
            </a:r>
            <a:r>
              <a:rPr lang="zh-CN" altLang="en-US" sz="1400">
                <a:solidFill>
                  <a:schemeClr val="accent1">
                    <a:lumMod val="75000"/>
                  </a:schemeClr>
                </a:solidFill>
                <a:latin typeface="微软雅黑" panose="020B0503020204020204" pitchFamily="34" charset="-122"/>
                <a:ea typeface="微软雅黑" panose="020B0503020204020204" pitchFamily="34" charset="-122"/>
              </a:rPr>
              <a:t>：</a:t>
            </a:r>
            <a:endParaRPr lang="en-US" altLang="zh-CN" sz="140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en-US" altLang="zh-CN" sz="1400">
                <a:solidFill>
                  <a:schemeClr val="accent1">
                    <a:lumMod val="75000"/>
                  </a:schemeClr>
                </a:solidFill>
                <a:latin typeface="微软雅黑" panose="020B0503020204020204" pitchFamily="34" charset="-122"/>
                <a:ea typeface="微软雅黑" panose="020B0503020204020204" pitchFamily="34" charset="-122"/>
              </a:rPr>
              <a:t>      numa</a:t>
            </a:r>
            <a:r>
              <a:rPr lang="zh-CN" altLang="en-US" sz="1400">
                <a:solidFill>
                  <a:schemeClr val="accent1">
                    <a:lumMod val="75000"/>
                  </a:schemeClr>
                </a:solidFill>
                <a:latin typeface="微软雅黑" panose="020B0503020204020204" pitchFamily="34" charset="-122"/>
                <a:ea typeface="微软雅黑" panose="020B0503020204020204" pitchFamily="34" charset="-122"/>
              </a:rPr>
              <a:t>粒度的剩余资源，计算权重排序。计算方式同宿主机</a:t>
            </a:r>
            <a:endParaRPr lang="en-US" altLang="zh-CN" sz="1400">
              <a:solidFill>
                <a:schemeClr val="accent1">
                  <a:lumMod val="75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startAt="8"/>
            </a:pPr>
            <a:r>
              <a:rPr lang="zh-CN" altLang="en-US" sz="1400">
                <a:solidFill>
                  <a:schemeClr val="accent1">
                    <a:lumMod val="75000"/>
                  </a:schemeClr>
                </a:solidFill>
                <a:latin typeface="微软雅黑" panose="020B0503020204020204" pitchFamily="34" charset="-122"/>
                <a:ea typeface="微软雅黑" panose="020B0503020204020204" pitchFamily="34" charset="-122"/>
              </a:rPr>
              <a:t>根据</a:t>
            </a:r>
            <a:r>
              <a:rPr lang="en-US" altLang="zh-CN" sz="1400">
                <a:solidFill>
                  <a:schemeClr val="accent1">
                    <a:lumMod val="75000"/>
                  </a:schemeClr>
                </a:solidFill>
                <a:latin typeface="微软雅黑" panose="020B0503020204020204" pitchFamily="34" charset="-122"/>
                <a:ea typeface="微软雅黑" panose="020B0503020204020204" pitchFamily="34" charset="-122"/>
              </a:rPr>
              <a:t>numa</a:t>
            </a:r>
            <a:r>
              <a:rPr lang="zh-CN" altLang="en-US" sz="1400">
                <a:solidFill>
                  <a:schemeClr val="accent1">
                    <a:lumMod val="75000"/>
                  </a:schemeClr>
                </a:solidFill>
                <a:latin typeface="微软雅黑" panose="020B0503020204020204" pitchFamily="34" charset="-122"/>
                <a:ea typeface="微软雅黑" panose="020B0503020204020204" pitchFamily="34" charset="-122"/>
              </a:rPr>
              <a:t>资源</a:t>
            </a:r>
            <a:r>
              <a:rPr lang="zh-CN" altLang="en-US" sz="1400">
                <a:latin typeface="微软雅黑" panose="020B0503020204020204" pitchFamily="34" charset="-122"/>
                <a:ea typeface="微软雅黑" panose="020B0503020204020204" pitchFamily="34" charset="-122"/>
              </a:rPr>
              <a:t>虚机排序：</a:t>
            </a:r>
            <a:endParaRPr lang="en-US" altLang="zh-CN" sz="1400">
              <a:latin typeface="微软雅黑" panose="020B0503020204020204" pitchFamily="34" charset="-122"/>
              <a:ea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去除不在</a:t>
            </a:r>
            <a:r>
              <a:rPr lang="en-US" altLang="zh-CN" sz="1400">
                <a:latin typeface="微软雅黑" panose="020B0503020204020204" pitchFamily="34" charset="-122"/>
                <a:ea typeface="微软雅黑" panose="020B0503020204020204" pitchFamily="34" charset="-122"/>
              </a:rPr>
              <a:t>f</a:t>
            </a:r>
            <a:r>
              <a:rPr lang="zh-CN" altLang="en-US" sz="1400">
                <a:latin typeface="微软雅黑" panose="020B0503020204020204" pitchFamily="34" charset="-122"/>
                <a:ea typeface="微软雅黑" panose="020B0503020204020204" pitchFamily="34" charset="-122"/>
              </a:rPr>
              <a:t> </a:t>
            </a:r>
            <a:r>
              <a:rPr lang="en-US" altLang="zh-CN" sz="1400">
                <a:latin typeface="微软雅黑" panose="020B0503020204020204" pitchFamily="34" charset="-122"/>
                <a:ea typeface="微软雅黑" panose="020B0503020204020204" pitchFamily="34" charset="-122"/>
              </a:rPr>
              <a:t>numa</a:t>
            </a:r>
            <a:r>
              <a:rPr lang="zh-CN" altLang="en-US" sz="1400">
                <a:latin typeface="微软雅黑" panose="020B0503020204020204" pitchFamily="34" charset="-122"/>
                <a:ea typeface="微软雅黑" panose="020B0503020204020204" pitchFamily="34" charset="-122"/>
              </a:rPr>
              <a:t>上的虚机，虚机排序</a:t>
            </a:r>
            <a:endParaRPr lang="en-US" altLang="zh-CN" sz="1400">
              <a:latin typeface="微软雅黑" panose="020B0503020204020204" pitchFamily="34" charset="-122"/>
              <a:ea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排序第一维度：虚机平均每个</a:t>
            </a:r>
            <a:r>
              <a:rPr lang="en-US" altLang="zh-CN" sz="1400">
                <a:latin typeface="微软雅黑" panose="020B0503020204020204" pitchFamily="34" charset="-122"/>
                <a:ea typeface="微软雅黑" panose="020B0503020204020204" pitchFamily="34" charset="-122"/>
              </a:rPr>
              <a:t>numa</a:t>
            </a:r>
            <a:r>
              <a:rPr lang="zh-CN" altLang="en-US" sz="1400">
                <a:latin typeface="微软雅黑" panose="020B0503020204020204" pitchFamily="34" charset="-122"/>
                <a:ea typeface="微软雅黑" panose="020B0503020204020204" pitchFamily="34" charset="-122"/>
              </a:rPr>
              <a:t>的占用资源</a:t>
            </a:r>
            <a:endParaRPr lang="en-US" altLang="zh-CN" sz="1400">
              <a:latin typeface="微软雅黑" panose="020B0503020204020204" pitchFamily="34" charset="-122"/>
              <a:ea typeface="微软雅黑" panose="020B0503020204020204" pitchFamily="34" charset="-122"/>
            </a:endParaRPr>
          </a:p>
          <a:p>
            <a:pPr>
              <a:lnSpc>
                <a:spcPct val="150000"/>
              </a:lnSpc>
            </a:pPr>
            <a:r>
              <a:rPr lang="en-US" altLang="zh-CN" sz="1400">
                <a:latin typeface="微软雅黑" panose="020B0503020204020204" pitchFamily="34" charset="-122"/>
                <a:ea typeface="微软雅黑" panose="020B0503020204020204" pitchFamily="34" charset="-122"/>
              </a:rPr>
              <a:t>        </a:t>
            </a:r>
            <a:r>
              <a:rPr lang="zh-CN" altLang="en-US" sz="1400">
                <a:latin typeface="微软雅黑" panose="020B0503020204020204" pitchFamily="34" charset="-122"/>
                <a:ea typeface="微软雅黑" panose="020B0503020204020204" pitchFamily="34" charset="-122"/>
              </a:rPr>
              <a:t>排序第二维度：虚机占用资源向量 与 宿主机需求向量之间的</a:t>
            </a:r>
            <a:r>
              <a:rPr lang="en-US" altLang="zh-CN" sz="1400">
                <a:latin typeface="微软雅黑" panose="020B0503020204020204" pitchFamily="34" charset="-122"/>
                <a:ea typeface="微软雅黑" panose="020B0503020204020204" pitchFamily="34" charset="-122"/>
              </a:rPr>
              <a:t>cos</a:t>
            </a:r>
            <a:r>
              <a:rPr lang="zh-CN" altLang="en-US" sz="1400">
                <a:latin typeface="微软雅黑" panose="020B0503020204020204" pitchFamily="34" charset="-122"/>
                <a:ea typeface="微软雅黑" panose="020B0503020204020204" pitchFamily="34" charset="-122"/>
              </a:rPr>
              <a:t>相似度</a:t>
            </a:r>
            <a:endParaRPr lang="en-US" altLang="zh-CN" sz="140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2375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0" grpId="0" animBg="1"/>
      <p:bldP spid="8" grpId="0" animBg="1"/>
      <p:bldP spid="6" grpId="0" animBg="1"/>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668"/>
  <p:tag name="MH_SECTIONID" val="669,670,"/>
  <p:tag name="KSO_WPP_MARK_KEY" val="11d6e183-89bb-4ca8-89c3-f1238badd98c"/>
  <p:tag name="COMMONDATA" val="eyJoZGlkIjoiMWU1MzQyZGU4ZmZlNTBjMjRjZjQ2Zjg1YTMyODIyOGIifQ=="/>
</p:tagLst>
</file>

<file path=ppt/tags/tag10.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10"/>
</p:tagLst>
</file>

<file path=ppt/tags/tag11.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9"/>
</p:tagLst>
</file>

<file path=ppt/tags/tag12.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10"/>
</p:tagLst>
</file>

<file path=ppt/tags/tag13.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39"/>
</p:tagLst>
</file>

<file path=ppt/tags/tag14.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40"/>
</p:tagLst>
</file>

<file path=ppt/tags/tag15.xml><?xml version="1.0" encoding="utf-8"?>
<p:tagLst xmlns:a="http://schemas.openxmlformats.org/drawingml/2006/main" xmlns:r="http://schemas.openxmlformats.org/officeDocument/2006/relationships" xmlns:p="http://schemas.openxmlformats.org/presentationml/2006/main">
  <p:tag name="MH" val="20200209001736"/>
  <p:tag name="MH_LIBRARY" val="GRAPHIC"/>
</p:tagLst>
</file>

<file path=ppt/tags/tag16.xml><?xml version="1.0" encoding="utf-8"?>
<p:tagLst xmlns:a="http://schemas.openxmlformats.org/drawingml/2006/main" xmlns:r="http://schemas.openxmlformats.org/officeDocument/2006/relationships" xmlns:p="http://schemas.openxmlformats.org/presentationml/2006/main">
  <p:tag name="MH" val="20200209001414"/>
  <p:tag name="MH_LIBRARY" val="GRAPHIC"/>
  <p:tag name="MH_ORDER" val="文本框 8"/>
</p:tagLst>
</file>

<file path=ppt/tags/tag17.xml><?xml version="1.0" encoding="utf-8"?>
<p:tagLst xmlns:a="http://schemas.openxmlformats.org/drawingml/2006/main" xmlns:r="http://schemas.openxmlformats.org/officeDocument/2006/relationships" xmlns:p="http://schemas.openxmlformats.org/presentationml/2006/main">
  <p:tag name="MH" val="20200209001414"/>
  <p:tag name="MH_LIBRARY" val="GRAPHIC"/>
  <p:tag name="MH_ORDER" val="文本框 9"/>
</p:tagLst>
</file>

<file path=ppt/tags/tag18.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39"/>
</p:tagLst>
</file>

<file path=ppt/tags/tag19.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40"/>
</p:tagLst>
</file>

<file path=ppt/tags/tag2.xml><?xml version="1.0" encoding="utf-8"?>
<p:tagLst xmlns:a="http://schemas.openxmlformats.org/drawingml/2006/main" xmlns:r="http://schemas.openxmlformats.org/officeDocument/2006/relationships" xmlns:p="http://schemas.openxmlformats.org/presentationml/2006/main">
  <p:tag name="MH" val="20200209001736"/>
  <p:tag name="MH_LIBRARY" val="GRAPHIC"/>
</p:tagLst>
</file>

<file path=ppt/tags/tag20.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41"/>
</p:tagLst>
</file>

<file path=ppt/tags/tag21.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42"/>
</p:tagLst>
</file>

<file path=ppt/tags/tag22.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9"/>
</p:tagLst>
</file>

<file path=ppt/tags/tag23.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10"/>
</p:tagLst>
</file>

<file path=ppt/tags/tag24.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9"/>
</p:tagLst>
</file>

<file path=ppt/tags/tag25.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10"/>
</p:tagLst>
</file>

<file path=ppt/tags/tag26.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39"/>
</p:tagLst>
</file>

<file path=ppt/tags/tag27.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40"/>
</p:tagLst>
</file>

<file path=ppt/tags/tag28.xml><?xml version="1.0" encoding="utf-8"?>
<p:tagLst xmlns:a="http://schemas.openxmlformats.org/drawingml/2006/main" xmlns:r="http://schemas.openxmlformats.org/officeDocument/2006/relationships" xmlns:p="http://schemas.openxmlformats.org/presentationml/2006/main">
  <p:tag name="MH" val="20200209001736"/>
  <p:tag name="MH_LIBRARY" val="GRAPHIC"/>
</p:tagLst>
</file>

<file path=ppt/tags/tag29.xml><?xml version="1.0" encoding="utf-8"?>
<p:tagLst xmlns:a="http://schemas.openxmlformats.org/drawingml/2006/main" xmlns:r="http://schemas.openxmlformats.org/officeDocument/2006/relationships" xmlns:p="http://schemas.openxmlformats.org/presentationml/2006/main">
  <p:tag name="MH" val="20200209001414"/>
  <p:tag name="MH_LIBRARY" val="GRAPHIC"/>
  <p:tag name="MH_ORDER" val="文本框 8"/>
</p:tagLst>
</file>

<file path=ppt/tags/tag3.xml><?xml version="1.0" encoding="utf-8"?>
<p:tagLst xmlns:a="http://schemas.openxmlformats.org/drawingml/2006/main" xmlns:r="http://schemas.openxmlformats.org/officeDocument/2006/relationships" xmlns:p="http://schemas.openxmlformats.org/presentationml/2006/main">
  <p:tag name="MH" val="20200209001414"/>
  <p:tag name="MH_LIBRARY" val="GRAPHIC"/>
  <p:tag name="MH_ORDER" val="文本框 8"/>
</p:tagLst>
</file>

<file path=ppt/tags/tag30.xml><?xml version="1.0" encoding="utf-8"?>
<p:tagLst xmlns:a="http://schemas.openxmlformats.org/drawingml/2006/main" xmlns:r="http://schemas.openxmlformats.org/officeDocument/2006/relationships" xmlns:p="http://schemas.openxmlformats.org/presentationml/2006/main">
  <p:tag name="MH" val="20200209001414"/>
  <p:tag name="MH_LIBRARY" val="GRAPHIC"/>
  <p:tag name="MH_ORDER" val="文本框 9"/>
</p:tagLst>
</file>

<file path=ppt/tags/tag31.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39"/>
</p:tagLst>
</file>

<file path=ppt/tags/tag32.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40"/>
</p:tagLst>
</file>

<file path=ppt/tags/tag33.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41"/>
</p:tagLst>
</file>

<file path=ppt/tags/tag34.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42"/>
</p:tagLst>
</file>

<file path=ppt/tags/tag35.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9"/>
</p:tagLst>
</file>

<file path=ppt/tags/tag36.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10"/>
</p:tagLst>
</file>

<file path=ppt/tags/tag37.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9"/>
</p:tagLst>
</file>

<file path=ppt/tags/tag38.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10"/>
</p:tagLst>
</file>

<file path=ppt/tags/tag39.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39"/>
</p:tagLst>
</file>

<file path=ppt/tags/tag4.xml><?xml version="1.0" encoding="utf-8"?>
<p:tagLst xmlns:a="http://schemas.openxmlformats.org/drawingml/2006/main" xmlns:r="http://schemas.openxmlformats.org/officeDocument/2006/relationships" xmlns:p="http://schemas.openxmlformats.org/presentationml/2006/main">
  <p:tag name="MH" val="20200209001414"/>
  <p:tag name="MH_LIBRARY" val="GRAPHIC"/>
  <p:tag name="MH_ORDER" val="文本框 9"/>
</p:tagLst>
</file>

<file path=ppt/tags/tag40.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40"/>
</p:tagLst>
</file>

<file path=ppt/tags/tag41.xml><?xml version="1.0" encoding="utf-8"?>
<p:tagLst xmlns:a="http://schemas.openxmlformats.org/drawingml/2006/main" xmlns:r="http://schemas.openxmlformats.org/officeDocument/2006/relationships" xmlns:p="http://schemas.openxmlformats.org/presentationml/2006/main">
  <p:tag name="MH" val="20200209001736"/>
  <p:tag name="MH_LIBRARY" val="GRAPHIC"/>
</p:tagLst>
</file>

<file path=ppt/tags/tag42.xml><?xml version="1.0" encoding="utf-8"?>
<p:tagLst xmlns:a="http://schemas.openxmlformats.org/drawingml/2006/main" xmlns:r="http://schemas.openxmlformats.org/officeDocument/2006/relationships" xmlns:p="http://schemas.openxmlformats.org/presentationml/2006/main">
  <p:tag name="MH" val="20200209001414"/>
  <p:tag name="MH_LIBRARY" val="GRAPHIC"/>
  <p:tag name="MH_ORDER" val="文本框 8"/>
</p:tagLst>
</file>

<file path=ppt/tags/tag43.xml><?xml version="1.0" encoding="utf-8"?>
<p:tagLst xmlns:a="http://schemas.openxmlformats.org/drawingml/2006/main" xmlns:r="http://schemas.openxmlformats.org/officeDocument/2006/relationships" xmlns:p="http://schemas.openxmlformats.org/presentationml/2006/main">
  <p:tag name="MH" val="20200209001414"/>
  <p:tag name="MH_LIBRARY" val="GRAPHIC"/>
  <p:tag name="MH_ORDER" val="文本框 9"/>
</p:tagLst>
</file>

<file path=ppt/tags/tag44.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39"/>
</p:tagLst>
</file>

<file path=ppt/tags/tag45.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40"/>
</p:tagLst>
</file>

<file path=ppt/tags/tag46.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41"/>
</p:tagLst>
</file>

<file path=ppt/tags/tag47.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42"/>
</p:tagLst>
</file>

<file path=ppt/tags/tag48.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9"/>
</p:tagLst>
</file>

<file path=ppt/tags/tag49.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10"/>
</p:tagLst>
</file>

<file path=ppt/tags/tag5.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39"/>
</p:tagLst>
</file>

<file path=ppt/tags/tag50.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9"/>
</p:tagLst>
</file>

<file path=ppt/tags/tag51.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10"/>
</p:tagLst>
</file>

<file path=ppt/tags/tag52.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39"/>
</p:tagLst>
</file>

<file path=ppt/tags/tag53.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40"/>
</p:tagLst>
</file>

<file path=ppt/tags/tag6.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40"/>
</p:tagLst>
</file>

<file path=ppt/tags/tag7.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41"/>
</p:tagLst>
</file>

<file path=ppt/tags/tag8.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42"/>
</p:tagLst>
</file>

<file path=ppt/tags/tag9.xml><?xml version="1.0" encoding="utf-8"?>
<p:tagLst xmlns:a="http://schemas.openxmlformats.org/drawingml/2006/main" xmlns:r="http://schemas.openxmlformats.org/officeDocument/2006/relationships" xmlns:p="http://schemas.openxmlformats.org/presentationml/2006/main">
  <p:tag name="MH" val="20200209001736"/>
  <p:tag name="MH_LIBRARY" val="GRAPHIC"/>
  <p:tag name="MH_ORDER" val="Freeform 9"/>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accent5"/>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目录页">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自定义 1">
      <a:dk1>
        <a:srgbClr val="000000"/>
      </a:dk1>
      <a:lt1>
        <a:srgbClr val="FFFFFF"/>
      </a:lt1>
      <a:dk2>
        <a:srgbClr val="44546A"/>
      </a:dk2>
      <a:lt2>
        <a:srgbClr val="E7E6E6"/>
      </a:lt2>
      <a:accent1>
        <a:srgbClr val="1253D6"/>
      </a:accent1>
      <a:accent2>
        <a:srgbClr val="00FFFF"/>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内容页">
  <a:themeElements>
    <a:clrScheme name="2018天翼云">
      <a:dk1>
        <a:srgbClr val="4D4D4D"/>
      </a:dk1>
      <a:lt1>
        <a:srgbClr val="F2F2F2"/>
      </a:lt1>
      <a:dk2>
        <a:srgbClr val="0068B5"/>
      </a:dk2>
      <a:lt2>
        <a:srgbClr val="EE7C00"/>
      </a:lt2>
      <a:accent1>
        <a:srgbClr val="E58989"/>
      </a:accent1>
      <a:accent2>
        <a:srgbClr val="E5E289"/>
      </a:accent2>
      <a:accent3>
        <a:srgbClr val="89E5E1"/>
      </a:accent3>
      <a:accent4>
        <a:srgbClr val="E289E5"/>
      </a:accent4>
      <a:accent5>
        <a:srgbClr val="E5E289"/>
      </a:accent5>
      <a:accent6>
        <a:srgbClr val="89E589"/>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1593</Words>
  <Application>Microsoft Office PowerPoint</Application>
  <PresentationFormat>宽屏</PresentationFormat>
  <Paragraphs>225</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4</vt:i4>
      </vt:variant>
      <vt:variant>
        <vt:lpstr>幻灯片标题</vt:lpstr>
      </vt:variant>
      <vt:variant>
        <vt:i4>14</vt:i4>
      </vt:variant>
    </vt:vector>
  </HeadingPairs>
  <TitlesOfParts>
    <vt:vector size="24" baseType="lpstr">
      <vt:lpstr>等线</vt:lpstr>
      <vt:lpstr>微软雅黑</vt:lpstr>
      <vt:lpstr>微软雅黑 Light</vt:lpstr>
      <vt:lpstr>Arial</vt:lpstr>
      <vt:lpstr>Calibri</vt:lpstr>
      <vt:lpstr>Times New Roman</vt:lpstr>
      <vt:lpstr>2_Office 主题​​</vt:lpstr>
      <vt:lpstr>3_目录页</vt:lpstr>
      <vt:lpstr>3_Office 主题​​</vt:lpstr>
      <vt:lpstr>内容页</vt:lpstr>
      <vt:lpstr>PowerPoint 演示文稿</vt:lpstr>
      <vt:lpstr>PowerPoint 演示文稿</vt:lpstr>
      <vt:lpstr>背景</vt:lpstr>
      <vt:lpstr>PowerPoint 演示文稿</vt:lpstr>
      <vt:lpstr>碎片整理1.0：填充+新增</vt:lpstr>
      <vt:lpstr>碎片整理1.0：</vt:lpstr>
      <vt:lpstr>碎片整理1.0：</vt:lpstr>
      <vt:lpstr>碎片整理1.0：</vt:lpstr>
      <vt:lpstr>碎片整理2.0：numa架构</vt:lpstr>
      <vt:lpstr>碎片整理2.0：根据numa资源选择虚机组合 </vt:lpstr>
      <vt:lpstr>PowerPoint 演示文稿</vt:lpstr>
      <vt:lpstr>BalCon </vt:lpstr>
      <vt:lpstr>PowerPoint 演示文稿</vt:lpstr>
      <vt:lpstr>碎片整理3.0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2019年天翼云百亿营销推广方案</dc:title>
  <dc:creator>赵 迪</dc:creator>
  <cp:lastModifiedBy>Zhu Jiazhen</cp:lastModifiedBy>
  <cp:revision>13</cp:revision>
  <dcterms:created xsi:type="dcterms:W3CDTF">2023-02-10T07:48:18Z</dcterms:created>
  <dcterms:modified xsi:type="dcterms:W3CDTF">2023-09-17T01:30:04Z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(3)BxYos1laOlQ/qkGgG/jTopzkMRsxI30L0wdpT5n6DlybWnqT2MRZ5V5Nf3pxYsECPVJ1n/9f
bkU9HX1MhQQaEMHRIHBHVUqYqUqt256iqWNsvVuvGOPgf0OrLGoSXf/x3qQpLYoI5YB8onsu
LTZG8duSBoZWp8ZG8ZM4ObyVmJM50g9sLg3uR2PTo5usZFuAKXNlFwghOxq+GyzSvUkZcMPN
EY4rPbSzNU91OslrHF</vt:lpwstr>
  </property>
  <property fmtid="{D5CDD505-2E9C-101B-9397-08002B2CF9AE}" pid="3" name="_2015_ms_pID_7253431">
    <vt:lpwstr>gJrEjTFynzF1Dh9MQtB1Z9fPjzYKfTtYCiYLwIp7Ii3F7Ig8ch9lvX
giYKEwDeFaalaendQueSSvadpTiUlYZRPardMHS0Aa5l51HQklTX7aTuaK/ugeYnsyF5tjg6
lWVTGsMWswbqSxLO0u1tCdPv3lzcjnTcmSJCfoLqQ7CwUeNQAsCe7YQhS/3G+4OkPkpi+Rbi
7HxZ3/d9QLfRv3h32EhRC6MjM8yV8VtonGrc</vt:lpwstr>
  </property>
  <property fmtid="{D5CDD505-2E9C-101B-9397-08002B2CF9AE}" pid="4" name="_2015_ms_pID_7253432">
    <vt:lpwstr>5g==</vt:lpwstr>
  </property>
  <property fmtid="{D5CDD505-2E9C-101B-9397-08002B2CF9AE}" pid="5" name="KSOProductBuildVer">
    <vt:lpwstr>2052-0.0.0.0</vt:lpwstr>
  </property>
  <property fmtid="{D5CDD505-2E9C-101B-9397-08002B2CF9AE}" pid="6" name="ICV">
    <vt:lpwstr>1A1D0AED04AD42CC9FBAC33BA7176BC7</vt:lpwstr>
  </property>
</Properties>
</file>