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42A42C-F375-44C2-8517-555C243768B4}">
  <a:tblStyle styleId="{1742A42C-F375-44C2-8517-555C243768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05769fc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305769fc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05769f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305769f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05769f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05769f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05769f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05769f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05769f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05769f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05769f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05769f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05769f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05769f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305769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305769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305769f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305769f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05769f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05769f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05769f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05769f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05769f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05769f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05769f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05769f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05769f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05769f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05769f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05769f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uZumaKi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Suite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 Bankai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87" y="996725"/>
            <a:ext cx="832025" cy="8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RiscZero </a:t>
            </a:r>
            <a:r>
              <a:rPr lang="en" sz="2466">
                <a:solidFill>
                  <a:schemeClr val="dk2"/>
                </a:solidFill>
              </a:rPr>
              <a:t>Stark Fibonacci Prover &amp; Verifier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" y="1017725"/>
            <a:ext cx="7530351" cy="3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Stone Prover </a:t>
            </a:r>
            <a:r>
              <a:rPr lang="en" sz="2466">
                <a:solidFill>
                  <a:schemeClr val="dk2"/>
                </a:solidFill>
              </a:rPr>
              <a:t>Fibonacci Prover and Verifier 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014763"/>
            <a:ext cx="7383650" cy="36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Circuit Benchmarking for Snarks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5" y="1017725"/>
            <a:ext cx="7416274" cy="40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UI/UX Arithmetic Benchmarking for Snarks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0" y="1017725"/>
            <a:ext cx="7041500" cy="39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UI/UX Elliptic Benchmarking for Snarks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1017725"/>
            <a:ext cx="7605023" cy="37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Prospects: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Benchmarking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DSL frameworks without proving systems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 on Icicle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Sequencers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 zkVMs (e.g., Scroll, Polygon zkEVM, Consensys zkEVM, zkSync, Risc Zero, zkWasm)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 compiler frameworks (e.g., zkLLVM)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87625" y="303800"/>
            <a:ext cx="4947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dk2"/>
                </a:solidFill>
              </a:rPr>
              <a:t>Thank you!!! </a:t>
            </a:r>
            <a:endParaRPr sz="6700">
              <a:solidFill>
                <a:schemeClr val="dk2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5" y="2043700"/>
            <a:ext cx="2616325" cy="2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3181750" y="3961925"/>
            <a:ext cx="4009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Github Link 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https://github.com/zk-bankai/uzumaki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do we need a benchmarking suite?</a:t>
            </a:r>
            <a:endParaRPr sz="3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Navigating Diversity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Rapid Evolution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Informed Decision-Making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Progress with historical data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Systems Under Heavy load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Limitations with current benchmarks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00" y="472700"/>
            <a:ext cx="5480800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39175" y="57050"/>
            <a:ext cx="2118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 Level Design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Roadmap of proving </a:t>
            </a:r>
            <a:r>
              <a:rPr lang="en"/>
              <a:t>systems</a:t>
            </a:r>
            <a:r>
              <a:rPr lang="en"/>
              <a:t> and frameworks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Starks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22775" y="17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{1742A42C-F375-44C2-8517-555C243768B4}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Language/Library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Arithmetization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Cairo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Polylang(Typescript-like)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RiscZero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Rust/C/C++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Boojum(ZkSync)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14625" y="16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{1742A42C-F375-44C2-8517-555C243768B4}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Language/Library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Arithmetization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Plonk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Groth16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Bellman(Rust)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Groth16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Marlin/Groth16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Zokrates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R1CS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Prover performance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Verifier performance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Proof size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Proof Generation Time (including witness generation time)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Peak Memory usage during proof generation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Average CPU Utilization % during proof generation (Reflects parallelization degree)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Proof cost (Dependent on field and curve efficiency, proof techniques, and computation model)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EVM Verifier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External libraries support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Ease of Use: Learning curve and user-friendliness of each DSL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Security Features: Built-in security measures of each DSL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Community and Ecosystem: Community size, resources, documentation, and support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Version Tracking: Include version numbers of DSLs for updates and improvements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Parallelization and Scalability: Support for parallel computations and scaling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 developed till now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Miden Stark Prover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RiscZero Prover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Stone Prover(Starkware)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Miden Stark Fibonacci Prover </a:t>
            </a:r>
            <a:endParaRPr sz="3466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1017725"/>
            <a:ext cx="7317652" cy="38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466">
                <a:solidFill>
                  <a:schemeClr val="dk2"/>
                </a:solidFill>
              </a:rPr>
              <a:t>Miden Stark Fibonacci Verifier 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4" y="1134088"/>
            <a:ext cx="8262375" cy="28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125" y="4385175"/>
            <a:ext cx="538275" cy="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