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05" r:id="rId3"/>
    <p:sldId id="311" r:id="rId4"/>
    <p:sldId id="313" r:id="rId5"/>
    <p:sldId id="315" r:id="rId6"/>
    <p:sldId id="316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租户权限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租户基本权限表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</a:rPr>
              <a:t>(6</a:t>
            </a:r>
            <a:r>
              <a:rPr lang="zh-CN" altLang="en-US" dirty="0" smtClean="0">
                <a:solidFill>
                  <a:schemeClr val="bg1"/>
                </a:solidFill>
              </a:rPr>
              <a:t>张表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346" y="365126"/>
            <a:ext cx="10995454" cy="1315394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看</a:t>
            </a:r>
            <a:r>
              <a:rPr lang="zh-CN" altLang="en-US" dirty="0" smtClean="0">
                <a:solidFill>
                  <a:schemeClr val="bg1"/>
                </a:solidFill>
              </a:rPr>
              <a:t>表结构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表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91" y="3999021"/>
            <a:ext cx="3135866" cy="277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04" y="3927126"/>
            <a:ext cx="4003461" cy="271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11265" y="4584356"/>
            <a:ext cx="21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tenant_id</a:t>
            </a:r>
            <a:r>
              <a:rPr lang="zh-CN" altLang="en-US" dirty="0" smtClean="0">
                <a:solidFill>
                  <a:schemeClr val="bg1"/>
                </a:solidFill>
              </a:rPr>
              <a:t>可以冗余到这张表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0530" y="4213654"/>
            <a:ext cx="2075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根据业务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这个可以共用角色数据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也</a:t>
            </a:r>
            <a:r>
              <a:rPr lang="zh-CN" altLang="en-US" dirty="0" smtClean="0">
                <a:solidFill>
                  <a:schemeClr val="bg1"/>
                </a:solidFill>
              </a:rPr>
              <a:t>可以分开（但是会数据冗余）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54" y="1540021"/>
            <a:ext cx="3110556" cy="198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3281257" y="2248930"/>
            <a:ext cx="3502602" cy="691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3" y="1540021"/>
            <a:ext cx="2652584" cy="220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4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557" y="426909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后面两张表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和之前一样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1" y="1724491"/>
            <a:ext cx="2952750" cy="27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431" y="1782975"/>
            <a:ext cx="3224856" cy="267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9622" y="5177480"/>
            <a:ext cx="737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为了方便，也可以冗余</a:t>
            </a:r>
            <a:r>
              <a:rPr lang="en-US" altLang="zh-CN" dirty="0" err="1" smtClean="0">
                <a:solidFill>
                  <a:schemeClr val="bg1"/>
                </a:solidFill>
              </a:rPr>
              <a:t>tenant_id</a:t>
            </a:r>
            <a:r>
              <a:rPr lang="zh-CN" altLang="en-US" dirty="0" smtClean="0">
                <a:solidFill>
                  <a:schemeClr val="bg1"/>
                </a:solidFill>
              </a:rPr>
              <a:t>到两者的关系表中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346" y="365126"/>
            <a:ext cx="10995454" cy="131539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首先初始化角色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7" y="1779373"/>
            <a:ext cx="1118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格式</a:t>
            </a:r>
            <a:endParaRPr lang="fr-FR" altLang="zh-CN" sz="2800" dirty="0" smtClean="0">
              <a:solidFill>
                <a:schemeClr val="bg1"/>
              </a:solidFill>
            </a:endParaRPr>
          </a:p>
          <a:p>
            <a:r>
              <a:rPr lang="fr-FR" altLang="zh-CN" sz="2800" dirty="0" smtClean="0">
                <a:solidFill>
                  <a:schemeClr val="bg1"/>
                </a:solidFill>
              </a:rPr>
              <a:t>g</a:t>
            </a:r>
            <a:r>
              <a:rPr lang="fr-FR" altLang="zh-CN" sz="2800" dirty="0">
                <a:solidFill>
                  <a:schemeClr val="bg1"/>
                </a:solidFill>
              </a:rPr>
              <a:t>, shenyi, admin,domain1</a:t>
            </a:r>
          </a:p>
          <a:p>
            <a:r>
              <a:rPr lang="fr-FR" altLang="zh-CN" sz="2800" dirty="0">
                <a:solidFill>
                  <a:schemeClr val="bg1"/>
                </a:solidFill>
              </a:rPr>
              <a:t>g, lisi, </a:t>
            </a:r>
            <a:r>
              <a:rPr lang="fr-FR" altLang="zh-CN" sz="2800" dirty="0" smtClean="0">
                <a:solidFill>
                  <a:schemeClr val="bg1"/>
                </a:solidFill>
              </a:rPr>
              <a:t>admin,domain2</a:t>
            </a:r>
          </a:p>
          <a:p>
            <a:endParaRPr lang="fr-FR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bg1"/>
                </a:solidFill>
              </a:rPr>
              <a:t>粗暴的方法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、先取出所有租户列表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然后遍历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、组装策略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8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346" y="365126"/>
            <a:ext cx="10995454" cy="131539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7" y="1779373"/>
            <a:ext cx="1118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roles:=make([]*models.Role,0)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</a:rPr>
              <a:t>lib.Gorm.Table</a:t>
            </a:r>
            <a:r>
              <a:rPr lang="en-US" altLang="zh-CN" sz="2800" dirty="0">
                <a:solidFill>
                  <a:schemeClr val="bg1"/>
                </a:solidFill>
              </a:rPr>
              <a:t>("roles </a:t>
            </a:r>
            <a:r>
              <a:rPr lang="en-US" altLang="zh-CN" sz="2800" dirty="0" err="1">
                <a:solidFill>
                  <a:schemeClr val="bg1"/>
                </a:solidFill>
              </a:rPr>
              <a:t>a,tenants</a:t>
            </a:r>
            <a:r>
              <a:rPr lang="en-US" altLang="zh-CN" sz="2800" dirty="0">
                <a:solidFill>
                  <a:schemeClr val="bg1"/>
                </a:solidFill>
              </a:rPr>
              <a:t> b").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	Where("</a:t>
            </a:r>
            <a:r>
              <a:rPr lang="en-US" altLang="zh-CN" sz="2800" dirty="0" err="1">
                <a:solidFill>
                  <a:schemeClr val="bg1"/>
                </a:solidFill>
              </a:rPr>
              <a:t>a.tenant_id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dirty="0" err="1">
                <a:solidFill>
                  <a:schemeClr val="bg1"/>
                </a:solidFill>
              </a:rPr>
              <a:t>b.tenant_id</a:t>
            </a:r>
            <a:r>
              <a:rPr lang="en-US" altLang="zh-CN" sz="2800" dirty="0">
                <a:solidFill>
                  <a:schemeClr val="bg1"/>
                </a:solidFill>
              </a:rPr>
              <a:t>").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	Where("</a:t>
            </a:r>
            <a:r>
              <a:rPr lang="en-US" altLang="zh-CN" sz="2800" dirty="0" err="1">
                <a:solidFill>
                  <a:schemeClr val="bg1"/>
                </a:solidFill>
              </a:rPr>
              <a:t>a.role_pid</a:t>
            </a:r>
            <a:r>
              <a:rPr lang="en-US" altLang="zh-CN" sz="2800" dirty="0">
                <a:solidFill>
                  <a:schemeClr val="bg1"/>
                </a:solidFill>
              </a:rPr>
              <a:t>=?",0).Select("a.*,</a:t>
            </a:r>
            <a:r>
              <a:rPr lang="en-US" altLang="zh-CN" sz="2800" dirty="0" err="1">
                <a:solidFill>
                  <a:schemeClr val="bg1"/>
                </a:solidFill>
              </a:rPr>
              <a:t>b.tenant_name</a:t>
            </a:r>
            <a:r>
              <a:rPr lang="en-US" altLang="zh-CN" sz="2800" dirty="0">
                <a:solidFill>
                  <a:schemeClr val="bg1"/>
                </a:solidFill>
              </a:rPr>
              <a:t>").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	Find(&amp;roles)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7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98514334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17052</TotalTime>
  <Words>111</Words>
  <Application>Microsoft Office PowerPoint</Application>
  <PresentationFormat>自定义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租户权限:租户基本权限表设计(6张表)</vt:lpstr>
      <vt:lpstr>看表结构(主要表)</vt:lpstr>
      <vt:lpstr>后面两张表(和之前一样)</vt:lpstr>
      <vt:lpstr>首先初始化角色</vt:lpstr>
      <vt:lpstr>基本代码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1738</cp:revision>
  <dcterms:created xsi:type="dcterms:W3CDTF">2016-05-22T15:40:23Z</dcterms:created>
  <dcterms:modified xsi:type="dcterms:W3CDTF">2020-10-14T05:23:55Z</dcterms:modified>
</cp:coreProperties>
</file>