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05" r:id="rId3"/>
    <p:sldId id="315" r:id="rId4"/>
    <p:sldId id="316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sbin.org/docs/en/supported-models#examp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708" y="2434281"/>
            <a:ext cx="10940335" cy="138315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策略生效范围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角色特例权限的实现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346" y="365126"/>
            <a:ext cx="10995454" cy="131539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之前有个细节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706" y="1779373"/>
            <a:ext cx="11182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[</a:t>
            </a:r>
            <a:r>
              <a:rPr lang="en-US" altLang="zh-CN" sz="2800" dirty="0" err="1">
                <a:solidFill>
                  <a:schemeClr val="bg1"/>
                </a:solidFill>
              </a:rPr>
              <a:t>policy_effect</a:t>
            </a:r>
            <a:r>
              <a:rPr lang="en-US" altLang="zh-CN" sz="28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e = some(where (</a:t>
            </a:r>
            <a:r>
              <a:rPr lang="en-US" altLang="zh-CN" sz="2800" dirty="0" err="1">
                <a:solidFill>
                  <a:schemeClr val="bg1"/>
                </a:solidFill>
              </a:rPr>
              <a:t>p.eft</a:t>
            </a:r>
            <a:r>
              <a:rPr lang="en-US" altLang="zh-CN" sz="2800" dirty="0">
                <a:solidFill>
                  <a:schemeClr val="bg1"/>
                </a:solidFill>
              </a:rPr>
              <a:t> == allow</a:t>
            </a:r>
            <a:r>
              <a:rPr lang="en-US" altLang="zh-CN" sz="2800" dirty="0" smtClean="0">
                <a:solidFill>
                  <a:schemeClr val="bg1"/>
                </a:solidFill>
              </a:rPr>
              <a:t>))</a:t>
            </a: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bg1"/>
                </a:solidFill>
              </a:rPr>
              <a:t>官方的解释是：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如果存在任意一个决策结果为</a:t>
            </a:r>
            <a:r>
              <a:rPr lang="en-US" altLang="zh-CN" sz="2800" dirty="0">
                <a:solidFill>
                  <a:schemeClr val="bg1"/>
                </a:solidFill>
              </a:rPr>
              <a:t>allow</a:t>
            </a:r>
            <a:r>
              <a:rPr lang="zh-CN" altLang="en-US" sz="2800" dirty="0">
                <a:solidFill>
                  <a:schemeClr val="bg1"/>
                </a:solidFill>
              </a:rPr>
              <a:t>的匹配规则，则最终决策结果为</a:t>
            </a:r>
            <a:r>
              <a:rPr lang="en-US" altLang="zh-CN" sz="2800" dirty="0">
                <a:solidFill>
                  <a:schemeClr val="bg1"/>
                </a:solidFill>
              </a:rPr>
              <a:t>allow</a:t>
            </a:r>
            <a:r>
              <a:rPr lang="zh-CN" altLang="en-US" sz="2800" dirty="0">
                <a:solidFill>
                  <a:schemeClr val="bg1"/>
                </a:solidFill>
              </a:rPr>
              <a:t>，即</a:t>
            </a:r>
            <a:r>
              <a:rPr lang="en-US" altLang="zh-CN" sz="2800" dirty="0">
                <a:solidFill>
                  <a:schemeClr val="bg1"/>
                </a:solidFill>
              </a:rPr>
              <a:t>allow-override</a:t>
            </a:r>
            <a:r>
              <a:rPr lang="zh-CN" altLang="en-US" sz="2800" dirty="0">
                <a:solidFill>
                  <a:schemeClr val="bg1"/>
                </a:solidFill>
              </a:rPr>
              <a:t>。 其中</a:t>
            </a:r>
            <a:r>
              <a:rPr lang="en-US" altLang="zh-CN" sz="2800" dirty="0" err="1">
                <a:solidFill>
                  <a:schemeClr val="bg1"/>
                </a:solidFill>
              </a:rPr>
              <a:t>p.eft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表示策略规则的决策结果，可以为</a:t>
            </a:r>
            <a:r>
              <a:rPr lang="en-US" altLang="zh-CN" sz="2800" dirty="0">
                <a:solidFill>
                  <a:schemeClr val="bg1"/>
                </a:solidFill>
              </a:rPr>
              <a:t>allow </a:t>
            </a:r>
            <a:r>
              <a:rPr lang="zh-CN" altLang="en-US" sz="2800" dirty="0">
                <a:solidFill>
                  <a:schemeClr val="bg1"/>
                </a:solidFill>
              </a:rPr>
              <a:t>或者</a:t>
            </a:r>
            <a:r>
              <a:rPr lang="en-US" altLang="zh-CN" sz="2800" dirty="0" smtClean="0">
                <a:solidFill>
                  <a:schemeClr val="bg1"/>
                </a:solidFill>
              </a:rPr>
              <a:t>deny .  </a:t>
            </a:r>
            <a:r>
              <a:rPr lang="zh-CN" altLang="en-US" sz="2800" dirty="0" smtClean="0">
                <a:solidFill>
                  <a:schemeClr val="bg1"/>
                </a:solidFill>
              </a:rPr>
              <a:t>默认是</a:t>
            </a:r>
            <a:r>
              <a:rPr lang="en-US" altLang="zh-CN" sz="2800" dirty="0" smtClean="0">
                <a:solidFill>
                  <a:schemeClr val="bg1"/>
                </a:solidFill>
              </a:rPr>
              <a:t>allow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8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346" y="365126"/>
            <a:ext cx="10995454" cy="131539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固定写法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04737"/>
              </p:ext>
            </p:extLst>
          </p:nvPr>
        </p:nvGraphicFramePr>
        <p:xfrm>
          <a:off x="665076" y="1897865"/>
          <a:ext cx="10616643" cy="4515293"/>
        </p:xfrm>
        <a:graphic>
          <a:graphicData uri="http://schemas.openxmlformats.org/drawingml/2006/table">
            <a:tbl>
              <a:tblPr/>
              <a:tblGrid>
                <a:gridCol w="3538881"/>
                <a:gridCol w="3538881"/>
                <a:gridCol w="3538881"/>
              </a:tblGrid>
              <a:tr h="488917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  <a:latin typeface="inherit"/>
                        </a:rPr>
                        <a:t>Policy effect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b="1">
                          <a:effectLst/>
                          <a:latin typeface="inherit"/>
                        </a:rPr>
                        <a:t>意义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b="1">
                          <a:effectLst/>
                          <a:latin typeface="inherit"/>
                        </a:rPr>
                        <a:t>示例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403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some(where (p.eft == allow))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allow-override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u="none" strike="noStrike">
                          <a:solidFill>
                            <a:srgbClr val="0366D6"/>
                          </a:solidFill>
                          <a:effectLst/>
                          <a:latin typeface="inherit"/>
                          <a:hlinkClick r:id="rId2"/>
                        </a:rPr>
                        <a:t>ACL, RBAC, etc.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4035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inherit"/>
                        </a:rPr>
                        <a:t>!some(where (</a:t>
                      </a:r>
                      <a:r>
                        <a:rPr lang="en-US" dirty="0" err="1">
                          <a:effectLst/>
                          <a:latin typeface="inherit"/>
                        </a:rPr>
                        <a:t>p.eft</a:t>
                      </a:r>
                      <a:r>
                        <a:rPr lang="en-US" dirty="0">
                          <a:effectLst/>
                          <a:latin typeface="inherit"/>
                        </a:rPr>
                        <a:t> == deny))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deny-override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u="none" strike="noStrike">
                          <a:solidFill>
                            <a:srgbClr val="0366D6"/>
                          </a:solidFill>
                          <a:effectLst/>
                          <a:latin typeface="inherit"/>
                          <a:hlinkClick r:id="rId2"/>
                        </a:rPr>
                        <a:t>Deny-override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1524271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inherit"/>
                        </a:rPr>
                        <a:t>some(where (</a:t>
                      </a:r>
                      <a:r>
                        <a:rPr lang="en-US" dirty="0" err="1">
                          <a:effectLst/>
                          <a:latin typeface="inherit"/>
                        </a:rPr>
                        <a:t>p.eft</a:t>
                      </a:r>
                      <a:r>
                        <a:rPr lang="en-US" dirty="0">
                          <a:effectLst/>
                          <a:latin typeface="inherit"/>
                        </a:rPr>
                        <a:t> == allow)) &amp;&amp; !some(where (</a:t>
                      </a:r>
                      <a:r>
                        <a:rPr lang="en-US" dirty="0" err="1">
                          <a:effectLst/>
                          <a:latin typeface="inherit"/>
                        </a:rPr>
                        <a:t>p.eft</a:t>
                      </a:r>
                      <a:r>
                        <a:rPr lang="en-US" dirty="0">
                          <a:effectLst/>
                          <a:latin typeface="inherit"/>
                        </a:rPr>
                        <a:t> == deny))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allow-and-deny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u="none" strike="noStrike">
                          <a:solidFill>
                            <a:srgbClr val="0366D6"/>
                          </a:solidFill>
                          <a:effectLst/>
                          <a:latin typeface="inherit"/>
                          <a:hlinkClick r:id="rId2"/>
                        </a:rPr>
                        <a:t>Allow-and-deny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403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priority(p.eft) || deny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priority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u="none" strike="noStrike" dirty="0">
                          <a:solidFill>
                            <a:srgbClr val="0366D6"/>
                          </a:solidFill>
                          <a:effectLst/>
                          <a:latin typeface="inherit"/>
                          <a:hlinkClick r:id="rId2"/>
                        </a:rPr>
                        <a:t>Priority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55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98514334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17944</TotalTime>
  <Words>127</Words>
  <Application>Microsoft Office PowerPoint</Application>
  <PresentationFormat>自定义</PresentationFormat>
  <Paragraphs>27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策略生效范围:角色特例权限的实现</vt:lpstr>
      <vt:lpstr>之前有个细节</vt:lpstr>
      <vt:lpstr>固定写法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1767</cp:revision>
  <dcterms:created xsi:type="dcterms:W3CDTF">2016-05-22T15:40:23Z</dcterms:created>
  <dcterms:modified xsi:type="dcterms:W3CDTF">2020-10-27T17:30:17Z</dcterms:modified>
</cp:coreProperties>
</file>