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6" r:id="rId4"/>
    <p:sldId id="307" r:id="rId5"/>
    <p:sldId id="30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bin/gorm-adap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r>
              <a:rPr lang="zh-CN" altLang="en-US">
                <a:solidFill>
                  <a:schemeClr val="bg1"/>
                </a:solidFill>
              </a:rPr>
              <a:t>持久</a:t>
            </a:r>
            <a:r>
              <a:rPr lang="zh-CN" altLang="en-US" smtClean="0">
                <a:solidFill>
                  <a:schemeClr val="bg1"/>
                </a:solidFill>
              </a:rPr>
              <a:t>化</a:t>
            </a:r>
            <a:r>
              <a:rPr lang="zh-CN" altLang="en-US">
                <a:solidFill>
                  <a:schemeClr val="bg1"/>
                </a:solidFill>
              </a:rPr>
              <a:t>权限</a:t>
            </a:r>
            <a:r>
              <a:rPr lang="zh-CN" altLang="en-US" smtClean="0">
                <a:solidFill>
                  <a:schemeClr val="bg1"/>
                </a:solidFill>
              </a:rPr>
              <a:t>策略（初步）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首先看文档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https</a:t>
            </a:r>
            <a:r>
              <a:rPr lang="en-US" altLang="zh-CN" dirty="0">
                <a:solidFill>
                  <a:schemeClr val="bg1"/>
                </a:solidFill>
              </a:rPr>
              <a:t>://casbin.org/docs/zh-CN/adapters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然后看着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hlinkClick r:id="rId2"/>
              </a:rPr>
              <a:t>https://github.com/casbin/gorm-adapter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989" y="1556951"/>
            <a:ext cx="11846011" cy="51898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直接装这个即可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get </a:t>
            </a:r>
            <a:r>
              <a:rPr lang="en-US" altLang="zh-CN" dirty="0" smtClean="0">
                <a:solidFill>
                  <a:schemeClr val="bg1"/>
                </a:solidFill>
              </a:rPr>
              <a:t>github.com/</a:t>
            </a:r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r>
              <a:rPr lang="en-US" altLang="zh-CN" dirty="0" smtClean="0">
                <a:solidFill>
                  <a:schemeClr val="bg1"/>
                </a:solidFill>
              </a:rPr>
              <a:t>-adapter/v3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不过必须要升级下</a:t>
            </a:r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v2</a:t>
            </a:r>
            <a:r>
              <a:rPr lang="zh-CN" altLang="en-US" dirty="0" smtClean="0">
                <a:solidFill>
                  <a:schemeClr val="bg1"/>
                </a:solidFill>
              </a:rPr>
              <a:t>版本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go get  github.com/</a:t>
            </a:r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r>
              <a:rPr lang="en-US" altLang="zh-CN" dirty="0" smtClean="0">
                <a:solidFill>
                  <a:schemeClr val="bg1"/>
                </a:solidFill>
              </a:rPr>
              <a:t>/v2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它内部也依赖了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r>
              <a:rPr lang="zh-CN" altLang="en-US" dirty="0" smtClean="0">
                <a:solidFill>
                  <a:schemeClr val="bg1"/>
                </a:solidFill>
              </a:rPr>
              <a:t>本身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下载</a:t>
            </a:r>
            <a:r>
              <a:rPr lang="zh-CN" altLang="en-US" dirty="0" smtClean="0">
                <a:solidFill>
                  <a:schemeClr val="bg1"/>
                </a:solidFill>
              </a:rPr>
              <a:t>课件，初始化</a:t>
            </a:r>
            <a:r>
              <a:rPr lang="en-US" altLang="zh-CN" dirty="0" err="1" smtClean="0">
                <a:solidFill>
                  <a:schemeClr val="bg1"/>
                </a:solidFill>
              </a:rPr>
              <a:t>gorm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拷贝如下代码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989" y="1556951"/>
            <a:ext cx="11846011" cy="5189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adap,err:=</a:t>
            </a:r>
            <a:r>
              <a:rPr lang="en-US" altLang="zh-CN" dirty="0" err="1">
                <a:solidFill>
                  <a:schemeClr val="bg1"/>
                </a:solidFill>
              </a:rPr>
              <a:t>gormadapter.NewAdapterByDB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en-US" altLang="zh-CN" dirty="0" err="1">
                <a:solidFill>
                  <a:schemeClr val="bg1"/>
                </a:solidFill>
              </a:rPr>
              <a:t>Gorm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err!=nil{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log.Fatal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e,err</a:t>
            </a:r>
            <a:r>
              <a:rPr lang="en-US" altLang="zh-CN" dirty="0">
                <a:solidFill>
                  <a:schemeClr val="bg1"/>
                </a:solidFill>
              </a:rPr>
              <a:t>:= </a:t>
            </a:r>
            <a:r>
              <a:rPr lang="en-US" altLang="zh-CN" dirty="0" err="1">
                <a:solidFill>
                  <a:schemeClr val="bg1"/>
                </a:solidFill>
              </a:rPr>
              <a:t>casbin.NewEnforcer</a:t>
            </a:r>
            <a:r>
              <a:rPr lang="en-US" altLang="zh-CN" dirty="0">
                <a:solidFill>
                  <a:schemeClr val="bg1"/>
                </a:solidFill>
              </a:rPr>
              <a:t>("resources/model.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",</a:t>
            </a:r>
            <a:r>
              <a:rPr lang="en-US" altLang="zh-CN" dirty="0" err="1">
                <a:solidFill>
                  <a:schemeClr val="bg1"/>
                </a:solidFill>
              </a:rPr>
              <a:t>adap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err!=nil{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log.Fatal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err=</a:t>
            </a:r>
            <a:r>
              <a:rPr lang="en-US" altLang="zh-CN" dirty="0" err="1">
                <a:solidFill>
                  <a:schemeClr val="bg1"/>
                </a:solidFill>
              </a:rPr>
              <a:t>e.LoadPolicy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err!=nil{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log.Fatal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70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使用Gorm持久化权限策略（初步）</vt:lpstr>
      <vt:lpstr>首先看文档</vt:lpstr>
      <vt:lpstr>安装</vt:lpstr>
      <vt:lpstr>拷贝如下代码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1618</cp:revision>
  <dcterms:created xsi:type="dcterms:W3CDTF">2016-05-22T15:40:23Z</dcterms:created>
  <dcterms:modified xsi:type="dcterms:W3CDTF">2020-09-17T04:15:16Z</dcterms:modified>
</cp:coreProperties>
</file>