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05" r:id="rId3"/>
    <p:sldId id="311" r:id="rId4"/>
    <p:sldId id="31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修改</a:t>
            </a:r>
            <a:r>
              <a:rPr lang="zh-CN" altLang="en-US" smtClean="0">
                <a:solidFill>
                  <a:schemeClr val="bg1"/>
                </a:solidFill>
              </a:rPr>
              <a:t>匹配规则：简化策略数据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看上节课的策略数据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8" y="1779373"/>
            <a:ext cx="8093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	</a:t>
            </a:r>
            <a:r>
              <a:rPr lang="en-US" altLang="zh-CN" sz="2800" dirty="0" err="1">
                <a:solidFill>
                  <a:schemeClr val="bg1"/>
                </a:solidFill>
              </a:rPr>
              <a:t>deptadmin</a:t>
            </a:r>
            <a:r>
              <a:rPr lang="en-US" altLang="zh-CN" sz="2800" dirty="0">
                <a:solidFill>
                  <a:schemeClr val="bg1"/>
                </a:solidFill>
              </a:rPr>
              <a:t>	/</a:t>
            </a:r>
            <a:r>
              <a:rPr lang="en-US" altLang="zh-CN" sz="2800" dirty="0" err="1">
                <a:solidFill>
                  <a:schemeClr val="bg1"/>
                </a:solidFill>
              </a:rPr>
              <a:t>depts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GET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p	</a:t>
            </a:r>
            <a:r>
              <a:rPr lang="en-US" altLang="zh-CN" sz="2800" dirty="0" err="1">
                <a:solidFill>
                  <a:schemeClr val="bg1"/>
                </a:solidFill>
              </a:rPr>
              <a:t>deptadmin</a:t>
            </a:r>
            <a:r>
              <a:rPr lang="en-US" altLang="zh-CN" sz="2800" dirty="0">
                <a:solidFill>
                  <a:schemeClr val="bg1"/>
                </a:solidFill>
              </a:rPr>
              <a:t>	/</a:t>
            </a:r>
            <a:r>
              <a:rPr lang="en-US" altLang="zh-CN" sz="2800" dirty="0" err="1">
                <a:solidFill>
                  <a:schemeClr val="bg1"/>
                </a:solidFill>
              </a:rPr>
              <a:t>depts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POST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这样也许你会觉得很麻烦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p	</a:t>
            </a:r>
            <a:r>
              <a:rPr lang="en-US" altLang="zh-CN" sz="2800" dirty="0" err="1">
                <a:solidFill>
                  <a:schemeClr val="bg1"/>
                </a:solidFill>
              </a:rPr>
              <a:t>deptadmin</a:t>
            </a:r>
            <a:r>
              <a:rPr lang="en-US" altLang="zh-CN" sz="2800" dirty="0">
                <a:solidFill>
                  <a:schemeClr val="bg1"/>
                </a:solidFill>
              </a:rPr>
              <a:t>	/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depts</a:t>
            </a:r>
            <a:r>
              <a:rPr lang="en-US" altLang="zh-CN" sz="2800" dirty="0" smtClean="0">
                <a:solidFill>
                  <a:schemeClr val="bg1"/>
                </a:solidFill>
              </a:rPr>
              <a:t>    GET,POST </a:t>
            </a:r>
            <a:r>
              <a:rPr lang="zh-CN" altLang="en-US" sz="2800" dirty="0" smtClean="0">
                <a:solidFill>
                  <a:schemeClr val="bg1"/>
                </a:solidFill>
              </a:rPr>
              <a:t>这样不香吗？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				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两种方案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8" y="1779373"/>
            <a:ext cx="8093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bg1"/>
                </a:solidFill>
              </a:rPr>
              <a:t>一种是用它内置的函数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regexMatch</a:t>
            </a:r>
            <a:r>
              <a:rPr lang="en-US" altLang="zh-CN" sz="2800" dirty="0" smtClean="0">
                <a:solidFill>
                  <a:schemeClr val="bg1"/>
                </a:solidFill>
              </a:rPr>
              <a:t>(k1,k2)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k2</a:t>
            </a:r>
            <a:r>
              <a:rPr lang="zh-CN" altLang="en-US" sz="2800" dirty="0" smtClean="0">
                <a:solidFill>
                  <a:schemeClr val="bg1"/>
                </a:solidFill>
              </a:rPr>
              <a:t>是正则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具体写法 </a:t>
            </a:r>
            <a:r>
              <a:rPr lang="en-US" altLang="zh-CN" sz="2800" dirty="0" err="1">
                <a:solidFill>
                  <a:schemeClr val="bg1"/>
                </a:solidFill>
              </a:rPr>
              <a:t>regexMatch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r.act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p.act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假设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r.act</a:t>
            </a:r>
            <a:r>
              <a:rPr lang="zh-CN" altLang="en-US" sz="2800" dirty="0" smtClean="0">
                <a:solidFill>
                  <a:schemeClr val="bg1"/>
                </a:solidFill>
              </a:rPr>
              <a:t>是 </a:t>
            </a:r>
            <a:r>
              <a:rPr lang="en-US" altLang="zh-CN" sz="2800" dirty="0" smtClean="0">
                <a:solidFill>
                  <a:schemeClr val="bg1"/>
                </a:solidFill>
              </a:rPr>
              <a:t>GET  </a:t>
            </a:r>
            <a:r>
              <a:rPr lang="zh-CN" altLang="en-US" sz="2800" dirty="0" smtClean="0">
                <a:solidFill>
                  <a:schemeClr val="bg1"/>
                </a:solidFill>
              </a:rPr>
              <a:t>，并假设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p.act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是 </a:t>
            </a:r>
            <a:r>
              <a:rPr lang="en-US" altLang="zh-CN" sz="2800" dirty="0" smtClean="0">
                <a:solidFill>
                  <a:schemeClr val="bg1"/>
                </a:solidFill>
              </a:rPr>
              <a:t>POST</a:t>
            </a:r>
            <a:r>
              <a:rPr lang="zh-CN" altLang="en-US" sz="2800" dirty="0" smtClean="0">
                <a:solidFill>
                  <a:schemeClr val="bg1"/>
                </a:solidFill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</a:rPr>
              <a:t>GET 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这好比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r.act</a:t>
            </a:r>
            <a:r>
              <a:rPr lang="zh-CN" altLang="en-US" sz="2800" dirty="0" smtClean="0">
                <a:solidFill>
                  <a:schemeClr val="bg1"/>
                </a:solidFill>
              </a:rPr>
              <a:t>是否符合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p.act</a:t>
            </a:r>
            <a:r>
              <a:rPr lang="zh-CN" altLang="en-US" sz="2800" dirty="0" smtClean="0">
                <a:solidFill>
                  <a:schemeClr val="bg1"/>
                </a:solidFill>
              </a:rPr>
              <a:t>的正则匹配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98514334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16366</TotalTime>
  <Words>65</Words>
  <Application>Microsoft Office PowerPoint</Application>
  <PresentationFormat>自定义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修改匹配规则：简化策略数据</vt:lpstr>
      <vt:lpstr>看上节课的策略数据</vt:lpstr>
      <vt:lpstr>两种方案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1692</cp:revision>
  <dcterms:created xsi:type="dcterms:W3CDTF">2016-05-22T15:40:23Z</dcterms:created>
  <dcterms:modified xsi:type="dcterms:W3CDTF">2020-09-29T06:57:45Z</dcterms:modified>
</cp:coreProperties>
</file>