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05" r:id="rId3"/>
    <p:sldId id="311" r:id="rId4"/>
    <p:sldId id="31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sbin.org/docs/zh-CN/fun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自定义匹配函数：</a:t>
            </a:r>
            <a:r>
              <a:rPr lang="zh-CN" altLang="en-US" dirty="0" smtClean="0">
                <a:solidFill>
                  <a:schemeClr val="bg1"/>
                </a:solidFill>
              </a:rPr>
              <a:t>简化策略数据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上节课我们修改了策略数据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1779373"/>
            <a:ext cx="80936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原来是：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p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>
                <a:solidFill>
                  <a:schemeClr val="bg1"/>
                </a:solidFill>
              </a:rPr>
              <a:t>depts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GET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p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>
                <a:solidFill>
                  <a:schemeClr val="bg1"/>
                </a:solidFill>
              </a:rPr>
              <a:t>depts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POST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后来改成了：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p	</a:t>
            </a:r>
            <a:r>
              <a:rPr lang="en-US" altLang="zh-CN" sz="2800" dirty="0" err="1">
                <a:solidFill>
                  <a:schemeClr val="bg1"/>
                </a:solidFill>
              </a:rPr>
              <a:t>deptadmin</a:t>
            </a:r>
            <a:r>
              <a:rPr lang="en-US" altLang="zh-CN" sz="2800" dirty="0">
                <a:solidFill>
                  <a:schemeClr val="bg1"/>
                </a:solidFill>
              </a:rPr>
              <a:t>	/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depts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smtClean="0">
                <a:solidFill>
                  <a:schemeClr val="bg1"/>
                </a:solidFill>
              </a:rPr>
              <a:t>GET|POST) 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6204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1779373"/>
            <a:ext cx="80936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bg1"/>
                </a:solidFill>
              </a:rPr>
              <a:t>文档依然在这：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hlinkClick r:id="rId2"/>
              </a:rPr>
              <a:t>https://</a:t>
            </a:r>
            <a:r>
              <a:rPr lang="en-US" altLang="zh-CN" sz="2800" dirty="0" smtClean="0">
                <a:hlinkClick r:id="rId2"/>
              </a:rPr>
              <a:t>casbin.org/docs/zh-CN/function</a:t>
            </a:r>
            <a:endParaRPr lang="en-US" altLang="zh-CN" sz="2800" dirty="0" smtClean="0"/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16428</TotalTime>
  <Words>37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自定义匹配函数：简化策略数据</vt:lpstr>
      <vt:lpstr>上节课我们修改了策略数据</vt:lpstr>
      <vt:lpstr>自定义函数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1700</cp:revision>
  <dcterms:created xsi:type="dcterms:W3CDTF">2016-05-22T15:40:23Z</dcterms:created>
  <dcterms:modified xsi:type="dcterms:W3CDTF">2020-09-29T14:22:22Z</dcterms:modified>
</cp:coreProperties>
</file>