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ji06MFjzf1sZzf24cpbbaVjGYj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Mon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RobotoMon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316ddb1184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g316ddb11848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3160c8cefeb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3160c8cefe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3160c8cefeb_1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3160c8cefeb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315c8795860_0_1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g315c8795860_0_17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3160c8cefeb_1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3160c8cefeb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315c8795860_0_1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g315c8795860_0_12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315c8795860_0_1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g315c8795860_0_16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316e9a0551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g316e9a0551e_0_1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60c8cefeb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60c8cefe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5c879586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315c8795860_0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15c8795860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315c8795860_0_2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15c8795860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315c8795860_0_6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15c8795860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g315c8795860_0_7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315c8795860_0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g315c8795860_0_9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315c8795860_0_1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g315c8795860_0_1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316e9a055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g316e9a0551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noir-lang/noir/issues/4409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T"/>
              <a:t>ZK Scaling Group 5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36575"/>
            <a:ext cx="9144000" cy="20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r>
              <a:rPr lang="en-IT" sz="2080"/>
              <a:t>Members (alphabetical order)</a:t>
            </a:r>
            <a:endParaRPr sz="2080"/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r>
              <a:t/>
            </a:r>
            <a:endParaRPr sz="2080"/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r>
              <a:rPr lang="en-IT" sz="2300"/>
              <a:t>Vedant Asati</a:t>
            </a:r>
            <a:endParaRPr sz="2300"/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r>
              <a:rPr lang="en-IT" sz="2300"/>
              <a:t>Amira Bouguera</a:t>
            </a:r>
            <a:endParaRPr sz="2300"/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r>
              <a:rPr lang="en-IT" sz="2300"/>
              <a:t>Marcelo Kaihara</a:t>
            </a:r>
            <a:endParaRPr sz="2300"/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r>
              <a:rPr lang="en-IT" sz="2300"/>
              <a:t>Henri Le Bras</a:t>
            </a:r>
            <a:endParaRPr sz="2300"/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r>
              <a:rPr lang="en-IT" sz="2300"/>
              <a:t>Nicolas Marshall</a:t>
            </a:r>
            <a:endParaRPr sz="2300"/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r>
              <a:rPr lang="en-IT" sz="2300"/>
              <a:t>Giovanni Pagano</a:t>
            </a:r>
            <a:endParaRPr sz="2300"/>
          </a:p>
        </p:txBody>
      </p:sp>
      <p:sp>
        <p:nvSpPr>
          <p:cNvPr id="86" name="Google Shape;86;p1"/>
          <p:cNvSpPr txBox="1"/>
          <p:nvPr/>
        </p:nvSpPr>
        <p:spPr>
          <a:xfrm>
            <a:off x="2635575" y="5712700"/>
            <a:ext cx="70098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Github https://github.com/zk-scaling-group5/</a:t>
            </a:r>
            <a:endParaRPr sz="2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316ddb11848_0_1"/>
          <p:cNvSpPr txBox="1"/>
          <p:nvPr/>
        </p:nvSpPr>
        <p:spPr>
          <a:xfrm>
            <a:off x="329975" y="612750"/>
            <a:ext cx="67872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Application: layer-2 state transition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3" name="Google Shape;1093;g316ddb11848_0_1"/>
          <p:cNvSpPr txBox="1"/>
          <p:nvPr/>
        </p:nvSpPr>
        <p:spPr>
          <a:xfrm>
            <a:off x="446475" y="3452825"/>
            <a:ext cx="5417400" cy="31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we proving ?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transaction (in order) is valid: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sender has enough funds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signature is valid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initial state matches its root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updated state matches the expected root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4" name="Google Shape;1094;g316ddb11848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75" y="1339450"/>
            <a:ext cx="5874249" cy="1929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95" name="Google Shape;1095;g316ddb11848_0_1"/>
          <p:cNvSpPr txBox="1"/>
          <p:nvPr/>
        </p:nvSpPr>
        <p:spPr>
          <a:xfrm>
            <a:off x="6320725" y="3452825"/>
            <a:ext cx="5417400" cy="31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?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proof + public inputs are small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post it to a layer-1 (e.g. Ethereum)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get the proof verified by a layer-1 contract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full state stays “off-chain” (off-layer-1)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example mimicking a (simplified !) ZK-rollup L2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6" name="Google Shape;1096;g316ddb11848_0_1"/>
          <p:cNvCxnSpPr/>
          <p:nvPr/>
        </p:nvCxnSpPr>
        <p:spPr>
          <a:xfrm>
            <a:off x="5938250" y="3512350"/>
            <a:ext cx="0" cy="31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7" name="Google Shape;1097;g316ddb11848_0_1"/>
          <p:cNvSpPr txBox="1"/>
          <p:nvPr/>
        </p:nvSpPr>
        <p:spPr>
          <a:xfrm>
            <a:off x="6846075" y="547450"/>
            <a:ext cx="5134500" cy="25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inputs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state root (1 hash)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updated state root (1 hash)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 inputs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initial state (balances)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3160c8cefeb_1_8"/>
          <p:cNvSpPr txBox="1"/>
          <p:nvPr/>
        </p:nvSpPr>
        <p:spPr>
          <a:xfrm>
            <a:off x="2121900" y="676125"/>
            <a:ext cx="79482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1103;g3160c8cefeb_1_8"/>
          <p:cNvSpPr/>
          <p:nvPr/>
        </p:nvSpPr>
        <p:spPr>
          <a:xfrm>
            <a:off x="631600" y="2817691"/>
            <a:ext cx="1242000" cy="119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T">
                <a:latin typeface="Calibri"/>
                <a:ea typeface="Calibri"/>
                <a:cs typeface="Calibri"/>
                <a:sym typeface="Calibri"/>
              </a:rPr>
              <a:t>Write Noir Program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4" name="Google Shape;1104;g3160c8cefeb_1_8"/>
          <p:cNvCxnSpPr>
            <a:stCxn id="1103" idx="3"/>
            <a:endCxn id="1105" idx="1"/>
          </p:cNvCxnSpPr>
          <p:nvPr/>
        </p:nvCxnSpPr>
        <p:spPr>
          <a:xfrm>
            <a:off x="1873600" y="3413791"/>
            <a:ext cx="132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5" name="Google Shape;1105;g3160c8cefeb_1_8"/>
          <p:cNvSpPr/>
          <p:nvPr/>
        </p:nvSpPr>
        <p:spPr>
          <a:xfrm>
            <a:off x="3198272" y="2817691"/>
            <a:ext cx="1242000" cy="119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T">
                <a:latin typeface="Calibri"/>
                <a:ea typeface="Calibri"/>
                <a:cs typeface="Calibri"/>
                <a:sym typeface="Calibri"/>
              </a:rPr>
              <a:t>nargo execute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6" name="Google Shape;1106;g3160c8cefeb_1_8"/>
          <p:cNvSpPr txBox="1"/>
          <p:nvPr/>
        </p:nvSpPr>
        <p:spPr>
          <a:xfrm>
            <a:off x="1928800" y="2398202"/>
            <a:ext cx="13248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000">
                <a:solidFill>
                  <a:schemeClr val="dk1"/>
                </a:solidFill>
              </a:rPr>
              <a:t>Provide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000">
                <a:solidFill>
                  <a:srgbClr val="188038"/>
                </a:solidFill>
              </a:rPr>
              <a:t>Prover.toml</a:t>
            </a:r>
            <a:r>
              <a:rPr lang="en-IT" sz="1000">
                <a:solidFill>
                  <a:schemeClr val="dk1"/>
                </a:solidFill>
              </a:rPr>
              <a:t> file with private inputs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107" name="Google Shape;1107;g3160c8cefeb_1_8"/>
          <p:cNvSpPr/>
          <p:nvPr/>
        </p:nvSpPr>
        <p:spPr>
          <a:xfrm>
            <a:off x="5310219" y="2817691"/>
            <a:ext cx="1242000" cy="119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T">
                <a:latin typeface="Calibri"/>
                <a:ea typeface="Calibri"/>
                <a:cs typeface="Calibri"/>
                <a:sym typeface="Calibri"/>
              </a:rPr>
              <a:t>bb prove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8" name="Google Shape;1108;g3160c8cefeb_1_8"/>
          <p:cNvCxnSpPr>
            <a:stCxn id="1105" idx="3"/>
          </p:cNvCxnSpPr>
          <p:nvPr/>
        </p:nvCxnSpPr>
        <p:spPr>
          <a:xfrm>
            <a:off x="4440272" y="3413791"/>
            <a:ext cx="87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9" name="Google Shape;1109;g3160c8cefeb_1_8"/>
          <p:cNvSpPr txBox="1"/>
          <p:nvPr/>
        </p:nvSpPr>
        <p:spPr>
          <a:xfrm>
            <a:off x="700625" y="5113675"/>
            <a:ext cx="4308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IT" sz="1100">
                <a:solidFill>
                  <a:schemeClr val="dk1"/>
                </a:solidFill>
              </a:rPr>
              <a:t>Witness File</a:t>
            </a:r>
            <a:r>
              <a:rPr lang="en-IT" sz="1100">
                <a:solidFill>
                  <a:schemeClr val="dk1"/>
                </a:solidFill>
              </a:rPr>
              <a:t> (</a:t>
            </a:r>
            <a:r>
              <a:rPr lang="en-IT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Prover.toml</a:t>
            </a:r>
            <a:r>
              <a:rPr lang="en-IT" sz="1100">
                <a:solidFill>
                  <a:schemeClr val="dk1"/>
                </a:solidFill>
              </a:rPr>
              <a:t>): Stores private inputs required for proof generation </a:t>
            </a:r>
            <a:br>
              <a:rPr lang="en-IT" sz="1100">
                <a:solidFill>
                  <a:schemeClr val="dk1"/>
                </a:solidFill>
              </a:rPr>
            </a:br>
            <a:br>
              <a:rPr lang="en-IT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IT" sz="1100">
                <a:solidFill>
                  <a:schemeClr val="dk1"/>
                </a:solidFill>
              </a:rPr>
              <a:t>Proof File </a:t>
            </a: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IT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target/proof): </a:t>
            </a:r>
            <a:r>
              <a:rPr lang="en-IT" sz="1100">
                <a:solidFill>
                  <a:schemeClr val="dk1"/>
                </a:solidFill>
              </a:rPr>
              <a:t>contains the cryptographic proof that can be verified later.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110" name="Google Shape;1110;g3160c8cefeb_1_8"/>
          <p:cNvSpPr txBox="1"/>
          <p:nvPr/>
        </p:nvSpPr>
        <p:spPr>
          <a:xfrm>
            <a:off x="6386643" y="2221575"/>
            <a:ext cx="13248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200">
                <a:solidFill>
                  <a:schemeClr val="dk1"/>
                </a:solidFill>
              </a:rPr>
              <a:t> Receive proof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11" name="Google Shape;1111;g3160c8cefeb_1_8"/>
          <p:cNvSpPr/>
          <p:nvPr/>
        </p:nvSpPr>
        <p:spPr>
          <a:xfrm>
            <a:off x="7770503" y="2221575"/>
            <a:ext cx="1242000" cy="119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T">
                <a:latin typeface="Calibri"/>
                <a:ea typeface="Calibri"/>
                <a:cs typeface="Calibri"/>
                <a:sym typeface="Calibri"/>
              </a:rPr>
              <a:t>Generate verification key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2" name="Google Shape;1112;g3160c8cefeb_1_8"/>
          <p:cNvSpPr/>
          <p:nvPr/>
        </p:nvSpPr>
        <p:spPr>
          <a:xfrm>
            <a:off x="7770516" y="4009922"/>
            <a:ext cx="1242000" cy="119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T">
                <a:latin typeface="Calibri"/>
                <a:ea typeface="Calibri"/>
                <a:cs typeface="Calibri"/>
                <a:sym typeface="Calibri"/>
              </a:rPr>
              <a:t>Generate solidity verifier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3" name="Google Shape;1113;g3160c8cefeb_1_8"/>
          <p:cNvCxnSpPr/>
          <p:nvPr/>
        </p:nvCxnSpPr>
        <p:spPr>
          <a:xfrm>
            <a:off x="6547717" y="3513159"/>
            <a:ext cx="1227300" cy="110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4" name="Google Shape;1114;g3160c8cefeb_1_8"/>
          <p:cNvCxnSpPr>
            <a:stCxn id="1107" idx="3"/>
          </p:cNvCxnSpPr>
          <p:nvPr/>
        </p:nvCxnSpPr>
        <p:spPr>
          <a:xfrm flipH="1" rot="10800000">
            <a:off x="6552219" y="2850691"/>
            <a:ext cx="1222800" cy="5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5" name="Google Shape;1115;g3160c8cefeb_1_8"/>
          <p:cNvCxnSpPr>
            <a:stCxn id="1111" idx="3"/>
          </p:cNvCxnSpPr>
          <p:nvPr/>
        </p:nvCxnSpPr>
        <p:spPr>
          <a:xfrm>
            <a:off x="9012503" y="2817675"/>
            <a:ext cx="1209300" cy="78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6" name="Google Shape;1116;g3160c8cefeb_1_8"/>
          <p:cNvCxnSpPr/>
          <p:nvPr/>
        </p:nvCxnSpPr>
        <p:spPr>
          <a:xfrm flipH="1" rot="10800000">
            <a:off x="9060814" y="3811419"/>
            <a:ext cx="1112700" cy="50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7" name="Google Shape;1117;g3160c8cefeb_1_8"/>
          <p:cNvSpPr/>
          <p:nvPr/>
        </p:nvSpPr>
        <p:spPr>
          <a:xfrm>
            <a:off x="10318400" y="3126788"/>
            <a:ext cx="1242000" cy="119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T">
                <a:latin typeface="Calibri"/>
                <a:ea typeface="Calibri"/>
                <a:cs typeface="Calibri"/>
                <a:sym typeface="Calibri"/>
              </a:rPr>
              <a:t>Verify proof on-chain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8" name="Google Shape;1118;g3160c8cefeb_1_8"/>
          <p:cNvSpPr txBox="1"/>
          <p:nvPr/>
        </p:nvSpPr>
        <p:spPr>
          <a:xfrm>
            <a:off x="800325" y="5850700"/>
            <a:ext cx="27873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3160c8cefeb_1_26"/>
          <p:cNvSpPr txBox="1"/>
          <p:nvPr>
            <p:ph type="ctrTitle"/>
          </p:nvPr>
        </p:nvSpPr>
        <p:spPr>
          <a:xfrm>
            <a:off x="1524000" y="460068"/>
            <a:ext cx="9144000" cy="107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T"/>
              <a:t>Key parameters</a:t>
            </a:r>
            <a:endParaRPr/>
          </a:p>
        </p:txBody>
      </p:sp>
      <p:sp>
        <p:nvSpPr>
          <p:cNvPr id="1124" name="Google Shape;1124;g3160c8cefeb_1_26"/>
          <p:cNvSpPr txBox="1"/>
          <p:nvPr>
            <p:ph idx="1" type="subTitle"/>
          </p:nvPr>
        </p:nvSpPr>
        <p:spPr>
          <a:xfrm>
            <a:off x="1524000" y="2290600"/>
            <a:ext cx="9694500" cy="321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4615">
              <a:latin typeface="Arial"/>
              <a:ea typeface="Arial"/>
              <a:cs typeface="Arial"/>
              <a:sym typeface="Arial"/>
            </a:endParaRPr>
          </a:p>
          <a:p>
            <a:pPr indent="-327269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b="1" lang="en-IT" sz="6215">
                <a:latin typeface="Arial"/>
                <a:ea typeface="Arial"/>
                <a:cs typeface="Arial"/>
                <a:sym typeface="Arial"/>
              </a:rPr>
              <a:t>Elliptic Curve Parameters</a:t>
            </a:r>
            <a:r>
              <a:rPr lang="en-IT" sz="6215">
                <a:latin typeface="Arial"/>
                <a:ea typeface="Arial"/>
                <a:cs typeface="Arial"/>
                <a:sym typeface="Arial"/>
              </a:rPr>
              <a:t>: Noir circuits depend on cryptographic curves (e.g., BLS12-381 or BN254) for cryptographic operations such as proof generation and verification.</a:t>
            </a:r>
            <a:br>
              <a:rPr lang="en-IT" sz="6215">
                <a:latin typeface="Arial"/>
                <a:ea typeface="Arial"/>
                <a:cs typeface="Arial"/>
                <a:sym typeface="Arial"/>
              </a:rPr>
            </a:br>
            <a:endParaRPr sz="6215">
              <a:latin typeface="Arial"/>
              <a:ea typeface="Arial"/>
              <a:cs typeface="Arial"/>
              <a:sym typeface="Arial"/>
            </a:endParaRPr>
          </a:p>
          <a:p>
            <a:pPr indent="-32726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b="1" lang="en-IT" sz="6215">
                <a:latin typeface="Arial"/>
                <a:ea typeface="Arial"/>
                <a:cs typeface="Arial"/>
                <a:sym typeface="Arial"/>
              </a:rPr>
              <a:t>Hash Function</a:t>
            </a:r>
            <a:r>
              <a:rPr lang="en-IT" sz="6215">
                <a:latin typeface="Arial"/>
                <a:ea typeface="Arial"/>
                <a:cs typeface="Arial"/>
                <a:sym typeface="Arial"/>
              </a:rPr>
              <a:t>: We use </a:t>
            </a:r>
            <a:r>
              <a:rPr b="1" lang="en-IT" sz="6215">
                <a:latin typeface="Arial"/>
                <a:ea typeface="Arial"/>
                <a:cs typeface="Arial"/>
                <a:sym typeface="Arial"/>
              </a:rPr>
              <a:t>Pedersen Hashing</a:t>
            </a:r>
            <a:r>
              <a:rPr lang="en-IT" sz="6215">
                <a:latin typeface="Arial"/>
                <a:ea typeface="Arial"/>
                <a:cs typeface="Arial"/>
                <a:sym typeface="Arial"/>
              </a:rPr>
              <a:t>: A cryptographic hash function used for leaf and node computation in the Merkle tree. It is collision-resistant and compatible with zk-SNARK circuits.</a:t>
            </a:r>
            <a:br>
              <a:rPr lang="en-IT" sz="6215">
                <a:latin typeface="Arial"/>
                <a:ea typeface="Arial"/>
                <a:cs typeface="Arial"/>
                <a:sym typeface="Arial"/>
              </a:rPr>
            </a:br>
            <a:r>
              <a:rPr lang="en-IT" sz="6215">
                <a:latin typeface="Arial"/>
                <a:ea typeface="Arial"/>
                <a:cs typeface="Arial"/>
                <a:sym typeface="Arial"/>
              </a:rPr>
              <a:t>Our example provides two Pedersen hash functions:</a:t>
            </a:r>
            <a:endParaRPr sz="6215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T" sz="6215"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1" lang="en-IT" sz="6215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pedersen1noir</a:t>
            </a:r>
            <a:r>
              <a:rPr lang="en-IT" sz="6215">
                <a:latin typeface="Arial"/>
                <a:ea typeface="Arial"/>
                <a:cs typeface="Arial"/>
                <a:sym typeface="Arial"/>
              </a:rPr>
              <a:t>: Hashes a single field element (used for leaves).</a:t>
            </a:r>
            <a:endParaRPr sz="6215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T" sz="6215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lang="en-IT" sz="6215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pedersen2noir</a:t>
            </a:r>
            <a:r>
              <a:rPr lang="en-IT" sz="6215">
                <a:latin typeface="Arial"/>
                <a:ea typeface="Arial"/>
                <a:cs typeface="Arial"/>
                <a:sym typeface="Arial"/>
              </a:rPr>
              <a:t>: Hashes two field elements (used for internal nodes of the tree - for example a parent of two leaves).</a:t>
            </a:r>
            <a:br>
              <a:rPr lang="en-IT" sz="6215">
                <a:latin typeface="Arial"/>
                <a:ea typeface="Arial"/>
                <a:cs typeface="Arial"/>
                <a:sym typeface="Arial"/>
              </a:rPr>
            </a:br>
            <a:endParaRPr sz="6215">
              <a:latin typeface="Arial"/>
              <a:ea typeface="Arial"/>
              <a:cs typeface="Arial"/>
              <a:sym typeface="Arial"/>
            </a:endParaRPr>
          </a:p>
          <a:p>
            <a:pPr indent="-301869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4257"/>
              <a:buFont typeface="Arial"/>
              <a:buChar char="-"/>
            </a:pPr>
            <a:r>
              <a:rPr b="1" lang="en-IT" sz="6215">
                <a:latin typeface="Arial"/>
                <a:ea typeface="Arial"/>
                <a:cs typeface="Arial"/>
                <a:sym typeface="Arial"/>
              </a:rPr>
              <a:t>Proving system: </a:t>
            </a:r>
            <a:r>
              <a:rPr lang="en-IT" sz="6400">
                <a:latin typeface="Arial"/>
                <a:ea typeface="Arial"/>
                <a:cs typeface="Arial"/>
                <a:sym typeface="Arial"/>
              </a:rPr>
              <a:t> Noir uses Barretenberg (bb), a </a:t>
            </a:r>
            <a:r>
              <a:rPr b="1" lang="en-IT" sz="6400">
                <a:latin typeface="Arial"/>
                <a:ea typeface="Arial"/>
                <a:cs typeface="Arial"/>
                <a:sym typeface="Arial"/>
              </a:rPr>
              <a:t>full framework</a:t>
            </a:r>
            <a:r>
              <a:rPr lang="en-IT" sz="6400">
                <a:latin typeface="Arial"/>
                <a:ea typeface="Arial"/>
                <a:cs typeface="Arial"/>
                <a:sym typeface="Arial"/>
              </a:rPr>
              <a:t> that supports multiple zk-SNARK proving systems such as </a:t>
            </a:r>
            <a:r>
              <a:rPr lang="en-IT" sz="64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UltraHonk</a:t>
            </a:r>
            <a:endParaRPr sz="6215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315c8795860_0_1740"/>
          <p:cNvSpPr/>
          <p:nvPr/>
        </p:nvSpPr>
        <p:spPr>
          <a:xfrm>
            <a:off x="1409250" y="1781025"/>
            <a:ext cx="2469900" cy="4395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0" name="Google Shape;1130;g315c8795860_0_1740"/>
          <p:cNvSpPr txBox="1"/>
          <p:nvPr/>
        </p:nvSpPr>
        <p:spPr>
          <a:xfrm>
            <a:off x="1903200" y="993600"/>
            <a:ext cx="158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Rust code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1" name="Google Shape;1131;g315c8795860_0_1740"/>
          <p:cNvSpPr txBox="1"/>
          <p:nvPr/>
        </p:nvSpPr>
        <p:spPr>
          <a:xfrm>
            <a:off x="1557200" y="2848725"/>
            <a:ext cx="2226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merkletreerust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2" name="Google Shape;1132;g315c8795860_0_1740"/>
          <p:cNvSpPr/>
          <p:nvPr/>
        </p:nvSpPr>
        <p:spPr>
          <a:xfrm>
            <a:off x="5497450" y="1720275"/>
            <a:ext cx="2226300" cy="79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3" name="Google Shape;1133;g315c8795860_0_1740"/>
          <p:cNvSpPr txBox="1"/>
          <p:nvPr/>
        </p:nvSpPr>
        <p:spPr>
          <a:xfrm>
            <a:off x="5573650" y="1781025"/>
            <a:ext cx="2226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pedersen1noir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4" name="Google Shape;1134;g315c8795860_0_1740"/>
          <p:cNvSpPr txBox="1"/>
          <p:nvPr/>
        </p:nvSpPr>
        <p:spPr>
          <a:xfrm>
            <a:off x="5818750" y="993588"/>
            <a:ext cx="158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Noir </a:t>
            </a:r>
            <a:r>
              <a:rPr lang="en-IT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5" name="Google Shape;1135;g315c8795860_0_1740"/>
          <p:cNvSpPr/>
          <p:nvPr/>
        </p:nvSpPr>
        <p:spPr>
          <a:xfrm>
            <a:off x="5497450" y="3015675"/>
            <a:ext cx="2226300" cy="741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" name="Google Shape;1136;g315c8795860_0_1740"/>
          <p:cNvSpPr txBox="1"/>
          <p:nvPr/>
        </p:nvSpPr>
        <p:spPr>
          <a:xfrm>
            <a:off x="5497450" y="3000225"/>
            <a:ext cx="2226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pedersen2noir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7" name="Google Shape;1137;g315c8795860_0_1740"/>
          <p:cNvSpPr/>
          <p:nvPr/>
        </p:nvSpPr>
        <p:spPr>
          <a:xfrm>
            <a:off x="5497450" y="4158675"/>
            <a:ext cx="2226300" cy="1187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8" name="Google Shape;1138;g315c8795860_0_1740"/>
          <p:cNvSpPr txBox="1"/>
          <p:nvPr/>
        </p:nvSpPr>
        <p:spPr>
          <a:xfrm>
            <a:off x="5497450" y="4448025"/>
            <a:ext cx="2226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merkletreenoir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9" name="Google Shape;1139;g315c8795860_0_1740"/>
          <p:cNvSpPr/>
          <p:nvPr/>
        </p:nvSpPr>
        <p:spPr>
          <a:xfrm>
            <a:off x="5497450" y="5607825"/>
            <a:ext cx="2226300" cy="58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0" name="Google Shape;1140;g315c8795860_0_1740"/>
          <p:cNvSpPr txBox="1"/>
          <p:nvPr/>
        </p:nvSpPr>
        <p:spPr>
          <a:xfrm>
            <a:off x="5595800" y="5621775"/>
            <a:ext cx="1896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Prover.toml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" name="Google Shape;1141;g315c8795860_0_1740"/>
          <p:cNvSpPr/>
          <p:nvPr/>
        </p:nvSpPr>
        <p:spPr>
          <a:xfrm>
            <a:off x="8796200" y="4851075"/>
            <a:ext cx="2226300" cy="1187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2" name="Google Shape;1142;g315c8795860_0_1740"/>
          <p:cNvSpPr txBox="1"/>
          <p:nvPr/>
        </p:nvSpPr>
        <p:spPr>
          <a:xfrm>
            <a:off x="9451100" y="5180925"/>
            <a:ext cx="1221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proof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3" name="Google Shape;1143;g315c8795860_0_1740"/>
          <p:cNvSpPr/>
          <p:nvPr/>
        </p:nvSpPr>
        <p:spPr>
          <a:xfrm>
            <a:off x="4128950" y="2011725"/>
            <a:ext cx="1118700" cy="354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4" name="Google Shape;1144;g315c8795860_0_1740"/>
          <p:cNvSpPr/>
          <p:nvPr/>
        </p:nvSpPr>
        <p:spPr>
          <a:xfrm>
            <a:off x="4192725" y="3164175"/>
            <a:ext cx="1118700" cy="354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5" name="Google Shape;1145;g315c8795860_0_1740"/>
          <p:cNvSpPr/>
          <p:nvPr/>
        </p:nvSpPr>
        <p:spPr>
          <a:xfrm>
            <a:off x="4256550" y="4448025"/>
            <a:ext cx="1118700" cy="354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6" name="Google Shape;1146;g315c8795860_0_1740"/>
          <p:cNvSpPr/>
          <p:nvPr/>
        </p:nvSpPr>
        <p:spPr>
          <a:xfrm>
            <a:off x="4257450" y="5787650"/>
            <a:ext cx="1053900" cy="299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7" name="Google Shape;1147;g315c8795860_0_1740"/>
          <p:cNvSpPr/>
          <p:nvPr/>
        </p:nvSpPr>
        <p:spPr>
          <a:xfrm>
            <a:off x="7912400" y="5056675"/>
            <a:ext cx="720000" cy="28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8" name="Google Shape;1148;g315c8795860_0_1740"/>
          <p:cNvSpPr/>
          <p:nvPr/>
        </p:nvSpPr>
        <p:spPr>
          <a:xfrm>
            <a:off x="7899975" y="5621775"/>
            <a:ext cx="720000" cy="28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9" name="Google Shape;1149;g315c8795860_0_1740"/>
          <p:cNvSpPr txBox="1"/>
          <p:nvPr/>
        </p:nvSpPr>
        <p:spPr>
          <a:xfrm>
            <a:off x="5195200" y="83900"/>
            <a:ext cx="327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of execution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3160c8cefeb_1_19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T" sz="2100">
                <a:latin typeface="Arial"/>
                <a:ea typeface="Arial"/>
                <a:cs typeface="Arial"/>
                <a:sym typeface="Arial"/>
              </a:rPr>
              <a:t>The goal is to a</a:t>
            </a:r>
            <a:r>
              <a:rPr lang="en-IT" sz="2100">
                <a:latin typeface="Arial"/>
                <a:ea typeface="Arial"/>
                <a:cs typeface="Arial"/>
                <a:sym typeface="Arial"/>
              </a:rPr>
              <a:t>ggregate multiple ZKPs to minimize overhead</a:t>
            </a:r>
            <a:endParaRPr sz="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5" name="Google Shape;1155;g3160c8cefeb_1_19"/>
          <p:cNvSpPr txBox="1"/>
          <p:nvPr/>
        </p:nvSpPr>
        <p:spPr>
          <a:xfrm>
            <a:off x="9134800" y="3008125"/>
            <a:ext cx="30909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6" name="Google Shape;1156;g3160c8cefeb_1_19"/>
          <p:cNvSpPr txBox="1"/>
          <p:nvPr/>
        </p:nvSpPr>
        <p:spPr>
          <a:xfrm>
            <a:off x="1524000" y="1297075"/>
            <a:ext cx="95565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T" sz="5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Efficient recursive proof systems      (UltraHonk)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315c8795860_0_1277"/>
          <p:cNvSpPr/>
          <p:nvPr/>
        </p:nvSpPr>
        <p:spPr>
          <a:xfrm>
            <a:off x="616700" y="3954675"/>
            <a:ext cx="3739200" cy="257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2" name="Google Shape;1162;g315c8795860_0_1277"/>
          <p:cNvSpPr/>
          <p:nvPr/>
        </p:nvSpPr>
        <p:spPr>
          <a:xfrm>
            <a:off x="604600" y="970200"/>
            <a:ext cx="3739200" cy="257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3" name="Google Shape;1163;g315c8795860_0_1277"/>
          <p:cNvSpPr/>
          <p:nvPr/>
        </p:nvSpPr>
        <p:spPr>
          <a:xfrm>
            <a:off x="931472" y="2961601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4" name="Google Shape;1164;g315c8795860_0_1277"/>
          <p:cNvSpPr/>
          <p:nvPr/>
        </p:nvSpPr>
        <p:spPr>
          <a:xfrm>
            <a:off x="1129170" y="2961601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5" name="Google Shape;1165;g315c8795860_0_1277"/>
          <p:cNvSpPr/>
          <p:nvPr/>
        </p:nvSpPr>
        <p:spPr>
          <a:xfrm>
            <a:off x="1326868" y="2961601"/>
            <a:ext cx="135900" cy="162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6" name="Google Shape;1166;g315c8795860_0_1277"/>
          <p:cNvSpPr/>
          <p:nvPr/>
        </p:nvSpPr>
        <p:spPr>
          <a:xfrm>
            <a:off x="1524566" y="2961601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7" name="Google Shape;1167;g315c8795860_0_1277"/>
          <p:cNvSpPr/>
          <p:nvPr/>
        </p:nvSpPr>
        <p:spPr>
          <a:xfrm>
            <a:off x="1722264" y="2961601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8" name="Google Shape;1168;g315c8795860_0_1277"/>
          <p:cNvSpPr/>
          <p:nvPr/>
        </p:nvSpPr>
        <p:spPr>
          <a:xfrm>
            <a:off x="1919962" y="2961601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9" name="Google Shape;1169;g315c8795860_0_1277"/>
          <p:cNvSpPr/>
          <p:nvPr/>
        </p:nvSpPr>
        <p:spPr>
          <a:xfrm>
            <a:off x="2117660" y="2961601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0" name="Google Shape;1170;g315c8795860_0_1277"/>
          <p:cNvSpPr/>
          <p:nvPr/>
        </p:nvSpPr>
        <p:spPr>
          <a:xfrm>
            <a:off x="2315358" y="2961601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1" name="Google Shape;1171;g315c8795860_0_1277"/>
          <p:cNvSpPr/>
          <p:nvPr/>
        </p:nvSpPr>
        <p:spPr>
          <a:xfrm>
            <a:off x="2513056" y="2961601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2" name="Google Shape;1172;g315c8795860_0_1277"/>
          <p:cNvSpPr/>
          <p:nvPr/>
        </p:nvSpPr>
        <p:spPr>
          <a:xfrm>
            <a:off x="2710754" y="2961601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3" name="Google Shape;1173;g315c8795860_0_1277"/>
          <p:cNvSpPr/>
          <p:nvPr/>
        </p:nvSpPr>
        <p:spPr>
          <a:xfrm>
            <a:off x="2908452" y="2961601"/>
            <a:ext cx="135900" cy="162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4" name="Google Shape;1174;g315c8795860_0_1277"/>
          <p:cNvSpPr/>
          <p:nvPr/>
        </p:nvSpPr>
        <p:spPr>
          <a:xfrm>
            <a:off x="3106150" y="2961601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5" name="Google Shape;1175;g315c8795860_0_1277"/>
          <p:cNvSpPr/>
          <p:nvPr/>
        </p:nvSpPr>
        <p:spPr>
          <a:xfrm>
            <a:off x="3303848" y="2961601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6" name="Google Shape;1176;g315c8795860_0_1277"/>
          <p:cNvSpPr/>
          <p:nvPr/>
        </p:nvSpPr>
        <p:spPr>
          <a:xfrm>
            <a:off x="3501546" y="2961601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7" name="Google Shape;1177;g315c8795860_0_1277"/>
          <p:cNvSpPr/>
          <p:nvPr/>
        </p:nvSpPr>
        <p:spPr>
          <a:xfrm>
            <a:off x="3699244" y="2961601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8" name="Google Shape;1178;g315c8795860_0_1277"/>
          <p:cNvSpPr/>
          <p:nvPr/>
        </p:nvSpPr>
        <p:spPr>
          <a:xfrm>
            <a:off x="3896942" y="2961601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9" name="Google Shape;1179;g315c8795860_0_1277"/>
          <p:cNvSpPr/>
          <p:nvPr/>
        </p:nvSpPr>
        <p:spPr>
          <a:xfrm>
            <a:off x="1030321" y="2623965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0" name="Google Shape;1180;g315c8795860_0_1277"/>
          <p:cNvSpPr/>
          <p:nvPr/>
        </p:nvSpPr>
        <p:spPr>
          <a:xfrm>
            <a:off x="1425717" y="2623965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1" name="Google Shape;1181;g315c8795860_0_1277"/>
          <p:cNvSpPr/>
          <p:nvPr/>
        </p:nvSpPr>
        <p:spPr>
          <a:xfrm>
            <a:off x="1821113" y="2623965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2" name="Google Shape;1182;g315c8795860_0_1277"/>
          <p:cNvSpPr/>
          <p:nvPr/>
        </p:nvSpPr>
        <p:spPr>
          <a:xfrm>
            <a:off x="2216509" y="2623965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3" name="Google Shape;1183;g315c8795860_0_1277"/>
          <p:cNvSpPr/>
          <p:nvPr/>
        </p:nvSpPr>
        <p:spPr>
          <a:xfrm>
            <a:off x="2611905" y="2623965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4" name="Google Shape;1184;g315c8795860_0_1277"/>
          <p:cNvSpPr/>
          <p:nvPr/>
        </p:nvSpPr>
        <p:spPr>
          <a:xfrm>
            <a:off x="3007301" y="2623965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5" name="Google Shape;1185;g315c8795860_0_1277"/>
          <p:cNvSpPr/>
          <p:nvPr/>
        </p:nvSpPr>
        <p:spPr>
          <a:xfrm>
            <a:off x="3402697" y="2623965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6" name="Google Shape;1186;g315c8795860_0_1277"/>
          <p:cNvSpPr/>
          <p:nvPr/>
        </p:nvSpPr>
        <p:spPr>
          <a:xfrm>
            <a:off x="3798093" y="2623965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7" name="Google Shape;1187;g315c8795860_0_1277"/>
          <p:cNvSpPr/>
          <p:nvPr/>
        </p:nvSpPr>
        <p:spPr>
          <a:xfrm>
            <a:off x="1228019" y="2286329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8" name="Google Shape;1188;g315c8795860_0_1277"/>
          <p:cNvSpPr/>
          <p:nvPr/>
        </p:nvSpPr>
        <p:spPr>
          <a:xfrm>
            <a:off x="2018811" y="2286329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9" name="Google Shape;1189;g315c8795860_0_1277"/>
          <p:cNvSpPr/>
          <p:nvPr/>
        </p:nvSpPr>
        <p:spPr>
          <a:xfrm>
            <a:off x="2826240" y="2286329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0" name="Google Shape;1190;g315c8795860_0_1277"/>
          <p:cNvSpPr/>
          <p:nvPr/>
        </p:nvSpPr>
        <p:spPr>
          <a:xfrm>
            <a:off x="3617032" y="2286329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1" name="Google Shape;1191;g315c8795860_0_1277"/>
          <p:cNvSpPr/>
          <p:nvPr/>
        </p:nvSpPr>
        <p:spPr>
          <a:xfrm>
            <a:off x="1685098" y="1786844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2" name="Google Shape;1192;g315c8795860_0_1277"/>
          <p:cNvSpPr/>
          <p:nvPr/>
        </p:nvSpPr>
        <p:spPr>
          <a:xfrm>
            <a:off x="3217477" y="1749237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3" name="Google Shape;1193;g315c8795860_0_1277"/>
          <p:cNvSpPr/>
          <p:nvPr/>
        </p:nvSpPr>
        <p:spPr>
          <a:xfrm>
            <a:off x="2415431" y="1341675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4" name="Google Shape;1194;g315c8795860_0_1277"/>
          <p:cNvCxnSpPr>
            <a:endCxn id="1192" idx="0"/>
          </p:cNvCxnSpPr>
          <p:nvPr/>
        </p:nvCxnSpPr>
        <p:spPr>
          <a:xfrm>
            <a:off x="2485027" y="1508937"/>
            <a:ext cx="800400" cy="24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5" name="Google Shape;1195;g315c8795860_0_1277"/>
          <p:cNvCxnSpPr>
            <a:stCxn id="1193" idx="2"/>
            <a:endCxn id="1191" idx="0"/>
          </p:cNvCxnSpPr>
          <p:nvPr/>
        </p:nvCxnSpPr>
        <p:spPr>
          <a:xfrm flipH="1">
            <a:off x="1753181" y="1504575"/>
            <a:ext cx="730200" cy="28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6" name="Google Shape;1196;g315c8795860_0_1277"/>
          <p:cNvCxnSpPr>
            <a:stCxn id="1191" idx="2"/>
            <a:endCxn id="1187" idx="0"/>
          </p:cNvCxnSpPr>
          <p:nvPr/>
        </p:nvCxnSpPr>
        <p:spPr>
          <a:xfrm flipH="1">
            <a:off x="1295848" y="1949744"/>
            <a:ext cx="457200" cy="3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7" name="Google Shape;1197;g315c8795860_0_1277"/>
          <p:cNvCxnSpPr>
            <a:stCxn id="1191" idx="2"/>
            <a:endCxn id="1188" idx="0"/>
          </p:cNvCxnSpPr>
          <p:nvPr/>
        </p:nvCxnSpPr>
        <p:spPr>
          <a:xfrm>
            <a:off x="1753048" y="1949744"/>
            <a:ext cx="333600" cy="3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8" name="Google Shape;1198;g315c8795860_0_1277"/>
          <p:cNvCxnSpPr>
            <a:stCxn id="1192" idx="2"/>
            <a:endCxn id="1189" idx="0"/>
          </p:cNvCxnSpPr>
          <p:nvPr/>
        </p:nvCxnSpPr>
        <p:spPr>
          <a:xfrm flipH="1">
            <a:off x="2894227" y="1912137"/>
            <a:ext cx="391200" cy="3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9" name="Google Shape;1199;g315c8795860_0_1277"/>
          <p:cNvCxnSpPr>
            <a:stCxn id="1192" idx="2"/>
            <a:endCxn id="1190" idx="0"/>
          </p:cNvCxnSpPr>
          <p:nvPr/>
        </p:nvCxnSpPr>
        <p:spPr>
          <a:xfrm>
            <a:off x="3285427" y="1912137"/>
            <a:ext cx="399600" cy="3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g315c8795860_0_1277"/>
          <p:cNvCxnSpPr>
            <a:stCxn id="1189" idx="2"/>
            <a:endCxn id="1183" idx="0"/>
          </p:cNvCxnSpPr>
          <p:nvPr/>
        </p:nvCxnSpPr>
        <p:spPr>
          <a:xfrm flipH="1">
            <a:off x="2679990" y="2449229"/>
            <a:ext cx="2142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1" name="Google Shape;1201;g315c8795860_0_1277"/>
          <p:cNvCxnSpPr>
            <a:stCxn id="1189" idx="2"/>
            <a:endCxn id="1184" idx="0"/>
          </p:cNvCxnSpPr>
          <p:nvPr/>
        </p:nvCxnSpPr>
        <p:spPr>
          <a:xfrm>
            <a:off x="2894190" y="2449229"/>
            <a:ext cx="1812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2" name="Google Shape;1202;g315c8795860_0_1277"/>
          <p:cNvCxnSpPr>
            <a:stCxn id="1190" idx="2"/>
            <a:endCxn id="1185" idx="0"/>
          </p:cNvCxnSpPr>
          <p:nvPr/>
        </p:nvCxnSpPr>
        <p:spPr>
          <a:xfrm flipH="1">
            <a:off x="3470782" y="2449229"/>
            <a:ext cx="2142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3" name="Google Shape;1203;g315c8795860_0_1277"/>
          <p:cNvCxnSpPr>
            <a:stCxn id="1190" idx="2"/>
            <a:endCxn id="1186" idx="0"/>
          </p:cNvCxnSpPr>
          <p:nvPr/>
        </p:nvCxnSpPr>
        <p:spPr>
          <a:xfrm>
            <a:off x="3684982" y="2449229"/>
            <a:ext cx="1812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4" name="Google Shape;1204;g315c8795860_0_1277"/>
          <p:cNvCxnSpPr>
            <a:endCxn id="1176" idx="0"/>
          </p:cNvCxnSpPr>
          <p:nvPr/>
        </p:nvCxnSpPr>
        <p:spPr>
          <a:xfrm>
            <a:off x="3470796" y="2787001"/>
            <a:ext cx="98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5" name="Google Shape;1205;g315c8795860_0_1277"/>
          <p:cNvCxnSpPr>
            <a:stCxn id="1186" idx="2"/>
            <a:endCxn id="1177" idx="0"/>
          </p:cNvCxnSpPr>
          <p:nvPr/>
        </p:nvCxnSpPr>
        <p:spPr>
          <a:xfrm flipH="1">
            <a:off x="3767343" y="2786865"/>
            <a:ext cx="98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6" name="Google Shape;1206;g315c8795860_0_1277"/>
          <p:cNvCxnSpPr>
            <a:stCxn id="1186" idx="2"/>
            <a:endCxn id="1178" idx="0"/>
          </p:cNvCxnSpPr>
          <p:nvPr/>
        </p:nvCxnSpPr>
        <p:spPr>
          <a:xfrm>
            <a:off x="3866043" y="2786865"/>
            <a:ext cx="98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7" name="Google Shape;1207;g315c8795860_0_1277"/>
          <p:cNvCxnSpPr>
            <a:stCxn id="1185" idx="2"/>
            <a:endCxn id="1175" idx="0"/>
          </p:cNvCxnSpPr>
          <p:nvPr/>
        </p:nvCxnSpPr>
        <p:spPr>
          <a:xfrm flipH="1">
            <a:off x="3371947" y="2786865"/>
            <a:ext cx="98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8" name="Google Shape;1208;g315c8795860_0_1277"/>
          <p:cNvCxnSpPr>
            <a:stCxn id="1184" idx="2"/>
            <a:endCxn id="1174" idx="0"/>
          </p:cNvCxnSpPr>
          <p:nvPr/>
        </p:nvCxnSpPr>
        <p:spPr>
          <a:xfrm>
            <a:off x="3075251" y="2786865"/>
            <a:ext cx="98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9" name="Google Shape;1209;g315c8795860_0_1277"/>
          <p:cNvCxnSpPr>
            <a:stCxn id="1184" idx="2"/>
            <a:endCxn id="1173" idx="0"/>
          </p:cNvCxnSpPr>
          <p:nvPr/>
        </p:nvCxnSpPr>
        <p:spPr>
          <a:xfrm flipH="1">
            <a:off x="2976551" y="2786865"/>
            <a:ext cx="98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0" name="Google Shape;1210;g315c8795860_0_1277"/>
          <p:cNvCxnSpPr>
            <a:stCxn id="1183" idx="2"/>
            <a:endCxn id="1172" idx="0"/>
          </p:cNvCxnSpPr>
          <p:nvPr/>
        </p:nvCxnSpPr>
        <p:spPr>
          <a:xfrm>
            <a:off x="2679855" y="2786865"/>
            <a:ext cx="98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1" name="Google Shape;1211;g315c8795860_0_1277"/>
          <p:cNvCxnSpPr>
            <a:stCxn id="1183" idx="2"/>
            <a:endCxn id="1171" idx="0"/>
          </p:cNvCxnSpPr>
          <p:nvPr/>
        </p:nvCxnSpPr>
        <p:spPr>
          <a:xfrm flipH="1">
            <a:off x="2581155" y="2786865"/>
            <a:ext cx="98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2" name="Google Shape;1212;g315c8795860_0_1277"/>
          <p:cNvCxnSpPr>
            <a:stCxn id="1182" idx="2"/>
            <a:endCxn id="1170" idx="0"/>
          </p:cNvCxnSpPr>
          <p:nvPr/>
        </p:nvCxnSpPr>
        <p:spPr>
          <a:xfrm>
            <a:off x="2284459" y="2786865"/>
            <a:ext cx="98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3" name="Google Shape;1213;g315c8795860_0_1277"/>
          <p:cNvCxnSpPr>
            <a:stCxn id="1182" idx="2"/>
            <a:endCxn id="1169" idx="0"/>
          </p:cNvCxnSpPr>
          <p:nvPr/>
        </p:nvCxnSpPr>
        <p:spPr>
          <a:xfrm flipH="1">
            <a:off x="2185759" y="2786865"/>
            <a:ext cx="98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4" name="Google Shape;1214;g315c8795860_0_1277"/>
          <p:cNvCxnSpPr>
            <a:stCxn id="1181" idx="2"/>
            <a:endCxn id="1167" idx="0"/>
          </p:cNvCxnSpPr>
          <p:nvPr/>
        </p:nvCxnSpPr>
        <p:spPr>
          <a:xfrm flipH="1">
            <a:off x="1790363" y="2786865"/>
            <a:ext cx="98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5" name="Google Shape;1215;g315c8795860_0_1277"/>
          <p:cNvCxnSpPr>
            <a:stCxn id="1181" idx="2"/>
            <a:endCxn id="1168" idx="0"/>
          </p:cNvCxnSpPr>
          <p:nvPr/>
        </p:nvCxnSpPr>
        <p:spPr>
          <a:xfrm>
            <a:off x="1889063" y="2786865"/>
            <a:ext cx="98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6" name="Google Shape;1216;g315c8795860_0_1277"/>
          <p:cNvCxnSpPr>
            <a:stCxn id="1180" idx="2"/>
            <a:endCxn id="1166" idx="0"/>
          </p:cNvCxnSpPr>
          <p:nvPr/>
        </p:nvCxnSpPr>
        <p:spPr>
          <a:xfrm>
            <a:off x="1493667" y="2786865"/>
            <a:ext cx="98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7" name="Google Shape;1217;g315c8795860_0_1277"/>
          <p:cNvCxnSpPr>
            <a:stCxn id="1180" idx="2"/>
            <a:endCxn id="1165" idx="0"/>
          </p:cNvCxnSpPr>
          <p:nvPr/>
        </p:nvCxnSpPr>
        <p:spPr>
          <a:xfrm flipH="1">
            <a:off x="1394967" y="2786865"/>
            <a:ext cx="98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8" name="Google Shape;1218;g315c8795860_0_1277"/>
          <p:cNvCxnSpPr>
            <a:stCxn id="1179" idx="2"/>
            <a:endCxn id="1164" idx="0"/>
          </p:cNvCxnSpPr>
          <p:nvPr/>
        </p:nvCxnSpPr>
        <p:spPr>
          <a:xfrm>
            <a:off x="1098271" y="2786865"/>
            <a:ext cx="98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9" name="Google Shape;1219;g315c8795860_0_1277"/>
          <p:cNvCxnSpPr>
            <a:stCxn id="1179" idx="2"/>
            <a:endCxn id="1163" idx="0"/>
          </p:cNvCxnSpPr>
          <p:nvPr/>
        </p:nvCxnSpPr>
        <p:spPr>
          <a:xfrm flipH="1">
            <a:off x="999571" y="2786865"/>
            <a:ext cx="98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0" name="Google Shape;1220;g315c8795860_0_1277"/>
          <p:cNvCxnSpPr>
            <a:stCxn id="1187" idx="2"/>
            <a:endCxn id="1179" idx="0"/>
          </p:cNvCxnSpPr>
          <p:nvPr/>
        </p:nvCxnSpPr>
        <p:spPr>
          <a:xfrm flipH="1">
            <a:off x="1098269" y="2449229"/>
            <a:ext cx="197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1" name="Google Shape;1221;g315c8795860_0_1277"/>
          <p:cNvCxnSpPr>
            <a:stCxn id="1187" idx="2"/>
            <a:endCxn id="1180" idx="0"/>
          </p:cNvCxnSpPr>
          <p:nvPr/>
        </p:nvCxnSpPr>
        <p:spPr>
          <a:xfrm>
            <a:off x="1295969" y="2449229"/>
            <a:ext cx="197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2" name="Google Shape;1222;g315c8795860_0_1277"/>
          <p:cNvCxnSpPr>
            <a:stCxn id="1188" idx="2"/>
            <a:endCxn id="1181" idx="0"/>
          </p:cNvCxnSpPr>
          <p:nvPr/>
        </p:nvCxnSpPr>
        <p:spPr>
          <a:xfrm flipH="1">
            <a:off x="1889061" y="2449229"/>
            <a:ext cx="197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3" name="Google Shape;1223;g315c8795860_0_1277"/>
          <p:cNvCxnSpPr>
            <a:stCxn id="1188" idx="2"/>
            <a:endCxn id="1182" idx="0"/>
          </p:cNvCxnSpPr>
          <p:nvPr/>
        </p:nvCxnSpPr>
        <p:spPr>
          <a:xfrm>
            <a:off x="2086761" y="2449229"/>
            <a:ext cx="197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4" name="Google Shape;1224;g315c8795860_0_1277"/>
          <p:cNvSpPr/>
          <p:nvPr/>
        </p:nvSpPr>
        <p:spPr>
          <a:xfrm>
            <a:off x="859772" y="5911701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5" name="Google Shape;1225;g315c8795860_0_1277"/>
          <p:cNvSpPr/>
          <p:nvPr/>
        </p:nvSpPr>
        <p:spPr>
          <a:xfrm>
            <a:off x="1057470" y="5911701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6" name="Google Shape;1226;g315c8795860_0_1277"/>
          <p:cNvSpPr/>
          <p:nvPr/>
        </p:nvSpPr>
        <p:spPr>
          <a:xfrm>
            <a:off x="1255168" y="5911701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7" name="Google Shape;1227;g315c8795860_0_1277"/>
          <p:cNvSpPr/>
          <p:nvPr/>
        </p:nvSpPr>
        <p:spPr>
          <a:xfrm>
            <a:off x="1452866" y="5911701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8" name="Google Shape;1228;g315c8795860_0_1277"/>
          <p:cNvSpPr/>
          <p:nvPr/>
        </p:nvSpPr>
        <p:spPr>
          <a:xfrm>
            <a:off x="1650564" y="5911701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9" name="Google Shape;1229;g315c8795860_0_1277"/>
          <p:cNvSpPr/>
          <p:nvPr/>
        </p:nvSpPr>
        <p:spPr>
          <a:xfrm>
            <a:off x="1848262" y="5911701"/>
            <a:ext cx="135900" cy="162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0" name="Google Shape;1230;g315c8795860_0_1277"/>
          <p:cNvSpPr/>
          <p:nvPr/>
        </p:nvSpPr>
        <p:spPr>
          <a:xfrm>
            <a:off x="2045960" y="5911701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1" name="Google Shape;1231;g315c8795860_0_1277"/>
          <p:cNvSpPr/>
          <p:nvPr/>
        </p:nvSpPr>
        <p:spPr>
          <a:xfrm>
            <a:off x="2243658" y="5911701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2" name="Google Shape;1232;g315c8795860_0_1277"/>
          <p:cNvSpPr/>
          <p:nvPr/>
        </p:nvSpPr>
        <p:spPr>
          <a:xfrm>
            <a:off x="2441356" y="5911701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3" name="Google Shape;1233;g315c8795860_0_1277"/>
          <p:cNvSpPr/>
          <p:nvPr/>
        </p:nvSpPr>
        <p:spPr>
          <a:xfrm>
            <a:off x="2639054" y="5911701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4" name="Google Shape;1234;g315c8795860_0_1277"/>
          <p:cNvSpPr/>
          <p:nvPr/>
        </p:nvSpPr>
        <p:spPr>
          <a:xfrm>
            <a:off x="2836752" y="5911701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5" name="Google Shape;1235;g315c8795860_0_1277"/>
          <p:cNvSpPr/>
          <p:nvPr/>
        </p:nvSpPr>
        <p:spPr>
          <a:xfrm>
            <a:off x="3034450" y="5911701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6" name="Google Shape;1236;g315c8795860_0_1277"/>
          <p:cNvSpPr/>
          <p:nvPr/>
        </p:nvSpPr>
        <p:spPr>
          <a:xfrm>
            <a:off x="3232148" y="5911701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7" name="Google Shape;1237;g315c8795860_0_1277"/>
          <p:cNvSpPr/>
          <p:nvPr/>
        </p:nvSpPr>
        <p:spPr>
          <a:xfrm>
            <a:off x="3429846" y="5911701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8" name="Google Shape;1238;g315c8795860_0_1277"/>
          <p:cNvSpPr/>
          <p:nvPr/>
        </p:nvSpPr>
        <p:spPr>
          <a:xfrm>
            <a:off x="3627544" y="5911701"/>
            <a:ext cx="135900" cy="162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9" name="Google Shape;1239;g315c8795860_0_1277"/>
          <p:cNvSpPr/>
          <p:nvPr/>
        </p:nvSpPr>
        <p:spPr>
          <a:xfrm>
            <a:off x="3825242" y="5911701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0" name="Google Shape;1240;g315c8795860_0_1277"/>
          <p:cNvSpPr/>
          <p:nvPr/>
        </p:nvSpPr>
        <p:spPr>
          <a:xfrm>
            <a:off x="958621" y="5574065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1" name="Google Shape;1241;g315c8795860_0_1277"/>
          <p:cNvSpPr/>
          <p:nvPr/>
        </p:nvSpPr>
        <p:spPr>
          <a:xfrm>
            <a:off x="1354017" y="5574065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2" name="Google Shape;1242;g315c8795860_0_1277"/>
          <p:cNvSpPr/>
          <p:nvPr/>
        </p:nvSpPr>
        <p:spPr>
          <a:xfrm>
            <a:off x="1749413" y="5574065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3" name="Google Shape;1243;g315c8795860_0_1277"/>
          <p:cNvSpPr/>
          <p:nvPr/>
        </p:nvSpPr>
        <p:spPr>
          <a:xfrm>
            <a:off x="2144809" y="5574065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4" name="Google Shape;1244;g315c8795860_0_1277"/>
          <p:cNvSpPr/>
          <p:nvPr/>
        </p:nvSpPr>
        <p:spPr>
          <a:xfrm>
            <a:off x="2540205" y="5574065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5" name="Google Shape;1245;g315c8795860_0_1277"/>
          <p:cNvSpPr/>
          <p:nvPr/>
        </p:nvSpPr>
        <p:spPr>
          <a:xfrm>
            <a:off x="2935601" y="5574065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6" name="Google Shape;1246;g315c8795860_0_1277"/>
          <p:cNvSpPr/>
          <p:nvPr/>
        </p:nvSpPr>
        <p:spPr>
          <a:xfrm>
            <a:off x="3330997" y="5574065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7" name="Google Shape;1247;g315c8795860_0_1277"/>
          <p:cNvSpPr/>
          <p:nvPr/>
        </p:nvSpPr>
        <p:spPr>
          <a:xfrm>
            <a:off x="3726393" y="5574065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8" name="Google Shape;1248;g315c8795860_0_1277"/>
          <p:cNvSpPr/>
          <p:nvPr/>
        </p:nvSpPr>
        <p:spPr>
          <a:xfrm>
            <a:off x="1156319" y="5236429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9" name="Google Shape;1249;g315c8795860_0_1277"/>
          <p:cNvSpPr/>
          <p:nvPr/>
        </p:nvSpPr>
        <p:spPr>
          <a:xfrm>
            <a:off x="1947111" y="5236429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0" name="Google Shape;1250;g315c8795860_0_1277"/>
          <p:cNvSpPr/>
          <p:nvPr/>
        </p:nvSpPr>
        <p:spPr>
          <a:xfrm>
            <a:off x="2754540" y="5236429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1" name="Google Shape;1251;g315c8795860_0_1277"/>
          <p:cNvSpPr/>
          <p:nvPr/>
        </p:nvSpPr>
        <p:spPr>
          <a:xfrm>
            <a:off x="3545332" y="5236429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2" name="Google Shape;1252;g315c8795860_0_1277"/>
          <p:cNvSpPr/>
          <p:nvPr/>
        </p:nvSpPr>
        <p:spPr>
          <a:xfrm>
            <a:off x="1613398" y="4736944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3" name="Google Shape;1253;g315c8795860_0_1277"/>
          <p:cNvSpPr/>
          <p:nvPr/>
        </p:nvSpPr>
        <p:spPr>
          <a:xfrm>
            <a:off x="3145777" y="4699337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4" name="Google Shape;1254;g315c8795860_0_1277"/>
          <p:cNvSpPr/>
          <p:nvPr/>
        </p:nvSpPr>
        <p:spPr>
          <a:xfrm>
            <a:off x="2343731" y="4291775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5" name="Google Shape;1255;g315c8795860_0_1277"/>
          <p:cNvCxnSpPr>
            <a:endCxn id="1253" idx="0"/>
          </p:cNvCxnSpPr>
          <p:nvPr/>
        </p:nvCxnSpPr>
        <p:spPr>
          <a:xfrm>
            <a:off x="2413327" y="4459037"/>
            <a:ext cx="800400" cy="24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6" name="Google Shape;1256;g315c8795860_0_1277"/>
          <p:cNvCxnSpPr>
            <a:stCxn id="1254" idx="2"/>
            <a:endCxn id="1252" idx="0"/>
          </p:cNvCxnSpPr>
          <p:nvPr/>
        </p:nvCxnSpPr>
        <p:spPr>
          <a:xfrm flipH="1">
            <a:off x="1681481" y="4454675"/>
            <a:ext cx="730200" cy="28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7" name="Google Shape;1257;g315c8795860_0_1277"/>
          <p:cNvCxnSpPr>
            <a:stCxn id="1252" idx="2"/>
            <a:endCxn id="1248" idx="0"/>
          </p:cNvCxnSpPr>
          <p:nvPr/>
        </p:nvCxnSpPr>
        <p:spPr>
          <a:xfrm flipH="1">
            <a:off x="1224148" y="4899844"/>
            <a:ext cx="457200" cy="3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8" name="Google Shape;1258;g315c8795860_0_1277"/>
          <p:cNvCxnSpPr>
            <a:stCxn id="1252" idx="2"/>
            <a:endCxn id="1249" idx="0"/>
          </p:cNvCxnSpPr>
          <p:nvPr/>
        </p:nvCxnSpPr>
        <p:spPr>
          <a:xfrm>
            <a:off x="1681348" y="4899844"/>
            <a:ext cx="333600" cy="3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9" name="Google Shape;1259;g315c8795860_0_1277"/>
          <p:cNvCxnSpPr>
            <a:stCxn id="1253" idx="2"/>
            <a:endCxn id="1250" idx="0"/>
          </p:cNvCxnSpPr>
          <p:nvPr/>
        </p:nvCxnSpPr>
        <p:spPr>
          <a:xfrm flipH="1">
            <a:off x="2822527" y="4862237"/>
            <a:ext cx="391200" cy="3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0" name="Google Shape;1260;g315c8795860_0_1277"/>
          <p:cNvCxnSpPr>
            <a:stCxn id="1253" idx="2"/>
            <a:endCxn id="1251" idx="0"/>
          </p:cNvCxnSpPr>
          <p:nvPr/>
        </p:nvCxnSpPr>
        <p:spPr>
          <a:xfrm>
            <a:off x="3213727" y="4862237"/>
            <a:ext cx="399600" cy="3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1" name="Google Shape;1261;g315c8795860_0_1277"/>
          <p:cNvCxnSpPr>
            <a:stCxn id="1250" idx="2"/>
            <a:endCxn id="1244" idx="0"/>
          </p:cNvCxnSpPr>
          <p:nvPr/>
        </p:nvCxnSpPr>
        <p:spPr>
          <a:xfrm flipH="1">
            <a:off x="2608290" y="5399329"/>
            <a:ext cx="2142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g315c8795860_0_1277"/>
          <p:cNvCxnSpPr>
            <a:stCxn id="1250" idx="2"/>
            <a:endCxn id="1245" idx="0"/>
          </p:cNvCxnSpPr>
          <p:nvPr/>
        </p:nvCxnSpPr>
        <p:spPr>
          <a:xfrm>
            <a:off x="2822490" y="5399329"/>
            <a:ext cx="1812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3" name="Google Shape;1263;g315c8795860_0_1277"/>
          <p:cNvCxnSpPr>
            <a:stCxn id="1251" idx="2"/>
            <a:endCxn id="1246" idx="0"/>
          </p:cNvCxnSpPr>
          <p:nvPr/>
        </p:nvCxnSpPr>
        <p:spPr>
          <a:xfrm flipH="1">
            <a:off x="3399082" y="5399329"/>
            <a:ext cx="2142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4" name="Google Shape;1264;g315c8795860_0_1277"/>
          <p:cNvCxnSpPr>
            <a:stCxn id="1251" idx="2"/>
            <a:endCxn id="1247" idx="0"/>
          </p:cNvCxnSpPr>
          <p:nvPr/>
        </p:nvCxnSpPr>
        <p:spPr>
          <a:xfrm>
            <a:off x="3613282" y="5399329"/>
            <a:ext cx="1812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5" name="Google Shape;1265;g315c8795860_0_1277"/>
          <p:cNvCxnSpPr>
            <a:endCxn id="1237" idx="0"/>
          </p:cNvCxnSpPr>
          <p:nvPr/>
        </p:nvCxnSpPr>
        <p:spPr>
          <a:xfrm>
            <a:off x="3399096" y="5737101"/>
            <a:ext cx="98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6" name="Google Shape;1266;g315c8795860_0_1277"/>
          <p:cNvCxnSpPr>
            <a:stCxn id="1247" idx="2"/>
            <a:endCxn id="1238" idx="0"/>
          </p:cNvCxnSpPr>
          <p:nvPr/>
        </p:nvCxnSpPr>
        <p:spPr>
          <a:xfrm flipH="1">
            <a:off x="3695643" y="5736965"/>
            <a:ext cx="98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7" name="Google Shape;1267;g315c8795860_0_1277"/>
          <p:cNvCxnSpPr>
            <a:stCxn id="1247" idx="2"/>
            <a:endCxn id="1239" idx="0"/>
          </p:cNvCxnSpPr>
          <p:nvPr/>
        </p:nvCxnSpPr>
        <p:spPr>
          <a:xfrm>
            <a:off x="3794343" y="5736965"/>
            <a:ext cx="98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8" name="Google Shape;1268;g315c8795860_0_1277"/>
          <p:cNvCxnSpPr>
            <a:stCxn id="1246" idx="2"/>
            <a:endCxn id="1236" idx="0"/>
          </p:cNvCxnSpPr>
          <p:nvPr/>
        </p:nvCxnSpPr>
        <p:spPr>
          <a:xfrm flipH="1">
            <a:off x="3300247" y="5736965"/>
            <a:ext cx="98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9" name="Google Shape;1269;g315c8795860_0_1277"/>
          <p:cNvCxnSpPr>
            <a:stCxn id="1245" idx="2"/>
            <a:endCxn id="1235" idx="0"/>
          </p:cNvCxnSpPr>
          <p:nvPr/>
        </p:nvCxnSpPr>
        <p:spPr>
          <a:xfrm>
            <a:off x="3003551" y="5736965"/>
            <a:ext cx="98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0" name="Google Shape;1270;g315c8795860_0_1277"/>
          <p:cNvCxnSpPr>
            <a:stCxn id="1245" idx="2"/>
            <a:endCxn id="1234" idx="0"/>
          </p:cNvCxnSpPr>
          <p:nvPr/>
        </p:nvCxnSpPr>
        <p:spPr>
          <a:xfrm flipH="1">
            <a:off x="2904851" y="5736965"/>
            <a:ext cx="98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1" name="Google Shape;1271;g315c8795860_0_1277"/>
          <p:cNvCxnSpPr>
            <a:stCxn id="1244" idx="2"/>
            <a:endCxn id="1233" idx="0"/>
          </p:cNvCxnSpPr>
          <p:nvPr/>
        </p:nvCxnSpPr>
        <p:spPr>
          <a:xfrm>
            <a:off x="2608155" y="5736965"/>
            <a:ext cx="98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2" name="Google Shape;1272;g315c8795860_0_1277"/>
          <p:cNvCxnSpPr>
            <a:stCxn id="1244" idx="2"/>
            <a:endCxn id="1232" idx="0"/>
          </p:cNvCxnSpPr>
          <p:nvPr/>
        </p:nvCxnSpPr>
        <p:spPr>
          <a:xfrm flipH="1">
            <a:off x="2509455" y="5736965"/>
            <a:ext cx="98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3" name="Google Shape;1273;g315c8795860_0_1277"/>
          <p:cNvCxnSpPr>
            <a:stCxn id="1243" idx="2"/>
            <a:endCxn id="1231" idx="0"/>
          </p:cNvCxnSpPr>
          <p:nvPr/>
        </p:nvCxnSpPr>
        <p:spPr>
          <a:xfrm>
            <a:off x="2212759" y="5736965"/>
            <a:ext cx="98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4" name="Google Shape;1274;g315c8795860_0_1277"/>
          <p:cNvCxnSpPr>
            <a:stCxn id="1243" idx="2"/>
            <a:endCxn id="1230" idx="0"/>
          </p:cNvCxnSpPr>
          <p:nvPr/>
        </p:nvCxnSpPr>
        <p:spPr>
          <a:xfrm flipH="1">
            <a:off x="2114059" y="5736965"/>
            <a:ext cx="98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5" name="Google Shape;1275;g315c8795860_0_1277"/>
          <p:cNvCxnSpPr>
            <a:stCxn id="1242" idx="2"/>
            <a:endCxn id="1228" idx="0"/>
          </p:cNvCxnSpPr>
          <p:nvPr/>
        </p:nvCxnSpPr>
        <p:spPr>
          <a:xfrm flipH="1">
            <a:off x="1718663" y="5736965"/>
            <a:ext cx="98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6" name="Google Shape;1276;g315c8795860_0_1277"/>
          <p:cNvCxnSpPr>
            <a:stCxn id="1242" idx="2"/>
            <a:endCxn id="1229" idx="0"/>
          </p:cNvCxnSpPr>
          <p:nvPr/>
        </p:nvCxnSpPr>
        <p:spPr>
          <a:xfrm>
            <a:off x="1817363" y="5736965"/>
            <a:ext cx="98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7" name="Google Shape;1277;g315c8795860_0_1277"/>
          <p:cNvCxnSpPr>
            <a:stCxn id="1241" idx="2"/>
            <a:endCxn id="1227" idx="0"/>
          </p:cNvCxnSpPr>
          <p:nvPr/>
        </p:nvCxnSpPr>
        <p:spPr>
          <a:xfrm>
            <a:off x="1421967" y="5736965"/>
            <a:ext cx="98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8" name="Google Shape;1278;g315c8795860_0_1277"/>
          <p:cNvCxnSpPr>
            <a:stCxn id="1241" idx="2"/>
            <a:endCxn id="1226" idx="0"/>
          </p:cNvCxnSpPr>
          <p:nvPr/>
        </p:nvCxnSpPr>
        <p:spPr>
          <a:xfrm flipH="1">
            <a:off x="1323267" y="5736965"/>
            <a:ext cx="98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9" name="Google Shape;1279;g315c8795860_0_1277"/>
          <p:cNvCxnSpPr>
            <a:stCxn id="1240" idx="2"/>
            <a:endCxn id="1225" idx="0"/>
          </p:cNvCxnSpPr>
          <p:nvPr/>
        </p:nvCxnSpPr>
        <p:spPr>
          <a:xfrm>
            <a:off x="1026571" y="5736965"/>
            <a:ext cx="98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0" name="Google Shape;1280;g315c8795860_0_1277"/>
          <p:cNvCxnSpPr>
            <a:stCxn id="1240" idx="2"/>
            <a:endCxn id="1224" idx="0"/>
          </p:cNvCxnSpPr>
          <p:nvPr/>
        </p:nvCxnSpPr>
        <p:spPr>
          <a:xfrm flipH="1">
            <a:off x="927871" y="5736965"/>
            <a:ext cx="98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1" name="Google Shape;1281;g315c8795860_0_1277"/>
          <p:cNvCxnSpPr>
            <a:stCxn id="1248" idx="2"/>
            <a:endCxn id="1240" idx="0"/>
          </p:cNvCxnSpPr>
          <p:nvPr/>
        </p:nvCxnSpPr>
        <p:spPr>
          <a:xfrm flipH="1">
            <a:off x="1026569" y="5399329"/>
            <a:ext cx="197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2" name="Google Shape;1282;g315c8795860_0_1277"/>
          <p:cNvCxnSpPr>
            <a:stCxn id="1248" idx="2"/>
            <a:endCxn id="1241" idx="0"/>
          </p:cNvCxnSpPr>
          <p:nvPr/>
        </p:nvCxnSpPr>
        <p:spPr>
          <a:xfrm>
            <a:off x="1224269" y="5399329"/>
            <a:ext cx="197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3" name="Google Shape;1283;g315c8795860_0_1277"/>
          <p:cNvCxnSpPr>
            <a:stCxn id="1249" idx="2"/>
            <a:endCxn id="1242" idx="0"/>
          </p:cNvCxnSpPr>
          <p:nvPr/>
        </p:nvCxnSpPr>
        <p:spPr>
          <a:xfrm flipH="1">
            <a:off x="1817361" y="5399329"/>
            <a:ext cx="197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4" name="Google Shape;1284;g315c8795860_0_1277"/>
          <p:cNvCxnSpPr>
            <a:stCxn id="1249" idx="2"/>
            <a:endCxn id="1243" idx="0"/>
          </p:cNvCxnSpPr>
          <p:nvPr/>
        </p:nvCxnSpPr>
        <p:spPr>
          <a:xfrm>
            <a:off x="2015061" y="5399329"/>
            <a:ext cx="197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5" name="Google Shape;1285;g315c8795860_0_1277"/>
          <p:cNvSpPr txBox="1"/>
          <p:nvPr/>
        </p:nvSpPr>
        <p:spPr>
          <a:xfrm>
            <a:off x="3108275" y="203975"/>
            <a:ext cx="708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Objective:Tried recursion for batch processing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6" name="Google Shape;1286;g315c8795860_0_1277"/>
          <p:cNvSpPr/>
          <p:nvPr/>
        </p:nvSpPr>
        <p:spPr>
          <a:xfrm>
            <a:off x="6664725" y="1248464"/>
            <a:ext cx="4444200" cy="4787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7" name="Google Shape;1287;g315c8795860_0_1277"/>
          <p:cNvSpPr txBox="1"/>
          <p:nvPr/>
        </p:nvSpPr>
        <p:spPr>
          <a:xfrm>
            <a:off x="913250" y="542038"/>
            <a:ext cx="3557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proof of tx 1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8" name="Google Shape;1288;g315c8795860_0_1277"/>
          <p:cNvSpPr txBox="1"/>
          <p:nvPr/>
        </p:nvSpPr>
        <p:spPr>
          <a:xfrm>
            <a:off x="933125" y="3561900"/>
            <a:ext cx="3557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proof of tx 2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9" name="Google Shape;1289;g315c8795860_0_1277"/>
          <p:cNvSpPr txBox="1"/>
          <p:nvPr/>
        </p:nvSpPr>
        <p:spPr>
          <a:xfrm>
            <a:off x="5077913" y="2054125"/>
            <a:ext cx="984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0" name="Google Shape;1290;g315c8795860_0_1277"/>
          <p:cNvSpPr txBox="1"/>
          <p:nvPr/>
        </p:nvSpPr>
        <p:spPr>
          <a:xfrm>
            <a:off x="7313150" y="1363700"/>
            <a:ext cx="3739200" cy="47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 dep::std;</a:t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fn main(</a:t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verification_key: [Field; 114],</a:t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proof1: [Field; 93],</a:t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public_inputs: [Field; 1],</a:t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key_hash: Field,</a:t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proof2: [Field; 93],</a:t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// Verify proof for the first circuit (main1)</a:t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std::verify_proof(</a:t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verification_key.as_slice(),</a:t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proof1.as_slice(),</a:t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public_inputs.as_slice(),</a:t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key_hash,</a:t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);</a:t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// Verify proof for the second circuit (main2)</a:t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std::verify_proof(</a:t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verification_key.as_slice(),</a:t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proof2.as_slice(),</a:t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public_inputs.as_slice(),</a:t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key_hash,</a:t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);</a:t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1" name="Google Shape;1291;g315c8795860_0_1277"/>
          <p:cNvSpPr/>
          <p:nvPr/>
        </p:nvSpPr>
        <p:spPr>
          <a:xfrm>
            <a:off x="4452375" y="2414475"/>
            <a:ext cx="2059800" cy="37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2" name="Google Shape;1292;g315c8795860_0_1277"/>
          <p:cNvSpPr/>
          <p:nvPr/>
        </p:nvSpPr>
        <p:spPr>
          <a:xfrm>
            <a:off x="4480413" y="4495475"/>
            <a:ext cx="2059800" cy="37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3" name="Google Shape;1293;g315c8795860_0_1277"/>
          <p:cNvSpPr txBox="1"/>
          <p:nvPr/>
        </p:nvSpPr>
        <p:spPr>
          <a:xfrm>
            <a:off x="5077913" y="4187725"/>
            <a:ext cx="984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4" name="Google Shape;1294;g315c8795860_0_1277"/>
          <p:cNvSpPr txBox="1"/>
          <p:nvPr/>
        </p:nvSpPr>
        <p:spPr>
          <a:xfrm>
            <a:off x="7456525" y="737625"/>
            <a:ext cx="460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5" name="Google Shape;1295;g315c8795860_0_1277"/>
          <p:cNvSpPr txBox="1"/>
          <p:nvPr/>
        </p:nvSpPr>
        <p:spPr>
          <a:xfrm>
            <a:off x="6812800" y="6030425"/>
            <a:ext cx="454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error: unreacheable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315c8795860_0_1600"/>
          <p:cNvSpPr txBox="1"/>
          <p:nvPr/>
        </p:nvSpPr>
        <p:spPr>
          <a:xfrm>
            <a:off x="3108275" y="203975"/>
            <a:ext cx="708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Objective:Tried recursion for batch processing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1" name="Google Shape;1301;g315c8795860_0_1600"/>
          <p:cNvSpPr txBox="1"/>
          <p:nvPr/>
        </p:nvSpPr>
        <p:spPr>
          <a:xfrm>
            <a:off x="1229400" y="1450900"/>
            <a:ext cx="8782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IT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</a:t>
            </a:r>
            <a:r>
              <a:rPr lang="en-IT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reported in </a:t>
            </a:r>
            <a:r>
              <a:rPr lang="en-IT" sz="2200" u="sng">
                <a:solidFill>
                  <a:schemeClr val="hlink"/>
                </a:solidFill>
                <a:hlinkClick r:id="rId3"/>
              </a:rPr>
              <a:t>https://github.com/noir-lang/noir/issues/4409</a:t>
            </a:r>
            <a:r>
              <a:rPr lang="en-IT" sz="2200">
                <a:solidFill>
                  <a:schemeClr val="dk1"/>
                </a:solidFill>
              </a:rPr>
              <a:t>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IT" sz="2200">
                <a:solidFill>
                  <a:schemeClr val="dk1"/>
                </a:solidFill>
              </a:rPr>
              <a:t>Error arises when circuit exceed the WebAssembly (WASM) memory limit of 2^19 constraints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IT" sz="2200">
                <a:solidFill>
                  <a:schemeClr val="dk1"/>
                </a:solidFill>
              </a:rPr>
              <a:t>Aztec team appears to be integrating UltraHonk to address this limitation. 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316e9a0551e_0_166"/>
          <p:cNvSpPr txBox="1"/>
          <p:nvPr/>
        </p:nvSpPr>
        <p:spPr>
          <a:xfrm>
            <a:off x="2004900" y="1672213"/>
            <a:ext cx="879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2800">
                <a:latin typeface="Calibri"/>
                <a:ea typeface="Calibri"/>
                <a:cs typeface="Calibri"/>
                <a:sym typeface="Calibri"/>
              </a:rPr>
              <a:t>0x28E0c3235292071c6e134a9f938471c7Bb62Ee7c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7" name="Google Shape;1307;g316e9a0551e_0_166"/>
          <p:cNvSpPr txBox="1"/>
          <p:nvPr/>
        </p:nvSpPr>
        <p:spPr>
          <a:xfrm>
            <a:off x="1504100" y="680425"/>
            <a:ext cx="1031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Ethereum address of the deployed contract: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8" name="Google Shape;1308;g316e9a0551e_0_166"/>
          <p:cNvSpPr txBox="1"/>
          <p:nvPr/>
        </p:nvSpPr>
        <p:spPr>
          <a:xfrm>
            <a:off x="1916850" y="4255300"/>
            <a:ext cx="835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0xfaB5A7B861782465246586274e33C5bfae006cAc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9" name="Google Shape;1309;g316e9a0551e_0_166"/>
          <p:cNvSpPr txBox="1"/>
          <p:nvPr/>
        </p:nvSpPr>
        <p:spPr>
          <a:xfrm>
            <a:off x="1504100" y="3121200"/>
            <a:ext cx="1031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Avalanche C-chain </a:t>
            </a:r>
            <a:r>
              <a:rPr lang="en-IT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of the deployed contract: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60c8cefeb_1_0"/>
          <p:cNvSpPr txBox="1"/>
          <p:nvPr>
            <p:ph type="ctrTitle"/>
          </p:nvPr>
        </p:nvSpPr>
        <p:spPr>
          <a:xfrm>
            <a:off x="1151425" y="620950"/>
            <a:ext cx="9144000" cy="589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2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2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2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T" sz="1733">
                <a:latin typeface="Arial"/>
                <a:ea typeface="Arial"/>
                <a:cs typeface="Arial"/>
                <a:sym typeface="Arial"/>
              </a:rPr>
              <a:t>The objective is to </a:t>
            </a:r>
            <a:r>
              <a:rPr b="1" lang="en-IT" sz="1733">
                <a:latin typeface="Arial"/>
                <a:ea typeface="Arial"/>
                <a:cs typeface="Arial"/>
                <a:sym typeface="Arial"/>
              </a:rPr>
              <a:t>verify and prove the correctness of a state transition</a:t>
            </a:r>
            <a:r>
              <a:rPr lang="en-IT" sz="1733">
                <a:latin typeface="Arial"/>
                <a:ea typeface="Arial"/>
                <a:cs typeface="Arial"/>
                <a:sym typeface="Arial"/>
              </a:rPr>
              <a:t> while maintaining </a:t>
            </a:r>
            <a:r>
              <a:rPr b="1" lang="en-IT" sz="1733">
                <a:latin typeface="Arial"/>
                <a:ea typeface="Arial"/>
                <a:cs typeface="Arial"/>
                <a:sym typeface="Arial"/>
              </a:rPr>
              <a:t>privacy</a:t>
            </a:r>
            <a:r>
              <a:rPr lang="en-IT" sz="1733">
                <a:latin typeface="Arial"/>
                <a:ea typeface="Arial"/>
                <a:cs typeface="Arial"/>
                <a:sym typeface="Arial"/>
              </a:rPr>
              <a:t>.</a:t>
            </a:r>
            <a:endParaRPr sz="173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IT" sz="1733">
                <a:latin typeface="Arial"/>
                <a:ea typeface="Arial"/>
                <a:cs typeface="Arial"/>
                <a:sym typeface="Arial"/>
              </a:rPr>
              <a:t>Components:</a:t>
            </a:r>
            <a:endParaRPr b="1" sz="1733">
              <a:latin typeface="Arial"/>
              <a:ea typeface="Arial"/>
              <a:cs typeface="Arial"/>
              <a:sym typeface="Arial"/>
            </a:endParaRPr>
          </a:p>
          <a:p>
            <a:pPr indent="-327659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-IT" sz="1733">
                <a:latin typeface="Arial"/>
                <a:ea typeface="Arial"/>
                <a:cs typeface="Arial"/>
                <a:sym typeface="Arial"/>
              </a:rPr>
              <a:t>Merkle Trees</a:t>
            </a:r>
            <a:r>
              <a:rPr lang="en-IT" sz="1733">
                <a:latin typeface="Arial"/>
                <a:ea typeface="Arial"/>
                <a:cs typeface="Arial"/>
                <a:sym typeface="Arial"/>
              </a:rPr>
              <a:t>: Efficiently represent the blockchain state (e.g., balances or contract data). The root of the tree is the state commitment.</a:t>
            </a:r>
            <a:br>
              <a:rPr lang="en-IT" sz="1733">
                <a:latin typeface="Arial"/>
                <a:ea typeface="Arial"/>
                <a:cs typeface="Arial"/>
                <a:sym typeface="Arial"/>
              </a:rPr>
            </a:br>
            <a:endParaRPr sz="1733">
              <a:latin typeface="Arial"/>
              <a:ea typeface="Arial"/>
              <a:cs typeface="Arial"/>
              <a:sym typeface="Arial"/>
            </a:endParaRPr>
          </a:p>
          <a:p>
            <a:pPr indent="-32765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-IT" sz="1733">
                <a:latin typeface="Arial"/>
                <a:ea typeface="Arial"/>
                <a:cs typeface="Arial"/>
                <a:sym typeface="Arial"/>
              </a:rPr>
              <a:t>Transactions</a:t>
            </a:r>
            <a:r>
              <a:rPr lang="en-IT" sz="1733">
                <a:latin typeface="Arial"/>
                <a:ea typeface="Arial"/>
                <a:cs typeface="Arial"/>
                <a:sym typeface="Arial"/>
              </a:rPr>
              <a:t>: Modify specific leaves in the Merkle tree, triggering a state transition.</a:t>
            </a:r>
            <a:br>
              <a:rPr lang="en-IT" sz="1733">
                <a:latin typeface="Arial"/>
                <a:ea typeface="Arial"/>
                <a:cs typeface="Arial"/>
                <a:sym typeface="Arial"/>
              </a:rPr>
            </a:br>
            <a:endParaRPr sz="1733">
              <a:latin typeface="Arial"/>
              <a:ea typeface="Arial"/>
              <a:cs typeface="Arial"/>
              <a:sym typeface="Arial"/>
            </a:endParaRPr>
          </a:p>
          <a:p>
            <a:pPr indent="-32765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-IT" sz="1733">
                <a:latin typeface="Arial"/>
                <a:ea typeface="Arial"/>
                <a:cs typeface="Arial"/>
                <a:sym typeface="Arial"/>
              </a:rPr>
              <a:t>Zero-Knowledge Proofs (ZKPs)</a:t>
            </a:r>
            <a:r>
              <a:rPr lang="en-IT" sz="1733">
                <a:latin typeface="Arial"/>
                <a:ea typeface="Arial"/>
                <a:cs typeface="Arial"/>
                <a:sym typeface="Arial"/>
              </a:rPr>
              <a:t>: Cryptographically prove the validity of the transition without revealing transaction details.</a:t>
            </a:r>
            <a:endParaRPr sz="173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22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11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3160c8cefeb_1_0"/>
          <p:cNvSpPr txBox="1"/>
          <p:nvPr/>
        </p:nvSpPr>
        <p:spPr>
          <a:xfrm>
            <a:off x="1849025" y="538175"/>
            <a:ext cx="79482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T" sz="1644">
                <a:solidFill>
                  <a:schemeClr val="dk1"/>
                </a:solidFill>
              </a:rPr>
              <a:t>Objective and Components of Proof of State Transition</a:t>
            </a:r>
            <a:endParaRPr b="1" sz="1644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5c8795860_0_103"/>
          <p:cNvSpPr/>
          <p:nvPr/>
        </p:nvSpPr>
        <p:spPr>
          <a:xfrm>
            <a:off x="672975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315c8795860_0_103"/>
          <p:cNvSpPr/>
          <p:nvPr/>
        </p:nvSpPr>
        <p:spPr>
          <a:xfrm>
            <a:off x="980488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315c8795860_0_103"/>
          <p:cNvSpPr/>
          <p:nvPr/>
        </p:nvSpPr>
        <p:spPr>
          <a:xfrm>
            <a:off x="1288001" y="5330506"/>
            <a:ext cx="211200" cy="247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315c8795860_0_103"/>
          <p:cNvSpPr/>
          <p:nvPr/>
        </p:nvSpPr>
        <p:spPr>
          <a:xfrm>
            <a:off x="1595514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315c8795860_0_103"/>
          <p:cNvSpPr/>
          <p:nvPr/>
        </p:nvSpPr>
        <p:spPr>
          <a:xfrm>
            <a:off x="1903028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315c8795860_0_103"/>
          <p:cNvSpPr/>
          <p:nvPr/>
        </p:nvSpPr>
        <p:spPr>
          <a:xfrm>
            <a:off x="2210541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315c8795860_0_103"/>
          <p:cNvSpPr/>
          <p:nvPr/>
        </p:nvSpPr>
        <p:spPr>
          <a:xfrm>
            <a:off x="2518054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315c8795860_0_103"/>
          <p:cNvSpPr/>
          <p:nvPr/>
        </p:nvSpPr>
        <p:spPr>
          <a:xfrm>
            <a:off x="2825567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315c8795860_0_103"/>
          <p:cNvSpPr/>
          <p:nvPr/>
        </p:nvSpPr>
        <p:spPr>
          <a:xfrm>
            <a:off x="3133080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315c8795860_0_103"/>
          <p:cNvSpPr/>
          <p:nvPr/>
        </p:nvSpPr>
        <p:spPr>
          <a:xfrm>
            <a:off x="3440593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315c8795860_0_103"/>
          <p:cNvSpPr/>
          <p:nvPr/>
        </p:nvSpPr>
        <p:spPr>
          <a:xfrm>
            <a:off x="3748106" y="5330506"/>
            <a:ext cx="211200" cy="247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315c8795860_0_103"/>
          <p:cNvSpPr/>
          <p:nvPr/>
        </p:nvSpPr>
        <p:spPr>
          <a:xfrm>
            <a:off x="4055620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315c8795860_0_103"/>
          <p:cNvSpPr/>
          <p:nvPr/>
        </p:nvSpPr>
        <p:spPr>
          <a:xfrm>
            <a:off x="4363133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315c8795860_0_103"/>
          <p:cNvSpPr/>
          <p:nvPr/>
        </p:nvSpPr>
        <p:spPr>
          <a:xfrm>
            <a:off x="4670646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315c8795860_0_103"/>
          <p:cNvSpPr/>
          <p:nvPr/>
        </p:nvSpPr>
        <p:spPr>
          <a:xfrm>
            <a:off x="4978159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315c8795860_0_103"/>
          <p:cNvSpPr/>
          <p:nvPr/>
        </p:nvSpPr>
        <p:spPr>
          <a:xfrm>
            <a:off x="5285672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315c8795860_0_103"/>
          <p:cNvSpPr/>
          <p:nvPr/>
        </p:nvSpPr>
        <p:spPr>
          <a:xfrm>
            <a:off x="826732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315c8795860_0_103"/>
          <p:cNvSpPr/>
          <p:nvPr/>
        </p:nvSpPr>
        <p:spPr>
          <a:xfrm>
            <a:off x="1441758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315c8795860_0_103"/>
          <p:cNvSpPr/>
          <p:nvPr/>
        </p:nvSpPr>
        <p:spPr>
          <a:xfrm>
            <a:off x="2056784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315c8795860_0_103"/>
          <p:cNvSpPr/>
          <p:nvPr/>
        </p:nvSpPr>
        <p:spPr>
          <a:xfrm>
            <a:off x="2671810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315c8795860_0_103"/>
          <p:cNvSpPr/>
          <p:nvPr/>
        </p:nvSpPr>
        <p:spPr>
          <a:xfrm>
            <a:off x="3286837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315c8795860_0_103"/>
          <p:cNvSpPr/>
          <p:nvPr/>
        </p:nvSpPr>
        <p:spPr>
          <a:xfrm>
            <a:off x="3901863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315c8795860_0_103"/>
          <p:cNvSpPr/>
          <p:nvPr/>
        </p:nvSpPr>
        <p:spPr>
          <a:xfrm>
            <a:off x="4516889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315c8795860_0_103"/>
          <p:cNvSpPr/>
          <p:nvPr/>
        </p:nvSpPr>
        <p:spPr>
          <a:xfrm>
            <a:off x="5131916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315c8795860_0_103"/>
          <p:cNvSpPr/>
          <p:nvPr/>
        </p:nvSpPr>
        <p:spPr>
          <a:xfrm>
            <a:off x="1134245" y="4303250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315c8795860_0_103"/>
          <p:cNvSpPr/>
          <p:nvPr/>
        </p:nvSpPr>
        <p:spPr>
          <a:xfrm>
            <a:off x="2364297" y="4303250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315c8795860_0_103"/>
          <p:cNvSpPr/>
          <p:nvPr/>
        </p:nvSpPr>
        <p:spPr>
          <a:xfrm>
            <a:off x="3620228" y="4303250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315c8795860_0_103"/>
          <p:cNvSpPr/>
          <p:nvPr/>
        </p:nvSpPr>
        <p:spPr>
          <a:xfrm>
            <a:off x="4850281" y="4303250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315c8795860_0_103"/>
          <p:cNvSpPr/>
          <p:nvPr/>
        </p:nvSpPr>
        <p:spPr>
          <a:xfrm>
            <a:off x="1845218" y="3543410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315c8795860_0_103"/>
          <p:cNvSpPr/>
          <p:nvPr/>
        </p:nvSpPr>
        <p:spPr>
          <a:xfrm>
            <a:off x="4228785" y="3486200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315c8795860_0_103"/>
          <p:cNvSpPr/>
          <p:nvPr/>
        </p:nvSpPr>
        <p:spPr>
          <a:xfrm>
            <a:off x="2981228" y="286619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g315c8795860_0_103"/>
          <p:cNvCxnSpPr>
            <a:endCxn id="126" idx="0"/>
          </p:cNvCxnSpPr>
          <p:nvPr/>
        </p:nvCxnSpPr>
        <p:spPr>
          <a:xfrm>
            <a:off x="3089085" y="3120500"/>
            <a:ext cx="12453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g315c8795860_0_103"/>
          <p:cNvCxnSpPr>
            <a:stCxn id="127" idx="2"/>
            <a:endCxn id="125" idx="0"/>
          </p:cNvCxnSpPr>
          <p:nvPr/>
        </p:nvCxnSpPr>
        <p:spPr>
          <a:xfrm flipH="1">
            <a:off x="1950728" y="3113998"/>
            <a:ext cx="113610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g315c8795860_0_103"/>
          <p:cNvCxnSpPr>
            <a:stCxn id="125" idx="2"/>
            <a:endCxn id="121" idx="0"/>
          </p:cNvCxnSpPr>
          <p:nvPr/>
        </p:nvCxnSpPr>
        <p:spPr>
          <a:xfrm flipH="1">
            <a:off x="1239818" y="3791210"/>
            <a:ext cx="711000" cy="5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g315c8795860_0_103"/>
          <p:cNvCxnSpPr>
            <a:stCxn id="125" idx="2"/>
            <a:endCxn id="122" idx="0"/>
          </p:cNvCxnSpPr>
          <p:nvPr/>
        </p:nvCxnSpPr>
        <p:spPr>
          <a:xfrm>
            <a:off x="1950818" y="3791210"/>
            <a:ext cx="519000" cy="5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g315c8795860_0_103"/>
          <p:cNvCxnSpPr>
            <a:stCxn id="126" idx="2"/>
            <a:endCxn id="123" idx="0"/>
          </p:cNvCxnSpPr>
          <p:nvPr/>
        </p:nvCxnSpPr>
        <p:spPr>
          <a:xfrm flipH="1">
            <a:off x="3725685" y="3734000"/>
            <a:ext cx="608700" cy="5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g315c8795860_0_103"/>
          <p:cNvCxnSpPr>
            <a:stCxn id="126" idx="2"/>
            <a:endCxn id="124" idx="0"/>
          </p:cNvCxnSpPr>
          <p:nvPr/>
        </p:nvCxnSpPr>
        <p:spPr>
          <a:xfrm>
            <a:off x="4334385" y="3734000"/>
            <a:ext cx="621600" cy="5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g315c8795860_0_103"/>
          <p:cNvCxnSpPr>
            <a:stCxn id="123" idx="2"/>
            <a:endCxn id="117" idx="0"/>
          </p:cNvCxnSpPr>
          <p:nvPr/>
        </p:nvCxnSpPr>
        <p:spPr>
          <a:xfrm flipH="1">
            <a:off x="3392528" y="4551050"/>
            <a:ext cx="3333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g315c8795860_0_103"/>
          <p:cNvCxnSpPr>
            <a:stCxn id="123" idx="2"/>
            <a:endCxn id="118" idx="0"/>
          </p:cNvCxnSpPr>
          <p:nvPr/>
        </p:nvCxnSpPr>
        <p:spPr>
          <a:xfrm>
            <a:off x="3725828" y="4551050"/>
            <a:ext cx="2817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g315c8795860_0_103"/>
          <p:cNvCxnSpPr>
            <a:stCxn id="124" idx="2"/>
            <a:endCxn id="119" idx="0"/>
          </p:cNvCxnSpPr>
          <p:nvPr/>
        </p:nvCxnSpPr>
        <p:spPr>
          <a:xfrm flipH="1">
            <a:off x="4622581" y="4551050"/>
            <a:ext cx="3333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g315c8795860_0_103"/>
          <p:cNvCxnSpPr>
            <a:stCxn id="124" idx="2"/>
            <a:endCxn id="120" idx="0"/>
          </p:cNvCxnSpPr>
          <p:nvPr/>
        </p:nvCxnSpPr>
        <p:spPr>
          <a:xfrm>
            <a:off x="4955881" y="4551050"/>
            <a:ext cx="2817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g315c8795860_0_103"/>
          <p:cNvCxnSpPr>
            <a:endCxn id="110" idx="0"/>
          </p:cNvCxnSpPr>
          <p:nvPr/>
        </p:nvCxnSpPr>
        <p:spPr>
          <a:xfrm>
            <a:off x="4622646" y="5065006"/>
            <a:ext cx="1536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g315c8795860_0_103"/>
          <p:cNvCxnSpPr>
            <a:stCxn id="120" idx="2"/>
            <a:endCxn id="111" idx="0"/>
          </p:cNvCxnSpPr>
          <p:nvPr/>
        </p:nvCxnSpPr>
        <p:spPr>
          <a:xfrm flipH="1">
            <a:off x="5083616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g315c8795860_0_103"/>
          <p:cNvCxnSpPr>
            <a:stCxn id="120" idx="2"/>
            <a:endCxn id="112" idx="0"/>
          </p:cNvCxnSpPr>
          <p:nvPr/>
        </p:nvCxnSpPr>
        <p:spPr>
          <a:xfrm>
            <a:off x="5237516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g315c8795860_0_103"/>
          <p:cNvCxnSpPr>
            <a:stCxn id="119" idx="2"/>
            <a:endCxn id="109" idx="0"/>
          </p:cNvCxnSpPr>
          <p:nvPr/>
        </p:nvCxnSpPr>
        <p:spPr>
          <a:xfrm flipH="1">
            <a:off x="4468589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g315c8795860_0_103"/>
          <p:cNvCxnSpPr>
            <a:stCxn id="118" idx="2"/>
            <a:endCxn id="108" idx="0"/>
          </p:cNvCxnSpPr>
          <p:nvPr/>
        </p:nvCxnSpPr>
        <p:spPr>
          <a:xfrm>
            <a:off x="4007463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g315c8795860_0_103"/>
          <p:cNvCxnSpPr>
            <a:stCxn id="118" idx="2"/>
            <a:endCxn id="107" idx="0"/>
          </p:cNvCxnSpPr>
          <p:nvPr/>
        </p:nvCxnSpPr>
        <p:spPr>
          <a:xfrm flipH="1">
            <a:off x="3853563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g315c8795860_0_103"/>
          <p:cNvCxnSpPr>
            <a:stCxn id="117" idx="2"/>
            <a:endCxn id="106" idx="0"/>
          </p:cNvCxnSpPr>
          <p:nvPr/>
        </p:nvCxnSpPr>
        <p:spPr>
          <a:xfrm>
            <a:off x="3392437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g315c8795860_0_103"/>
          <p:cNvCxnSpPr>
            <a:stCxn id="117" idx="2"/>
            <a:endCxn id="105" idx="0"/>
          </p:cNvCxnSpPr>
          <p:nvPr/>
        </p:nvCxnSpPr>
        <p:spPr>
          <a:xfrm flipH="1">
            <a:off x="3238537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g315c8795860_0_103"/>
          <p:cNvCxnSpPr>
            <a:stCxn id="116" idx="2"/>
            <a:endCxn id="104" idx="0"/>
          </p:cNvCxnSpPr>
          <p:nvPr/>
        </p:nvCxnSpPr>
        <p:spPr>
          <a:xfrm>
            <a:off x="2777410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g315c8795860_0_103"/>
          <p:cNvCxnSpPr>
            <a:stCxn id="116" idx="2"/>
            <a:endCxn id="103" idx="0"/>
          </p:cNvCxnSpPr>
          <p:nvPr/>
        </p:nvCxnSpPr>
        <p:spPr>
          <a:xfrm flipH="1">
            <a:off x="2623510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g315c8795860_0_103"/>
          <p:cNvCxnSpPr>
            <a:stCxn id="115" idx="2"/>
            <a:endCxn id="101" idx="0"/>
          </p:cNvCxnSpPr>
          <p:nvPr/>
        </p:nvCxnSpPr>
        <p:spPr>
          <a:xfrm flipH="1">
            <a:off x="2008484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g315c8795860_0_103"/>
          <p:cNvCxnSpPr>
            <a:stCxn id="115" idx="2"/>
            <a:endCxn id="102" idx="0"/>
          </p:cNvCxnSpPr>
          <p:nvPr/>
        </p:nvCxnSpPr>
        <p:spPr>
          <a:xfrm>
            <a:off x="2162384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g315c8795860_0_103"/>
          <p:cNvCxnSpPr>
            <a:stCxn id="114" idx="2"/>
            <a:endCxn id="100" idx="0"/>
          </p:cNvCxnSpPr>
          <p:nvPr/>
        </p:nvCxnSpPr>
        <p:spPr>
          <a:xfrm>
            <a:off x="1547358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g315c8795860_0_103"/>
          <p:cNvCxnSpPr>
            <a:stCxn id="114" idx="2"/>
            <a:endCxn id="99" idx="0"/>
          </p:cNvCxnSpPr>
          <p:nvPr/>
        </p:nvCxnSpPr>
        <p:spPr>
          <a:xfrm flipH="1">
            <a:off x="1393458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g315c8795860_0_103"/>
          <p:cNvCxnSpPr>
            <a:stCxn id="113" idx="2"/>
            <a:endCxn id="98" idx="0"/>
          </p:cNvCxnSpPr>
          <p:nvPr/>
        </p:nvCxnSpPr>
        <p:spPr>
          <a:xfrm>
            <a:off x="932332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g315c8795860_0_103"/>
          <p:cNvCxnSpPr>
            <a:stCxn id="113" idx="2"/>
            <a:endCxn id="97" idx="0"/>
          </p:cNvCxnSpPr>
          <p:nvPr/>
        </p:nvCxnSpPr>
        <p:spPr>
          <a:xfrm flipH="1">
            <a:off x="778432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g315c8795860_0_103"/>
          <p:cNvCxnSpPr>
            <a:stCxn id="121" idx="2"/>
            <a:endCxn id="113" idx="0"/>
          </p:cNvCxnSpPr>
          <p:nvPr/>
        </p:nvCxnSpPr>
        <p:spPr>
          <a:xfrm flipH="1">
            <a:off x="932345" y="4551050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g315c8795860_0_103"/>
          <p:cNvCxnSpPr>
            <a:stCxn id="121" idx="2"/>
            <a:endCxn id="114" idx="0"/>
          </p:cNvCxnSpPr>
          <p:nvPr/>
        </p:nvCxnSpPr>
        <p:spPr>
          <a:xfrm>
            <a:off x="1239845" y="4551050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g315c8795860_0_103"/>
          <p:cNvCxnSpPr>
            <a:stCxn id="122" idx="2"/>
            <a:endCxn id="115" idx="0"/>
          </p:cNvCxnSpPr>
          <p:nvPr/>
        </p:nvCxnSpPr>
        <p:spPr>
          <a:xfrm flipH="1">
            <a:off x="2162397" y="4551050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g315c8795860_0_103"/>
          <p:cNvCxnSpPr>
            <a:stCxn id="122" idx="2"/>
            <a:endCxn id="116" idx="0"/>
          </p:cNvCxnSpPr>
          <p:nvPr/>
        </p:nvCxnSpPr>
        <p:spPr>
          <a:xfrm>
            <a:off x="2469897" y="4551050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g315c8795860_0_103"/>
          <p:cNvSpPr/>
          <p:nvPr/>
        </p:nvSpPr>
        <p:spPr>
          <a:xfrm>
            <a:off x="6747050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315c8795860_0_103"/>
          <p:cNvSpPr/>
          <p:nvPr/>
        </p:nvSpPr>
        <p:spPr>
          <a:xfrm>
            <a:off x="7054563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315c8795860_0_103"/>
          <p:cNvSpPr/>
          <p:nvPr/>
        </p:nvSpPr>
        <p:spPr>
          <a:xfrm>
            <a:off x="7362076" y="5319181"/>
            <a:ext cx="211200" cy="2478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315c8795860_0_103"/>
          <p:cNvSpPr/>
          <p:nvPr/>
        </p:nvSpPr>
        <p:spPr>
          <a:xfrm>
            <a:off x="7669589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315c8795860_0_103"/>
          <p:cNvSpPr/>
          <p:nvPr/>
        </p:nvSpPr>
        <p:spPr>
          <a:xfrm>
            <a:off x="7977103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315c8795860_0_103"/>
          <p:cNvSpPr/>
          <p:nvPr/>
        </p:nvSpPr>
        <p:spPr>
          <a:xfrm>
            <a:off x="8284616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315c8795860_0_103"/>
          <p:cNvSpPr/>
          <p:nvPr/>
        </p:nvSpPr>
        <p:spPr>
          <a:xfrm>
            <a:off x="8592129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315c8795860_0_103"/>
          <p:cNvSpPr/>
          <p:nvPr/>
        </p:nvSpPr>
        <p:spPr>
          <a:xfrm>
            <a:off x="8899642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315c8795860_0_103"/>
          <p:cNvSpPr/>
          <p:nvPr/>
        </p:nvSpPr>
        <p:spPr>
          <a:xfrm>
            <a:off x="9207155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315c8795860_0_103"/>
          <p:cNvSpPr/>
          <p:nvPr/>
        </p:nvSpPr>
        <p:spPr>
          <a:xfrm>
            <a:off x="9514668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315c8795860_0_103"/>
          <p:cNvSpPr/>
          <p:nvPr/>
        </p:nvSpPr>
        <p:spPr>
          <a:xfrm>
            <a:off x="9822181" y="5319181"/>
            <a:ext cx="211200" cy="2478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315c8795860_0_103"/>
          <p:cNvSpPr/>
          <p:nvPr/>
        </p:nvSpPr>
        <p:spPr>
          <a:xfrm>
            <a:off x="10129695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315c8795860_0_103"/>
          <p:cNvSpPr/>
          <p:nvPr/>
        </p:nvSpPr>
        <p:spPr>
          <a:xfrm>
            <a:off x="10437208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315c8795860_0_103"/>
          <p:cNvSpPr/>
          <p:nvPr/>
        </p:nvSpPr>
        <p:spPr>
          <a:xfrm>
            <a:off x="10744721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315c8795860_0_103"/>
          <p:cNvSpPr/>
          <p:nvPr/>
        </p:nvSpPr>
        <p:spPr>
          <a:xfrm>
            <a:off x="11052234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315c8795860_0_103"/>
          <p:cNvSpPr/>
          <p:nvPr/>
        </p:nvSpPr>
        <p:spPr>
          <a:xfrm>
            <a:off x="11359747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315c8795860_0_103"/>
          <p:cNvSpPr/>
          <p:nvPr/>
        </p:nvSpPr>
        <p:spPr>
          <a:xfrm>
            <a:off x="6900807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315c8795860_0_103"/>
          <p:cNvSpPr/>
          <p:nvPr/>
        </p:nvSpPr>
        <p:spPr>
          <a:xfrm>
            <a:off x="7515833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315c8795860_0_103"/>
          <p:cNvSpPr/>
          <p:nvPr/>
        </p:nvSpPr>
        <p:spPr>
          <a:xfrm>
            <a:off x="8130859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315c8795860_0_103"/>
          <p:cNvSpPr/>
          <p:nvPr/>
        </p:nvSpPr>
        <p:spPr>
          <a:xfrm>
            <a:off x="8745885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315c8795860_0_103"/>
          <p:cNvSpPr/>
          <p:nvPr/>
        </p:nvSpPr>
        <p:spPr>
          <a:xfrm>
            <a:off x="9360912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315c8795860_0_103"/>
          <p:cNvSpPr/>
          <p:nvPr/>
        </p:nvSpPr>
        <p:spPr>
          <a:xfrm>
            <a:off x="9975938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315c8795860_0_103"/>
          <p:cNvSpPr/>
          <p:nvPr/>
        </p:nvSpPr>
        <p:spPr>
          <a:xfrm>
            <a:off x="10590964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315c8795860_0_103"/>
          <p:cNvSpPr/>
          <p:nvPr/>
        </p:nvSpPr>
        <p:spPr>
          <a:xfrm>
            <a:off x="11205991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315c8795860_0_103"/>
          <p:cNvSpPr/>
          <p:nvPr/>
        </p:nvSpPr>
        <p:spPr>
          <a:xfrm>
            <a:off x="7208320" y="4291925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315c8795860_0_103"/>
          <p:cNvSpPr/>
          <p:nvPr/>
        </p:nvSpPr>
        <p:spPr>
          <a:xfrm>
            <a:off x="8438372" y="4291925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315c8795860_0_103"/>
          <p:cNvSpPr/>
          <p:nvPr/>
        </p:nvSpPr>
        <p:spPr>
          <a:xfrm>
            <a:off x="9694303" y="4291925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315c8795860_0_103"/>
          <p:cNvSpPr/>
          <p:nvPr/>
        </p:nvSpPr>
        <p:spPr>
          <a:xfrm>
            <a:off x="10924356" y="4291925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315c8795860_0_103"/>
          <p:cNvSpPr/>
          <p:nvPr/>
        </p:nvSpPr>
        <p:spPr>
          <a:xfrm>
            <a:off x="7919293" y="3532085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315c8795860_0_103"/>
          <p:cNvSpPr/>
          <p:nvPr/>
        </p:nvSpPr>
        <p:spPr>
          <a:xfrm>
            <a:off x="10302860" y="3474875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315c8795860_0_103"/>
          <p:cNvSpPr/>
          <p:nvPr/>
        </p:nvSpPr>
        <p:spPr>
          <a:xfrm>
            <a:off x="9055303" y="285487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9" name="Google Shape;189;g315c8795860_0_103"/>
          <p:cNvCxnSpPr>
            <a:endCxn id="187" idx="0"/>
          </p:cNvCxnSpPr>
          <p:nvPr/>
        </p:nvCxnSpPr>
        <p:spPr>
          <a:xfrm>
            <a:off x="9163160" y="3109175"/>
            <a:ext cx="12453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g315c8795860_0_103"/>
          <p:cNvCxnSpPr>
            <a:stCxn id="188" idx="2"/>
            <a:endCxn id="186" idx="0"/>
          </p:cNvCxnSpPr>
          <p:nvPr/>
        </p:nvCxnSpPr>
        <p:spPr>
          <a:xfrm flipH="1">
            <a:off x="8024803" y="3102673"/>
            <a:ext cx="113610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g315c8795860_0_103"/>
          <p:cNvCxnSpPr>
            <a:stCxn id="186" idx="2"/>
            <a:endCxn id="182" idx="0"/>
          </p:cNvCxnSpPr>
          <p:nvPr/>
        </p:nvCxnSpPr>
        <p:spPr>
          <a:xfrm flipH="1">
            <a:off x="7313893" y="3779885"/>
            <a:ext cx="711000" cy="5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g315c8795860_0_103"/>
          <p:cNvCxnSpPr>
            <a:stCxn id="186" idx="2"/>
            <a:endCxn id="183" idx="0"/>
          </p:cNvCxnSpPr>
          <p:nvPr/>
        </p:nvCxnSpPr>
        <p:spPr>
          <a:xfrm>
            <a:off x="8024893" y="3779885"/>
            <a:ext cx="519000" cy="5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g315c8795860_0_103"/>
          <p:cNvCxnSpPr>
            <a:stCxn id="187" idx="2"/>
            <a:endCxn id="184" idx="0"/>
          </p:cNvCxnSpPr>
          <p:nvPr/>
        </p:nvCxnSpPr>
        <p:spPr>
          <a:xfrm flipH="1">
            <a:off x="9799760" y="3722675"/>
            <a:ext cx="608700" cy="5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g315c8795860_0_103"/>
          <p:cNvCxnSpPr>
            <a:stCxn id="187" idx="2"/>
            <a:endCxn id="185" idx="0"/>
          </p:cNvCxnSpPr>
          <p:nvPr/>
        </p:nvCxnSpPr>
        <p:spPr>
          <a:xfrm>
            <a:off x="10408460" y="3722675"/>
            <a:ext cx="621600" cy="5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g315c8795860_0_103"/>
          <p:cNvCxnSpPr>
            <a:stCxn id="184" idx="2"/>
            <a:endCxn id="178" idx="0"/>
          </p:cNvCxnSpPr>
          <p:nvPr/>
        </p:nvCxnSpPr>
        <p:spPr>
          <a:xfrm flipH="1">
            <a:off x="9466603" y="4539725"/>
            <a:ext cx="3333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g315c8795860_0_103"/>
          <p:cNvCxnSpPr>
            <a:stCxn id="184" idx="2"/>
            <a:endCxn id="179" idx="0"/>
          </p:cNvCxnSpPr>
          <p:nvPr/>
        </p:nvCxnSpPr>
        <p:spPr>
          <a:xfrm>
            <a:off x="9799903" y="4539725"/>
            <a:ext cx="2817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g315c8795860_0_103"/>
          <p:cNvCxnSpPr>
            <a:stCxn id="185" idx="2"/>
            <a:endCxn id="180" idx="0"/>
          </p:cNvCxnSpPr>
          <p:nvPr/>
        </p:nvCxnSpPr>
        <p:spPr>
          <a:xfrm flipH="1">
            <a:off x="10696656" y="4539725"/>
            <a:ext cx="3333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g315c8795860_0_103"/>
          <p:cNvCxnSpPr>
            <a:stCxn id="185" idx="2"/>
            <a:endCxn id="181" idx="0"/>
          </p:cNvCxnSpPr>
          <p:nvPr/>
        </p:nvCxnSpPr>
        <p:spPr>
          <a:xfrm>
            <a:off x="11029956" y="4539725"/>
            <a:ext cx="2817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g315c8795860_0_103"/>
          <p:cNvCxnSpPr>
            <a:endCxn id="171" idx="0"/>
          </p:cNvCxnSpPr>
          <p:nvPr/>
        </p:nvCxnSpPr>
        <p:spPr>
          <a:xfrm>
            <a:off x="10696721" y="5053681"/>
            <a:ext cx="1536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g315c8795860_0_103"/>
          <p:cNvCxnSpPr>
            <a:stCxn id="181" idx="2"/>
            <a:endCxn id="172" idx="0"/>
          </p:cNvCxnSpPr>
          <p:nvPr/>
        </p:nvCxnSpPr>
        <p:spPr>
          <a:xfrm flipH="1">
            <a:off x="11157691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g315c8795860_0_103"/>
          <p:cNvCxnSpPr>
            <a:stCxn id="181" idx="2"/>
            <a:endCxn id="173" idx="0"/>
          </p:cNvCxnSpPr>
          <p:nvPr/>
        </p:nvCxnSpPr>
        <p:spPr>
          <a:xfrm>
            <a:off x="11311591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g315c8795860_0_103"/>
          <p:cNvCxnSpPr>
            <a:stCxn id="180" idx="2"/>
            <a:endCxn id="170" idx="0"/>
          </p:cNvCxnSpPr>
          <p:nvPr/>
        </p:nvCxnSpPr>
        <p:spPr>
          <a:xfrm flipH="1">
            <a:off x="10542664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g315c8795860_0_103"/>
          <p:cNvCxnSpPr>
            <a:stCxn id="179" idx="2"/>
            <a:endCxn id="169" idx="0"/>
          </p:cNvCxnSpPr>
          <p:nvPr/>
        </p:nvCxnSpPr>
        <p:spPr>
          <a:xfrm>
            <a:off x="10081538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g315c8795860_0_103"/>
          <p:cNvCxnSpPr>
            <a:stCxn id="179" idx="2"/>
            <a:endCxn id="168" idx="0"/>
          </p:cNvCxnSpPr>
          <p:nvPr/>
        </p:nvCxnSpPr>
        <p:spPr>
          <a:xfrm flipH="1">
            <a:off x="9927638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g315c8795860_0_103"/>
          <p:cNvCxnSpPr>
            <a:stCxn id="178" idx="2"/>
            <a:endCxn id="167" idx="0"/>
          </p:cNvCxnSpPr>
          <p:nvPr/>
        </p:nvCxnSpPr>
        <p:spPr>
          <a:xfrm>
            <a:off x="9466512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g315c8795860_0_103"/>
          <p:cNvCxnSpPr>
            <a:stCxn id="178" idx="2"/>
            <a:endCxn id="166" idx="0"/>
          </p:cNvCxnSpPr>
          <p:nvPr/>
        </p:nvCxnSpPr>
        <p:spPr>
          <a:xfrm flipH="1">
            <a:off x="9312612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g315c8795860_0_103"/>
          <p:cNvCxnSpPr>
            <a:stCxn id="177" idx="2"/>
            <a:endCxn id="165" idx="0"/>
          </p:cNvCxnSpPr>
          <p:nvPr/>
        </p:nvCxnSpPr>
        <p:spPr>
          <a:xfrm>
            <a:off x="8851485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g315c8795860_0_103"/>
          <p:cNvCxnSpPr>
            <a:stCxn id="177" idx="2"/>
            <a:endCxn id="164" idx="0"/>
          </p:cNvCxnSpPr>
          <p:nvPr/>
        </p:nvCxnSpPr>
        <p:spPr>
          <a:xfrm flipH="1">
            <a:off x="8697585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g315c8795860_0_103"/>
          <p:cNvCxnSpPr>
            <a:stCxn id="176" idx="2"/>
            <a:endCxn id="162" idx="0"/>
          </p:cNvCxnSpPr>
          <p:nvPr/>
        </p:nvCxnSpPr>
        <p:spPr>
          <a:xfrm flipH="1">
            <a:off x="8082559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g315c8795860_0_103"/>
          <p:cNvCxnSpPr>
            <a:stCxn id="176" idx="2"/>
            <a:endCxn id="163" idx="0"/>
          </p:cNvCxnSpPr>
          <p:nvPr/>
        </p:nvCxnSpPr>
        <p:spPr>
          <a:xfrm>
            <a:off x="8236459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g315c8795860_0_103"/>
          <p:cNvCxnSpPr>
            <a:stCxn id="175" idx="2"/>
            <a:endCxn id="161" idx="0"/>
          </p:cNvCxnSpPr>
          <p:nvPr/>
        </p:nvCxnSpPr>
        <p:spPr>
          <a:xfrm>
            <a:off x="7621433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g315c8795860_0_103"/>
          <p:cNvCxnSpPr>
            <a:stCxn id="175" idx="2"/>
            <a:endCxn id="160" idx="0"/>
          </p:cNvCxnSpPr>
          <p:nvPr/>
        </p:nvCxnSpPr>
        <p:spPr>
          <a:xfrm flipH="1">
            <a:off x="7467533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g315c8795860_0_103"/>
          <p:cNvCxnSpPr>
            <a:stCxn id="174" idx="2"/>
            <a:endCxn id="159" idx="0"/>
          </p:cNvCxnSpPr>
          <p:nvPr/>
        </p:nvCxnSpPr>
        <p:spPr>
          <a:xfrm>
            <a:off x="7006407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g315c8795860_0_103"/>
          <p:cNvCxnSpPr>
            <a:stCxn id="174" idx="2"/>
            <a:endCxn id="158" idx="0"/>
          </p:cNvCxnSpPr>
          <p:nvPr/>
        </p:nvCxnSpPr>
        <p:spPr>
          <a:xfrm flipH="1">
            <a:off x="6852507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g315c8795860_0_103"/>
          <p:cNvCxnSpPr>
            <a:stCxn id="182" idx="2"/>
            <a:endCxn id="174" idx="0"/>
          </p:cNvCxnSpPr>
          <p:nvPr/>
        </p:nvCxnSpPr>
        <p:spPr>
          <a:xfrm flipH="1">
            <a:off x="7006420" y="4539725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g315c8795860_0_103"/>
          <p:cNvCxnSpPr>
            <a:stCxn id="182" idx="2"/>
            <a:endCxn id="175" idx="0"/>
          </p:cNvCxnSpPr>
          <p:nvPr/>
        </p:nvCxnSpPr>
        <p:spPr>
          <a:xfrm>
            <a:off x="7313920" y="4539725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g315c8795860_0_103"/>
          <p:cNvCxnSpPr>
            <a:stCxn id="183" idx="2"/>
            <a:endCxn id="176" idx="0"/>
          </p:cNvCxnSpPr>
          <p:nvPr/>
        </p:nvCxnSpPr>
        <p:spPr>
          <a:xfrm flipH="1">
            <a:off x="8236472" y="4539725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g315c8795860_0_103"/>
          <p:cNvCxnSpPr>
            <a:stCxn id="183" idx="2"/>
            <a:endCxn id="177" idx="0"/>
          </p:cNvCxnSpPr>
          <p:nvPr/>
        </p:nvCxnSpPr>
        <p:spPr>
          <a:xfrm>
            <a:off x="8543972" y="4539725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g315c8795860_0_103"/>
          <p:cNvSpPr txBox="1"/>
          <p:nvPr/>
        </p:nvSpPr>
        <p:spPr>
          <a:xfrm>
            <a:off x="6563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315c8795860_0_103"/>
          <p:cNvSpPr txBox="1"/>
          <p:nvPr/>
        </p:nvSpPr>
        <p:spPr>
          <a:xfrm>
            <a:off x="9611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315c8795860_0_103"/>
          <p:cNvSpPr txBox="1"/>
          <p:nvPr/>
        </p:nvSpPr>
        <p:spPr>
          <a:xfrm>
            <a:off x="12659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315c8795860_0_103"/>
          <p:cNvSpPr txBox="1"/>
          <p:nvPr/>
        </p:nvSpPr>
        <p:spPr>
          <a:xfrm>
            <a:off x="15707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315c8795860_0_103"/>
          <p:cNvSpPr txBox="1"/>
          <p:nvPr/>
        </p:nvSpPr>
        <p:spPr>
          <a:xfrm>
            <a:off x="18755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315c8795860_0_103"/>
          <p:cNvSpPr txBox="1"/>
          <p:nvPr/>
        </p:nvSpPr>
        <p:spPr>
          <a:xfrm>
            <a:off x="21803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315c8795860_0_103"/>
          <p:cNvSpPr txBox="1"/>
          <p:nvPr/>
        </p:nvSpPr>
        <p:spPr>
          <a:xfrm>
            <a:off x="24851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315c8795860_0_103"/>
          <p:cNvSpPr txBox="1"/>
          <p:nvPr/>
        </p:nvSpPr>
        <p:spPr>
          <a:xfrm>
            <a:off x="27899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315c8795860_0_103"/>
          <p:cNvSpPr txBox="1"/>
          <p:nvPr/>
        </p:nvSpPr>
        <p:spPr>
          <a:xfrm>
            <a:off x="30947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315c8795860_0_103"/>
          <p:cNvSpPr txBox="1"/>
          <p:nvPr/>
        </p:nvSpPr>
        <p:spPr>
          <a:xfrm>
            <a:off x="33995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g315c8795860_0_103"/>
          <p:cNvSpPr txBox="1"/>
          <p:nvPr/>
        </p:nvSpPr>
        <p:spPr>
          <a:xfrm>
            <a:off x="37043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315c8795860_0_103"/>
          <p:cNvSpPr txBox="1"/>
          <p:nvPr/>
        </p:nvSpPr>
        <p:spPr>
          <a:xfrm>
            <a:off x="40091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315c8795860_0_103"/>
          <p:cNvSpPr txBox="1"/>
          <p:nvPr/>
        </p:nvSpPr>
        <p:spPr>
          <a:xfrm>
            <a:off x="43139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315c8795860_0_103"/>
          <p:cNvSpPr txBox="1"/>
          <p:nvPr/>
        </p:nvSpPr>
        <p:spPr>
          <a:xfrm>
            <a:off x="46187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315c8795860_0_103"/>
          <p:cNvSpPr txBox="1"/>
          <p:nvPr/>
        </p:nvSpPr>
        <p:spPr>
          <a:xfrm>
            <a:off x="49235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315c8795860_0_103"/>
          <p:cNvSpPr txBox="1"/>
          <p:nvPr/>
        </p:nvSpPr>
        <p:spPr>
          <a:xfrm>
            <a:off x="52283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315c8795860_0_103"/>
          <p:cNvSpPr txBox="1"/>
          <p:nvPr/>
        </p:nvSpPr>
        <p:spPr>
          <a:xfrm>
            <a:off x="67523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315c8795860_0_103"/>
          <p:cNvSpPr txBox="1"/>
          <p:nvPr/>
        </p:nvSpPr>
        <p:spPr>
          <a:xfrm>
            <a:off x="70571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315c8795860_0_103"/>
          <p:cNvSpPr txBox="1"/>
          <p:nvPr/>
        </p:nvSpPr>
        <p:spPr>
          <a:xfrm>
            <a:off x="73619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315c8795860_0_103"/>
          <p:cNvSpPr txBox="1"/>
          <p:nvPr/>
        </p:nvSpPr>
        <p:spPr>
          <a:xfrm>
            <a:off x="76667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315c8795860_0_103"/>
          <p:cNvSpPr txBox="1"/>
          <p:nvPr/>
        </p:nvSpPr>
        <p:spPr>
          <a:xfrm>
            <a:off x="79715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315c8795860_0_103"/>
          <p:cNvSpPr txBox="1"/>
          <p:nvPr/>
        </p:nvSpPr>
        <p:spPr>
          <a:xfrm>
            <a:off x="82763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315c8795860_0_103"/>
          <p:cNvSpPr txBox="1"/>
          <p:nvPr/>
        </p:nvSpPr>
        <p:spPr>
          <a:xfrm>
            <a:off x="85811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315c8795860_0_103"/>
          <p:cNvSpPr txBox="1"/>
          <p:nvPr/>
        </p:nvSpPr>
        <p:spPr>
          <a:xfrm>
            <a:off x="88859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315c8795860_0_103"/>
          <p:cNvSpPr txBox="1"/>
          <p:nvPr/>
        </p:nvSpPr>
        <p:spPr>
          <a:xfrm>
            <a:off x="91907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315c8795860_0_103"/>
          <p:cNvSpPr txBox="1"/>
          <p:nvPr/>
        </p:nvSpPr>
        <p:spPr>
          <a:xfrm>
            <a:off x="94955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315c8795860_0_103"/>
          <p:cNvSpPr txBox="1"/>
          <p:nvPr/>
        </p:nvSpPr>
        <p:spPr>
          <a:xfrm>
            <a:off x="98003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315c8795860_0_103"/>
          <p:cNvSpPr txBox="1"/>
          <p:nvPr/>
        </p:nvSpPr>
        <p:spPr>
          <a:xfrm>
            <a:off x="101051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315c8795860_0_103"/>
          <p:cNvSpPr txBox="1"/>
          <p:nvPr/>
        </p:nvSpPr>
        <p:spPr>
          <a:xfrm>
            <a:off x="104099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315c8795860_0_103"/>
          <p:cNvSpPr txBox="1"/>
          <p:nvPr/>
        </p:nvSpPr>
        <p:spPr>
          <a:xfrm>
            <a:off x="107147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315c8795860_0_103"/>
          <p:cNvSpPr txBox="1"/>
          <p:nvPr/>
        </p:nvSpPr>
        <p:spPr>
          <a:xfrm>
            <a:off x="110195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315c8795860_0_103"/>
          <p:cNvSpPr txBox="1"/>
          <p:nvPr/>
        </p:nvSpPr>
        <p:spPr>
          <a:xfrm>
            <a:off x="113243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315c8795860_0_103"/>
          <p:cNvSpPr txBox="1"/>
          <p:nvPr/>
        </p:nvSpPr>
        <p:spPr>
          <a:xfrm>
            <a:off x="3133075" y="93150"/>
            <a:ext cx="6376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Objective:Proof of the state transition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315c8795860_0_103"/>
          <p:cNvSpPr txBox="1"/>
          <p:nvPr/>
        </p:nvSpPr>
        <p:spPr>
          <a:xfrm>
            <a:off x="2345550" y="2057375"/>
            <a:ext cx="1480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 root state1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315c8795860_0_103"/>
          <p:cNvSpPr txBox="1"/>
          <p:nvPr/>
        </p:nvSpPr>
        <p:spPr>
          <a:xfrm>
            <a:off x="8420250" y="2006800"/>
            <a:ext cx="1480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n-IT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 state2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315c8795860_0_103"/>
          <p:cNvSpPr/>
          <p:nvPr/>
        </p:nvSpPr>
        <p:spPr>
          <a:xfrm>
            <a:off x="5944950" y="3620300"/>
            <a:ext cx="498900" cy="39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315c8795860_0_103"/>
          <p:cNvSpPr txBox="1"/>
          <p:nvPr/>
        </p:nvSpPr>
        <p:spPr>
          <a:xfrm>
            <a:off x="3440600" y="699863"/>
            <a:ext cx="6376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Example: Tx from leaf 2 to leaf 10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315c8795860_0_103"/>
          <p:cNvSpPr txBox="1"/>
          <p:nvPr/>
        </p:nvSpPr>
        <p:spPr>
          <a:xfrm>
            <a:off x="410975" y="5990525"/>
            <a:ext cx="44892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IT" sz="1100">
                <a:solidFill>
                  <a:schemeClr val="dk1"/>
                </a:solidFill>
              </a:rPr>
              <a:t>Sender</a:t>
            </a:r>
            <a:r>
              <a:rPr lang="en-IT" sz="1100">
                <a:solidFill>
                  <a:schemeClr val="dk1"/>
                </a:solidFill>
              </a:rPr>
              <a:t>: Located at Merkle tree leaf index 2.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IT" sz="1100">
                <a:solidFill>
                  <a:schemeClr val="dk1"/>
                </a:solidFill>
              </a:rPr>
              <a:t>Receiver</a:t>
            </a:r>
            <a:r>
              <a:rPr lang="en-IT" sz="1100">
                <a:solidFill>
                  <a:schemeClr val="dk1"/>
                </a:solidFill>
              </a:rPr>
              <a:t>: Located at Merkle tree leaf index 10.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315c8795860_0_103"/>
          <p:cNvSpPr txBox="1"/>
          <p:nvPr/>
        </p:nvSpPr>
        <p:spPr>
          <a:xfrm>
            <a:off x="0" y="0"/>
            <a:ext cx="30000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315c8795860_0_103"/>
          <p:cNvSpPr/>
          <p:nvPr/>
        </p:nvSpPr>
        <p:spPr>
          <a:xfrm>
            <a:off x="4003800" y="1590922"/>
            <a:ext cx="4238400" cy="135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T" sz="1288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transaction involves updating the respective leaves of the Merkle tree to reflect the new state and recomputing the Merkle root. The updated state is then used to generate a proof that validates the transaction.</a:t>
            </a:r>
            <a:endParaRPr b="1" sz="1088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15c8795860_0_297"/>
          <p:cNvSpPr/>
          <p:nvPr/>
        </p:nvSpPr>
        <p:spPr>
          <a:xfrm>
            <a:off x="672975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315c8795860_0_297"/>
          <p:cNvSpPr/>
          <p:nvPr/>
        </p:nvSpPr>
        <p:spPr>
          <a:xfrm>
            <a:off x="980488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315c8795860_0_297"/>
          <p:cNvSpPr/>
          <p:nvPr/>
        </p:nvSpPr>
        <p:spPr>
          <a:xfrm>
            <a:off x="1288001" y="5330506"/>
            <a:ext cx="211200" cy="247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315c8795860_0_297"/>
          <p:cNvSpPr/>
          <p:nvPr/>
        </p:nvSpPr>
        <p:spPr>
          <a:xfrm>
            <a:off x="1595514" y="5330506"/>
            <a:ext cx="211200" cy="2478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g315c8795860_0_297"/>
          <p:cNvSpPr/>
          <p:nvPr/>
        </p:nvSpPr>
        <p:spPr>
          <a:xfrm>
            <a:off x="1903028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315c8795860_0_297"/>
          <p:cNvSpPr/>
          <p:nvPr/>
        </p:nvSpPr>
        <p:spPr>
          <a:xfrm>
            <a:off x="2210541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315c8795860_0_297"/>
          <p:cNvSpPr/>
          <p:nvPr/>
        </p:nvSpPr>
        <p:spPr>
          <a:xfrm>
            <a:off x="2518054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315c8795860_0_297"/>
          <p:cNvSpPr/>
          <p:nvPr/>
        </p:nvSpPr>
        <p:spPr>
          <a:xfrm>
            <a:off x="2825567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315c8795860_0_297"/>
          <p:cNvSpPr/>
          <p:nvPr/>
        </p:nvSpPr>
        <p:spPr>
          <a:xfrm>
            <a:off x="3133080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315c8795860_0_297"/>
          <p:cNvSpPr/>
          <p:nvPr/>
        </p:nvSpPr>
        <p:spPr>
          <a:xfrm>
            <a:off x="3440593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315c8795860_0_297"/>
          <p:cNvSpPr/>
          <p:nvPr/>
        </p:nvSpPr>
        <p:spPr>
          <a:xfrm>
            <a:off x="3748106" y="5330506"/>
            <a:ext cx="211200" cy="247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315c8795860_0_297"/>
          <p:cNvSpPr/>
          <p:nvPr/>
        </p:nvSpPr>
        <p:spPr>
          <a:xfrm>
            <a:off x="4055620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315c8795860_0_297"/>
          <p:cNvSpPr/>
          <p:nvPr/>
        </p:nvSpPr>
        <p:spPr>
          <a:xfrm>
            <a:off x="4363133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315c8795860_0_297"/>
          <p:cNvSpPr/>
          <p:nvPr/>
        </p:nvSpPr>
        <p:spPr>
          <a:xfrm>
            <a:off x="4670646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315c8795860_0_297"/>
          <p:cNvSpPr/>
          <p:nvPr/>
        </p:nvSpPr>
        <p:spPr>
          <a:xfrm>
            <a:off x="4978159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315c8795860_0_297"/>
          <p:cNvSpPr/>
          <p:nvPr/>
        </p:nvSpPr>
        <p:spPr>
          <a:xfrm>
            <a:off x="5285672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315c8795860_0_297"/>
          <p:cNvSpPr/>
          <p:nvPr/>
        </p:nvSpPr>
        <p:spPr>
          <a:xfrm>
            <a:off x="826732" y="4816878"/>
            <a:ext cx="211200" cy="2478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315c8795860_0_297"/>
          <p:cNvSpPr/>
          <p:nvPr/>
        </p:nvSpPr>
        <p:spPr>
          <a:xfrm>
            <a:off x="1441758" y="4816878"/>
            <a:ext cx="211200" cy="2478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315c8795860_0_297"/>
          <p:cNvSpPr/>
          <p:nvPr/>
        </p:nvSpPr>
        <p:spPr>
          <a:xfrm>
            <a:off x="2056784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315c8795860_0_297"/>
          <p:cNvSpPr/>
          <p:nvPr/>
        </p:nvSpPr>
        <p:spPr>
          <a:xfrm>
            <a:off x="2671810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315c8795860_0_297"/>
          <p:cNvSpPr/>
          <p:nvPr/>
        </p:nvSpPr>
        <p:spPr>
          <a:xfrm>
            <a:off x="3286837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315c8795860_0_297"/>
          <p:cNvSpPr/>
          <p:nvPr/>
        </p:nvSpPr>
        <p:spPr>
          <a:xfrm>
            <a:off x="3901863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315c8795860_0_297"/>
          <p:cNvSpPr/>
          <p:nvPr/>
        </p:nvSpPr>
        <p:spPr>
          <a:xfrm>
            <a:off x="4516889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315c8795860_0_297"/>
          <p:cNvSpPr/>
          <p:nvPr/>
        </p:nvSpPr>
        <p:spPr>
          <a:xfrm>
            <a:off x="5131916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315c8795860_0_297"/>
          <p:cNvSpPr/>
          <p:nvPr/>
        </p:nvSpPr>
        <p:spPr>
          <a:xfrm>
            <a:off x="1134245" y="4303250"/>
            <a:ext cx="211200" cy="2478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315c8795860_0_297"/>
          <p:cNvSpPr/>
          <p:nvPr/>
        </p:nvSpPr>
        <p:spPr>
          <a:xfrm>
            <a:off x="2364297" y="4303250"/>
            <a:ext cx="211200" cy="2478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315c8795860_0_297"/>
          <p:cNvSpPr/>
          <p:nvPr/>
        </p:nvSpPr>
        <p:spPr>
          <a:xfrm>
            <a:off x="3620228" y="4303250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315c8795860_0_297"/>
          <p:cNvSpPr/>
          <p:nvPr/>
        </p:nvSpPr>
        <p:spPr>
          <a:xfrm>
            <a:off x="4850281" y="4303250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315c8795860_0_297"/>
          <p:cNvSpPr/>
          <p:nvPr/>
        </p:nvSpPr>
        <p:spPr>
          <a:xfrm>
            <a:off x="1845218" y="3543410"/>
            <a:ext cx="211200" cy="2478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315c8795860_0_297"/>
          <p:cNvSpPr/>
          <p:nvPr/>
        </p:nvSpPr>
        <p:spPr>
          <a:xfrm>
            <a:off x="4228785" y="3486200"/>
            <a:ext cx="211200" cy="2478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315c8795860_0_297"/>
          <p:cNvSpPr/>
          <p:nvPr/>
        </p:nvSpPr>
        <p:spPr>
          <a:xfrm>
            <a:off x="2981228" y="2866198"/>
            <a:ext cx="211200" cy="2478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4" name="Google Shape;294;g315c8795860_0_297"/>
          <p:cNvCxnSpPr>
            <a:endCxn id="292" idx="0"/>
          </p:cNvCxnSpPr>
          <p:nvPr/>
        </p:nvCxnSpPr>
        <p:spPr>
          <a:xfrm>
            <a:off x="3089085" y="3120500"/>
            <a:ext cx="12453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g315c8795860_0_297"/>
          <p:cNvCxnSpPr>
            <a:stCxn id="293" idx="2"/>
            <a:endCxn id="291" idx="0"/>
          </p:cNvCxnSpPr>
          <p:nvPr/>
        </p:nvCxnSpPr>
        <p:spPr>
          <a:xfrm flipH="1">
            <a:off x="1950728" y="3113998"/>
            <a:ext cx="113610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g315c8795860_0_297"/>
          <p:cNvCxnSpPr>
            <a:stCxn id="291" idx="2"/>
            <a:endCxn id="287" idx="0"/>
          </p:cNvCxnSpPr>
          <p:nvPr/>
        </p:nvCxnSpPr>
        <p:spPr>
          <a:xfrm flipH="1">
            <a:off x="1239818" y="3791210"/>
            <a:ext cx="711000" cy="5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g315c8795860_0_297"/>
          <p:cNvCxnSpPr>
            <a:stCxn id="291" idx="2"/>
            <a:endCxn id="288" idx="0"/>
          </p:cNvCxnSpPr>
          <p:nvPr/>
        </p:nvCxnSpPr>
        <p:spPr>
          <a:xfrm>
            <a:off x="1950818" y="3791210"/>
            <a:ext cx="519000" cy="5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g315c8795860_0_297"/>
          <p:cNvCxnSpPr>
            <a:stCxn id="292" idx="2"/>
            <a:endCxn id="289" idx="0"/>
          </p:cNvCxnSpPr>
          <p:nvPr/>
        </p:nvCxnSpPr>
        <p:spPr>
          <a:xfrm flipH="1">
            <a:off x="3725685" y="3734000"/>
            <a:ext cx="608700" cy="5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g315c8795860_0_297"/>
          <p:cNvCxnSpPr>
            <a:stCxn id="292" idx="2"/>
            <a:endCxn id="290" idx="0"/>
          </p:cNvCxnSpPr>
          <p:nvPr/>
        </p:nvCxnSpPr>
        <p:spPr>
          <a:xfrm>
            <a:off x="4334385" y="3734000"/>
            <a:ext cx="621600" cy="5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g315c8795860_0_297"/>
          <p:cNvCxnSpPr>
            <a:stCxn id="289" idx="2"/>
            <a:endCxn id="283" idx="0"/>
          </p:cNvCxnSpPr>
          <p:nvPr/>
        </p:nvCxnSpPr>
        <p:spPr>
          <a:xfrm flipH="1">
            <a:off x="3392528" y="4551050"/>
            <a:ext cx="3333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g315c8795860_0_297"/>
          <p:cNvCxnSpPr>
            <a:stCxn id="289" idx="2"/>
            <a:endCxn id="284" idx="0"/>
          </p:cNvCxnSpPr>
          <p:nvPr/>
        </p:nvCxnSpPr>
        <p:spPr>
          <a:xfrm>
            <a:off x="3725828" y="4551050"/>
            <a:ext cx="2817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g315c8795860_0_297"/>
          <p:cNvCxnSpPr>
            <a:stCxn id="290" idx="2"/>
            <a:endCxn id="285" idx="0"/>
          </p:cNvCxnSpPr>
          <p:nvPr/>
        </p:nvCxnSpPr>
        <p:spPr>
          <a:xfrm flipH="1">
            <a:off x="4622581" y="4551050"/>
            <a:ext cx="3333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g315c8795860_0_297"/>
          <p:cNvCxnSpPr>
            <a:stCxn id="290" idx="2"/>
            <a:endCxn id="286" idx="0"/>
          </p:cNvCxnSpPr>
          <p:nvPr/>
        </p:nvCxnSpPr>
        <p:spPr>
          <a:xfrm>
            <a:off x="4955881" y="4551050"/>
            <a:ext cx="2817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g315c8795860_0_297"/>
          <p:cNvCxnSpPr>
            <a:endCxn id="276" idx="0"/>
          </p:cNvCxnSpPr>
          <p:nvPr/>
        </p:nvCxnSpPr>
        <p:spPr>
          <a:xfrm>
            <a:off x="4622646" y="5065006"/>
            <a:ext cx="1536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g315c8795860_0_297"/>
          <p:cNvCxnSpPr>
            <a:stCxn id="286" idx="2"/>
            <a:endCxn id="277" idx="0"/>
          </p:cNvCxnSpPr>
          <p:nvPr/>
        </p:nvCxnSpPr>
        <p:spPr>
          <a:xfrm flipH="1">
            <a:off x="5083616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g315c8795860_0_297"/>
          <p:cNvCxnSpPr>
            <a:stCxn id="286" idx="2"/>
            <a:endCxn id="278" idx="0"/>
          </p:cNvCxnSpPr>
          <p:nvPr/>
        </p:nvCxnSpPr>
        <p:spPr>
          <a:xfrm>
            <a:off x="5237516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g315c8795860_0_297"/>
          <p:cNvCxnSpPr>
            <a:stCxn id="285" idx="2"/>
            <a:endCxn id="275" idx="0"/>
          </p:cNvCxnSpPr>
          <p:nvPr/>
        </p:nvCxnSpPr>
        <p:spPr>
          <a:xfrm flipH="1">
            <a:off x="4468589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g315c8795860_0_297"/>
          <p:cNvCxnSpPr>
            <a:stCxn id="284" idx="2"/>
            <a:endCxn id="274" idx="0"/>
          </p:cNvCxnSpPr>
          <p:nvPr/>
        </p:nvCxnSpPr>
        <p:spPr>
          <a:xfrm>
            <a:off x="4007463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g315c8795860_0_297"/>
          <p:cNvCxnSpPr>
            <a:stCxn id="284" idx="2"/>
            <a:endCxn id="273" idx="0"/>
          </p:cNvCxnSpPr>
          <p:nvPr/>
        </p:nvCxnSpPr>
        <p:spPr>
          <a:xfrm flipH="1">
            <a:off x="3853563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g315c8795860_0_297"/>
          <p:cNvCxnSpPr>
            <a:stCxn id="283" idx="2"/>
            <a:endCxn id="272" idx="0"/>
          </p:cNvCxnSpPr>
          <p:nvPr/>
        </p:nvCxnSpPr>
        <p:spPr>
          <a:xfrm>
            <a:off x="3392437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g315c8795860_0_297"/>
          <p:cNvCxnSpPr>
            <a:stCxn id="283" idx="2"/>
            <a:endCxn id="271" idx="0"/>
          </p:cNvCxnSpPr>
          <p:nvPr/>
        </p:nvCxnSpPr>
        <p:spPr>
          <a:xfrm flipH="1">
            <a:off x="3238537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g315c8795860_0_297"/>
          <p:cNvCxnSpPr>
            <a:stCxn id="282" idx="2"/>
            <a:endCxn id="270" idx="0"/>
          </p:cNvCxnSpPr>
          <p:nvPr/>
        </p:nvCxnSpPr>
        <p:spPr>
          <a:xfrm>
            <a:off x="2777410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g315c8795860_0_297"/>
          <p:cNvCxnSpPr>
            <a:stCxn id="282" idx="2"/>
            <a:endCxn id="269" idx="0"/>
          </p:cNvCxnSpPr>
          <p:nvPr/>
        </p:nvCxnSpPr>
        <p:spPr>
          <a:xfrm flipH="1">
            <a:off x="2623510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g315c8795860_0_297"/>
          <p:cNvCxnSpPr>
            <a:stCxn id="281" idx="2"/>
            <a:endCxn id="267" idx="0"/>
          </p:cNvCxnSpPr>
          <p:nvPr/>
        </p:nvCxnSpPr>
        <p:spPr>
          <a:xfrm flipH="1">
            <a:off x="2008484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g315c8795860_0_297"/>
          <p:cNvCxnSpPr>
            <a:stCxn id="281" idx="2"/>
            <a:endCxn id="268" idx="0"/>
          </p:cNvCxnSpPr>
          <p:nvPr/>
        </p:nvCxnSpPr>
        <p:spPr>
          <a:xfrm>
            <a:off x="2162384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g315c8795860_0_297"/>
          <p:cNvCxnSpPr>
            <a:stCxn id="280" idx="2"/>
            <a:endCxn id="266" idx="0"/>
          </p:cNvCxnSpPr>
          <p:nvPr/>
        </p:nvCxnSpPr>
        <p:spPr>
          <a:xfrm>
            <a:off x="1547358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g315c8795860_0_297"/>
          <p:cNvCxnSpPr>
            <a:stCxn id="280" idx="2"/>
            <a:endCxn id="265" idx="0"/>
          </p:cNvCxnSpPr>
          <p:nvPr/>
        </p:nvCxnSpPr>
        <p:spPr>
          <a:xfrm flipH="1">
            <a:off x="1393458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g315c8795860_0_297"/>
          <p:cNvCxnSpPr>
            <a:stCxn id="279" idx="2"/>
            <a:endCxn id="264" idx="0"/>
          </p:cNvCxnSpPr>
          <p:nvPr/>
        </p:nvCxnSpPr>
        <p:spPr>
          <a:xfrm>
            <a:off x="932332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g315c8795860_0_297"/>
          <p:cNvCxnSpPr>
            <a:stCxn id="279" idx="2"/>
            <a:endCxn id="263" idx="0"/>
          </p:cNvCxnSpPr>
          <p:nvPr/>
        </p:nvCxnSpPr>
        <p:spPr>
          <a:xfrm flipH="1">
            <a:off x="778432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g315c8795860_0_297"/>
          <p:cNvCxnSpPr>
            <a:stCxn id="287" idx="2"/>
            <a:endCxn id="279" idx="0"/>
          </p:cNvCxnSpPr>
          <p:nvPr/>
        </p:nvCxnSpPr>
        <p:spPr>
          <a:xfrm flipH="1">
            <a:off x="932345" y="4551050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g315c8795860_0_297"/>
          <p:cNvCxnSpPr>
            <a:stCxn id="287" idx="2"/>
            <a:endCxn id="280" idx="0"/>
          </p:cNvCxnSpPr>
          <p:nvPr/>
        </p:nvCxnSpPr>
        <p:spPr>
          <a:xfrm>
            <a:off x="1239845" y="4551050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g315c8795860_0_297"/>
          <p:cNvCxnSpPr>
            <a:stCxn id="288" idx="2"/>
            <a:endCxn id="281" idx="0"/>
          </p:cNvCxnSpPr>
          <p:nvPr/>
        </p:nvCxnSpPr>
        <p:spPr>
          <a:xfrm flipH="1">
            <a:off x="2162397" y="4551050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g315c8795860_0_297"/>
          <p:cNvCxnSpPr>
            <a:stCxn id="288" idx="2"/>
            <a:endCxn id="282" idx="0"/>
          </p:cNvCxnSpPr>
          <p:nvPr/>
        </p:nvCxnSpPr>
        <p:spPr>
          <a:xfrm>
            <a:off x="2469897" y="4551050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Google Shape;324;g315c8795860_0_297"/>
          <p:cNvSpPr/>
          <p:nvPr/>
        </p:nvSpPr>
        <p:spPr>
          <a:xfrm>
            <a:off x="6747050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315c8795860_0_297"/>
          <p:cNvSpPr/>
          <p:nvPr/>
        </p:nvSpPr>
        <p:spPr>
          <a:xfrm>
            <a:off x="7054563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g315c8795860_0_297"/>
          <p:cNvSpPr/>
          <p:nvPr/>
        </p:nvSpPr>
        <p:spPr>
          <a:xfrm>
            <a:off x="7362076" y="5319181"/>
            <a:ext cx="211200" cy="2478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315c8795860_0_297"/>
          <p:cNvSpPr/>
          <p:nvPr/>
        </p:nvSpPr>
        <p:spPr>
          <a:xfrm>
            <a:off x="7669589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g315c8795860_0_297"/>
          <p:cNvSpPr/>
          <p:nvPr/>
        </p:nvSpPr>
        <p:spPr>
          <a:xfrm>
            <a:off x="7977103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g315c8795860_0_297"/>
          <p:cNvSpPr/>
          <p:nvPr/>
        </p:nvSpPr>
        <p:spPr>
          <a:xfrm>
            <a:off x="8284616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g315c8795860_0_297"/>
          <p:cNvSpPr/>
          <p:nvPr/>
        </p:nvSpPr>
        <p:spPr>
          <a:xfrm>
            <a:off x="8592129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g315c8795860_0_297"/>
          <p:cNvSpPr/>
          <p:nvPr/>
        </p:nvSpPr>
        <p:spPr>
          <a:xfrm>
            <a:off x="8899642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g315c8795860_0_297"/>
          <p:cNvSpPr/>
          <p:nvPr/>
        </p:nvSpPr>
        <p:spPr>
          <a:xfrm>
            <a:off x="9207155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315c8795860_0_297"/>
          <p:cNvSpPr/>
          <p:nvPr/>
        </p:nvSpPr>
        <p:spPr>
          <a:xfrm>
            <a:off x="9514668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g315c8795860_0_297"/>
          <p:cNvSpPr/>
          <p:nvPr/>
        </p:nvSpPr>
        <p:spPr>
          <a:xfrm>
            <a:off x="9822181" y="5319181"/>
            <a:ext cx="211200" cy="2478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g315c8795860_0_297"/>
          <p:cNvSpPr/>
          <p:nvPr/>
        </p:nvSpPr>
        <p:spPr>
          <a:xfrm>
            <a:off x="10129695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g315c8795860_0_297"/>
          <p:cNvSpPr/>
          <p:nvPr/>
        </p:nvSpPr>
        <p:spPr>
          <a:xfrm>
            <a:off x="10437208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g315c8795860_0_297"/>
          <p:cNvSpPr/>
          <p:nvPr/>
        </p:nvSpPr>
        <p:spPr>
          <a:xfrm>
            <a:off x="10744721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g315c8795860_0_297"/>
          <p:cNvSpPr/>
          <p:nvPr/>
        </p:nvSpPr>
        <p:spPr>
          <a:xfrm>
            <a:off x="11052234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g315c8795860_0_297"/>
          <p:cNvSpPr/>
          <p:nvPr/>
        </p:nvSpPr>
        <p:spPr>
          <a:xfrm>
            <a:off x="11359747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g315c8795860_0_297"/>
          <p:cNvSpPr/>
          <p:nvPr/>
        </p:nvSpPr>
        <p:spPr>
          <a:xfrm>
            <a:off x="6900807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315c8795860_0_297"/>
          <p:cNvSpPr/>
          <p:nvPr/>
        </p:nvSpPr>
        <p:spPr>
          <a:xfrm>
            <a:off x="7515833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g315c8795860_0_297"/>
          <p:cNvSpPr/>
          <p:nvPr/>
        </p:nvSpPr>
        <p:spPr>
          <a:xfrm>
            <a:off x="8130859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g315c8795860_0_297"/>
          <p:cNvSpPr/>
          <p:nvPr/>
        </p:nvSpPr>
        <p:spPr>
          <a:xfrm>
            <a:off x="8745885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g315c8795860_0_297"/>
          <p:cNvSpPr/>
          <p:nvPr/>
        </p:nvSpPr>
        <p:spPr>
          <a:xfrm>
            <a:off x="9360912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g315c8795860_0_297"/>
          <p:cNvSpPr/>
          <p:nvPr/>
        </p:nvSpPr>
        <p:spPr>
          <a:xfrm>
            <a:off x="9975938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g315c8795860_0_297"/>
          <p:cNvSpPr/>
          <p:nvPr/>
        </p:nvSpPr>
        <p:spPr>
          <a:xfrm>
            <a:off x="10590964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g315c8795860_0_297"/>
          <p:cNvSpPr/>
          <p:nvPr/>
        </p:nvSpPr>
        <p:spPr>
          <a:xfrm>
            <a:off x="11205991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g315c8795860_0_297"/>
          <p:cNvSpPr/>
          <p:nvPr/>
        </p:nvSpPr>
        <p:spPr>
          <a:xfrm>
            <a:off x="7208320" y="4291925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315c8795860_0_297"/>
          <p:cNvSpPr/>
          <p:nvPr/>
        </p:nvSpPr>
        <p:spPr>
          <a:xfrm>
            <a:off x="8438372" y="4291925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g315c8795860_0_297"/>
          <p:cNvSpPr/>
          <p:nvPr/>
        </p:nvSpPr>
        <p:spPr>
          <a:xfrm>
            <a:off x="9694303" y="4291925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g315c8795860_0_297"/>
          <p:cNvSpPr/>
          <p:nvPr/>
        </p:nvSpPr>
        <p:spPr>
          <a:xfrm>
            <a:off x="10924356" y="4291925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g315c8795860_0_297"/>
          <p:cNvSpPr/>
          <p:nvPr/>
        </p:nvSpPr>
        <p:spPr>
          <a:xfrm>
            <a:off x="7919293" y="3532085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g315c8795860_0_297"/>
          <p:cNvSpPr/>
          <p:nvPr/>
        </p:nvSpPr>
        <p:spPr>
          <a:xfrm>
            <a:off x="10302860" y="3474875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g315c8795860_0_297"/>
          <p:cNvSpPr/>
          <p:nvPr/>
        </p:nvSpPr>
        <p:spPr>
          <a:xfrm>
            <a:off x="9055303" y="285487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5" name="Google Shape;355;g315c8795860_0_297"/>
          <p:cNvCxnSpPr>
            <a:endCxn id="353" idx="0"/>
          </p:cNvCxnSpPr>
          <p:nvPr/>
        </p:nvCxnSpPr>
        <p:spPr>
          <a:xfrm>
            <a:off x="9163160" y="3109175"/>
            <a:ext cx="12453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g315c8795860_0_297"/>
          <p:cNvCxnSpPr>
            <a:stCxn id="354" idx="2"/>
            <a:endCxn id="352" idx="0"/>
          </p:cNvCxnSpPr>
          <p:nvPr/>
        </p:nvCxnSpPr>
        <p:spPr>
          <a:xfrm flipH="1">
            <a:off x="8024803" y="3102673"/>
            <a:ext cx="113610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g315c8795860_0_297"/>
          <p:cNvCxnSpPr>
            <a:stCxn id="352" idx="2"/>
            <a:endCxn id="348" idx="0"/>
          </p:cNvCxnSpPr>
          <p:nvPr/>
        </p:nvCxnSpPr>
        <p:spPr>
          <a:xfrm flipH="1">
            <a:off x="7313893" y="3779885"/>
            <a:ext cx="711000" cy="5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g315c8795860_0_297"/>
          <p:cNvCxnSpPr>
            <a:stCxn id="352" idx="2"/>
            <a:endCxn id="349" idx="0"/>
          </p:cNvCxnSpPr>
          <p:nvPr/>
        </p:nvCxnSpPr>
        <p:spPr>
          <a:xfrm>
            <a:off x="8024893" y="3779885"/>
            <a:ext cx="519000" cy="5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g315c8795860_0_297"/>
          <p:cNvCxnSpPr>
            <a:stCxn id="353" idx="2"/>
            <a:endCxn id="350" idx="0"/>
          </p:cNvCxnSpPr>
          <p:nvPr/>
        </p:nvCxnSpPr>
        <p:spPr>
          <a:xfrm flipH="1">
            <a:off x="9799760" y="3722675"/>
            <a:ext cx="608700" cy="5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g315c8795860_0_297"/>
          <p:cNvCxnSpPr>
            <a:stCxn id="353" idx="2"/>
            <a:endCxn id="351" idx="0"/>
          </p:cNvCxnSpPr>
          <p:nvPr/>
        </p:nvCxnSpPr>
        <p:spPr>
          <a:xfrm>
            <a:off x="10408460" y="3722675"/>
            <a:ext cx="621600" cy="5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g315c8795860_0_297"/>
          <p:cNvCxnSpPr>
            <a:stCxn id="350" idx="2"/>
            <a:endCxn id="344" idx="0"/>
          </p:cNvCxnSpPr>
          <p:nvPr/>
        </p:nvCxnSpPr>
        <p:spPr>
          <a:xfrm flipH="1">
            <a:off x="9466603" y="4539725"/>
            <a:ext cx="3333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g315c8795860_0_297"/>
          <p:cNvCxnSpPr>
            <a:stCxn id="350" idx="2"/>
            <a:endCxn id="345" idx="0"/>
          </p:cNvCxnSpPr>
          <p:nvPr/>
        </p:nvCxnSpPr>
        <p:spPr>
          <a:xfrm>
            <a:off x="9799903" y="4539725"/>
            <a:ext cx="2817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g315c8795860_0_297"/>
          <p:cNvCxnSpPr>
            <a:stCxn id="351" idx="2"/>
            <a:endCxn id="346" idx="0"/>
          </p:cNvCxnSpPr>
          <p:nvPr/>
        </p:nvCxnSpPr>
        <p:spPr>
          <a:xfrm flipH="1">
            <a:off x="10696656" y="4539725"/>
            <a:ext cx="3333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g315c8795860_0_297"/>
          <p:cNvCxnSpPr>
            <a:stCxn id="351" idx="2"/>
            <a:endCxn id="347" idx="0"/>
          </p:cNvCxnSpPr>
          <p:nvPr/>
        </p:nvCxnSpPr>
        <p:spPr>
          <a:xfrm>
            <a:off x="11029956" y="4539725"/>
            <a:ext cx="2817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g315c8795860_0_297"/>
          <p:cNvCxnSpPr>
            <a:endCxn id="337" idx="0"/>
          </p:cNvCxnSpPr>
          <p:nvPr/>
        </p:nvCxnSpPr>
        <p:spPr>
          <a:xfrm>
            <a:off x="10696721" y="5053681"/>
            <a:ext cx="1536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g315c8795860_0_297"/>
          <p:cNvCxnSpPr>
            <a:stCxn id="347" idx="2"/>
            <a:endCxn id="338" idx="0"/>
          </p:cNvCxnSpPr>
          <p:nvPr/>
        </p:nvCxnSpPr>
        <p:spPr>
          <a:xfrm flipH="1">
            <a:off x="11157691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g315c8795860_0_297"/>
          <p:cNvCxnSpPr>
            <a:stCxn id="347" idx="2"/>
            <a:endCxn id="339" idx="0"/>
          </p:cNvCxnSpPr>
          <p:nvPr/>
        </p:nvCxnSpPr>
        <p:spPr>
          <a:xfrm>
            <a:off x="11311591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g315c8795860_0_297"/>
          <p:cNvCxnSpPr>
            <a:stCxn id="346" idx="2"/>
            <a:endCxn id="336" idx="0"/>
          </p:cNvCxnSpPr>
          <p:nvPr/>
        </p:nvCxnSpPr>
        <p:spPr>
          <a:xfrm flipH="1">
            <a:off x="10542664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g315c8795860_0_297"/>
          <p:cNvCxnSpPr>
            <a:stCxn id="345" idx="2"/>
            <a:endCxn id="335" idx="0"/>
          </p:cNvCxnSpPr>
          <p:nvPr/>
        </p:nvCxnSpPr>
        <p:spPr>
          <a:xfrm>
            <a:off x="10081538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g315c8795860_0_297"/>
          <p:cNvCxnSpPr>
            <a:stCxn id="345" idx="2"/>
            <a:endCxn id="334" idx="0"/>
          </p:cNvCxnSpPr>
          <p:nvPr/>
        </p:nvCxnSpPr>
        <p:spPr>
          <a:xfrm flipH="1">
            <a:off x="9927638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g315c8795860_0_297"/>
          <p:cNvCxnSpPr>
            <a:stCxn id="344" idx="2"/>
            <a:endCxn id="333" idx="0"/>
          </p:cNvCxnSpPr>
          <p:nvPr/>
        </p:nvCxnSpPr>
        <p:spPr>
          <a:xfrm>
            <a:off x="9466512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g315c8795860_0_297"/>
          <p:cNvCxnSpPr>
            <a:stCxn id="344" idx="2"/>
            <a:endCxn id="332" idx="0"/>
          </p:cNvCxnSpPr>
          <p:nvPr/>
        </p:nvCxnSpPr>
        <p:spPr>
          <a:xfrm flipH="1">
            <a:off x="9312612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g315c8795860_0_297"/>
          <p:cNvCxnSpPr>
            <a:stCxn id="343" idx="2"/>
            <a:endCxn id="331" idx="0"/>
          </p:cNvCxnSpPr>
          <p:nvPr/>
        </p:nvCxnSpPr>
        <p:spPr>
          <a:xfrm>
            <a:off x="8851485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g315c8795860_0_297"/>
          <p:cNvCxnSpPr>
            <a:stCxn id="343" idx="2"/>
            <a:endCxn id="330" idx="0"/>
          </p:cNvCxnSpPr>
          <p:nvPr/>
        </p:nvCxnSpPr>
        <p:spPr>
          <a:xfrm flipH="1">
            <a:off x="8697585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g315c8795860_0_297"/>
          <p:cNvCxnSpPr>
            <a:stCxn id="342" idx="2"/>
            <a:endCxn id="328" idx="0"/>
          </p:cNvCxnSpPr>
          <p:nvPr/>
        </p:nvCxnSpPr>
        <p:spPr>
          <a:xfrm flipH="1">
            <a:off x="8082559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g315c8795860_0_297"/>
          <p:cNvCxnSpPr>
            <a:stCxn id="342" idx="2"/>
            <a:endCxn id="329" idx="0"/>
          </p:cNvCxnSpPr>
          <p:nvPr/>
        </p:nvCxnSpPr>
        <p:spPr>
          <a:xfrm>
            <a:off x="8236459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g315c8795860_0_297"/>
          <p:cNvCxnSpPr>
            <a:stCxn id="341" idx="2"/>
            <a:endCxn id="327" idx="0"/>
          </p:cNvCxnSpPr>
          <p:nvPr/>
        </p:nvCxnSpPr>
        <p:spPr>
          <a:xfrm>
            <a:off x="7621433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g315c8795860_0_297"/>
          <p:cNvCxnSpPr>
            <a:stCxn id="341" idx="2"/>
            <a:endCxn id="326" idx="0"/>
          </p:cNvCxnSpPr>
          <p:nvPr/>
        </p:nvCxnSpPr>
        <p:spPr>
          <a:xfrm flipH="1">
            <a:off x="7467533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g315c8795860_0_297"/>
          <p:cNvCxnSpPr>
            <a:stCxn id="340" idx="2"/>
            <a:endCxn id="325" idx="0"/>
          </p:cNvCxnSpPr>
          <p:nvPr/>
        </p:nvCxnSpPr>
        <p:spPr>
          <a:xfrm>
            <a:off x="7006407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g315c8795860_0_297"/>
          <p:cNvCxnSpPr>
            <a:stCxn id="340" idx="2"/>
            <a:endCxn id="324" idx="0"/>
          </p:cNvCxnSpPr>
          <p:nvPr/>
        </p:nvCxnSpPr>
        <p:spPr>
          <a:xfrm flipH="1">
            <a:off x="6852507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g315c8795860_0_297"/>
          <p:cNvCxnSpPr>
            <a:stCxn id="348" idx="2"/>
            <a:endCxn id="340" idx="0"/>
          </p:cNvCxnSpPr>
          <p:nvPr/>
        </p:nvCxnSpPr>
        <p:spPr>
          <a:xfrm flipH="1">
            <a:off x="7006420" y="4539725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g315c8795860_0_297"/>
          <p:cNvCxnSpPr>
            <a:stCxn id="348" idx="2"/>
            <a:endCxn id="341" idx="0"/>
          </p:cNvCxnSpPr>
          <p:nvPr/>
        </p:nvCxnSpPr>
        <p:spPr>
          <a:xfrm>
            <a:off x="7313920" y="4539725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g315c8795860_0_297"/>
          <p:cNvCxnSpPr>
            <a:stCxn id="349" idx="2"/>
            <a:endCxn id="342" idx="0"/>
          </p:cNvCxnSpPr>
          <p:nvPr/>
        </p:nvCxnSpPr>
        <p:spPr>
          <a:xfrm flipH="1">
            <a:off x="8236472" y="4539725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g315c8795860_0_297"/>
          <p:cNvCxnSpPr>
            <a:stCxn id="349" idx="2"/>
            <a:endCxn id="343" idx="0"/>
          </p:cNvCxnSpPr>
          <p:nvPr/>
        </p:nvCxnSpPr>
        <p:spPr>
          <a:xfrm>
            <a:off x="8543972" y="4539725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5" name="Google Shape;385;g315c8795860_0_297"/>
          <p:cNvSpPr txBox="1"/>
          <p:nvPr/>
        </p:nvSpPr>
        <p:spPr>
          <a:xfrm>
            <a:off x="6563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g315c8795860_0_297"/>
          <p:cNvSpPr txBox="1"/>
          <p:nvPr/>
        </p:nvSpPr>
        <p:spPr>
          <a:xfrm>
            <a:off x="9611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g315c8795860_0_297"/>
          <p:cNvSpPr txBox="1"/>
          <p:nvPr/>
        </p:nvSpPr>
        <p:spPr>
          <a:xfrm>
            <a:off x="12659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g315c8795860_0_297"/>
          <p:cNvSpPr txBox="1"/>
          <p:nvPr/>
        </p:nvSpPr>
        <p:spPr>
          <a:xfrm>
            <a:off x="15707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g315c8795860_0_297"/>
          <p:cNvSpPr txBox="1"/>
          <p:nvPr/>
        </p:nvSpPr>
        <p:spPr>
          <a:xfrm>
            <a:off x="18755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g315c8795860_0_297"/>
          <p:cNvSpPr txBox="1"/>
          <p:nvPr/>
        </p:nvSpPr>
        <p:spPr>
          <a:xfrm>
            <a:off x="21803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g315c8795860_0_297"/>
          <p:cNvSpPr txBox="1"/>
          <p:nvPr/>
        </p:nvSpPr>
        <p:spPr>
          <a:xfrm>
            <a:off x="24851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g315c8795860_0_297"/>
          <p:cNvSpPr txBox="1"/>
          <p:nvPr/>
        </p:nvSpPr>
        <p:spPr>
          <a:xfrm>
            <a:off x="27899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g315c8795860_0_297"/>
          <p:cNvSpPr txBox="1"/>
          <p:nvPr/>
        </p:nvSpPr>
        <p:spPr>
          <a:xfrm>
            <a:off x="30947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g315c8795860_0_297"/>
          <p:cNvSpPr txBox="1"/>
          <p:nvPr/>
        </p:nvSpPr>
        <p:spPr>
          <a:xfrm>
            <a:off x="33995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g315c8795860_0_297"/>
          <p:cNvSpPr txBox="1"/>
          <p:nvPr/>
        </p:nvSpPr>
        <p:spPr>
          <a:xfrm>
            <a:off x="37043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g315c8795860_0_297"/>
          <p:cNvSpPr txBox="1"/>
          <p:nvPr/>
        </p:nvSpPr>
        <p:spPr>
          <a:xfrm>
            <a:off x="40091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g315c8795860_0_297"/>
          <p:cNvSpPr txBox="1"/>
          <p:nvPr/>
        </p:nvSpPr>
        <p:spPr>
          <a:xfrm>
            <a:off x="43139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g315c8795860_0_297"/>
          <p:cNvSpPr txBox="1"/>
          <p:nvPr/>
        </p:nvSpPr>
        <p:spPr>
          <a:xfrm>
            <a:off x="46187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g315c8795860_0_297"/>
          <p:cNvSpPr txBox="1"/>
          <p:nvPr/>
        </p:nvSpPr>
        <p:spPr>
          <a:xfrm>
            <a:off x="49235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g315c8795860_0_297"/>
          <p:cNvSpPr txBox="1"/>
          <p:nvPr/>
        </p:nvSpPr>
        <p:spPr>
          <a:xfrm>
            <a:off x="52283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g315c8795860_0_297"/>
          <p:cNvSpPr txBox="1"/>
          <p:nvPr/>
        </p:nvSpPr>
        <p:spPr>
          <a:xfrm>
            <a:off x="67523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g315c8795860_0_297"/>
          <p:cNvSpPr txBox="1"/>
          <p:nvPr/>
        </p:nvSpPr>
        <p:spPr>
          <a:xfrm>
            <a:off x="70571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g315c8795860_0_297"/>
          <p:cNvSpPr txBox="1"/>
          <p:nvPr/>
        </p:nvSpPr>
        <p:spPr>
          <a:xfrm>
            <a:off x="73619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g315c8795860_0_297"/>
          <p:cNvSpPr txBox="1"/>
          <p:nvPr/>
        </p:nvSpPr>
        <p:spPr>
          <a:xfrm>
            <a:off x="76667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g315c8795860_0_297"/>
          <p:cNvSpPr txBox="1"/>
          <p:nvPr/>
        </p:nvSpPr>
        <p:spPr>
          <a:xfrm>
            <a:off x="79715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g315c8795860_0_297"/>
          <p:cNvSpPr txBox="1"/>
          <p:nvPr/>
        </p:nvSpPr>
        <p:spPr>
          <a:xfrm>
            <a:off x="82763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g315c8795860_0_297"/>
          <p:cNvSpPr txBox="1"/>
          <p:nvPr/>
        </p:nvSpPr>
        <p:spPr>
          <a:xfrm>
            <a:off x="85811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g315c8795860_0_297"/>
          <p:cNvSpPr txBox="1"/>
          <p:nvPr/>
        </p:nvSpPr>
        <p:spPr>
          <a:xfrm>
            <a:off x="88859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g315c8795860_0_297"/>
          <p:cNvSpPr txBox="1"/>
          <p:nvPr/>
        </p:nvSpPr>
        <p:spPr>
          <a:xfrm>
            <a:off x="91907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g315c8795860_0_297"/>
          <p:cNvSpPr txBox="1"/>
          <p:nvPr/>
        </p:nvSpPr>
        <p:spPr>
          <a:xfrm>
            <a:off x="94955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g315c8795860_0_297"/>
          <p:cNvSpPr txBox="1"/>
          <p:nvPr/>
        </p:nvSpPr>
        <p:spPr>
          <a:xfrm>
            <a:off x="98003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g315c8795860_0_297"/>
          <p:cNvSpPr txBox="1"/>
          <p:nvPr/>
        </p:nvSpPr>
        <p:spPr>
          <a:xfrm>
            <a:off x="101051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g315c8795860_0_297"/>
          <p:cNvSpPr txBox="1"/>
          <p:nvPr/>
        </p:nvSpPr>
        <p:spPr>
          <a:xfrm>
            <a:off x="104099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g315c8795860_0_297"/>
          <p:cNvSpPr txBox="1"/>
          <p:nvPr/>
        </p:nvSpPr>
        <p:spPr>
          <a:xfrm>
            <a:off x="107147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g315c8795860_0_297"/>
          <p:cNvSpPr txBox="1"/>
          <p:nvPr/>
        </p:nvSpPr>
        <p:spPr>
          <a:xfrm>
            <a:off x="110195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g315c8795860_0_297"/>
          <p:cNvSpPr txBox="1"/>
          <p:nvPr/>
        </p:nvSpPr>
        <p:spPr>
          <a:xfrm>
            <a:off x="113243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g315c8795860_0_297"/>
          <p:cNvSpPr txBox="1"/>
          <p:nvPr/>
        </p:nvSpPr>
        <p:spPr>
          <a:xfrm>
            <a:off x="3518800" y="236300"/>
            <a:ext cx="63768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T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Objective:Proof of the state transition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g315c8795860_0_297"/>
          <p:cNvSpPr txBox="1"/>
          <p:nvPr/>
        </p:nvSpPr>
        <p:spPr>
          <a:xfrm>
            <a:off x="2345550" y="2057375"/>
            <a:ext cx="1480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 root state1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g315c8795860_0_297"/>
          <p:cNvSpPr txBox="1"/>
          <p:nvPr/>
        </p:nvSpPr>
        <p:spPr>
          <a:xfrm>
            <a:off x="8420250" y="2006800"/>
            <a:ext cx="1480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root state2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g315c8795860_0_297"/>
          <p:cNvSpPr/>
          <p:nvPr/>
        </p:nvSpPr>
        <p:spPr>
          <a:xfrm>
            <a:off x="5944950" y="3620300"/>
            <a:ext cx="498900" cy="39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g315c8795860_0_297"/>
          <p:cNvSpPr txBox="1"/>
          <p:nvPr/>
        </p:nvSpPr>
        <p:spPr>
          <a:xfrm>
            <a:off x="3856775" y="915088"/>
            <a:ext cx="6376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T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Example: Tx from leaf 2 to leaf 10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g315c8795860_0_297"/>
          <p:cNvSpPr txBox="1"/>
          <p:nvPr/>
        </p:nvSpPr>
        <p:spPr>
          <a:xfrm>
            <a:off x="428075" y="6030588"/>
            <a:ext cx="6376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Merkle path proof from leaf 2 to root = old root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15c8795860_0_623"/>
          <p:cNvSpPr/>
          <p:nvPr/>
        </p:nvSpPr>
        <p:spPr>
          <a:xfrm>
            <a:off x="672975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g315c8795860_0_623"/>
          <p:cNvSpPr/>
          <p:nvPr/>
        </p:nvSpPr>
        <p:spPr>
          <a:xfrm>
            <a:off x="980488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g315c8795860_0_623"/>
          <p:cNvSpPr/>
          <p:nvPr/>
        </p:nvSpPr>
        <p:spPr>
          <a:xfrm>
            <a:off x="1288001" y="5330506"/>
            <a:ext cx="211200" cy="247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g315c8795860_0_623"/>
          <p:cNvSpPr/>
          <p:nvPr/>
        </p:nvSpPr>
        <p:spPr>
          <a:xfrm>
            <a:off x="1595514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g315c8795860_0_623"/>
          <p:cNvSpPr/>
          <p:nvPr/>
        </p:nvSpPr>
        <p:spPr>
          <a:xfrm>
            <a:off x="1903028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g315c8795860_0_623"/>
          <p:cNvSpPr/>
          <p:nvPr/>
        </p:nvSpPr>
        <p:spPr>
          <a:xfrm>
            <a:off x="2210541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g315c8795860_0_623"/>
          <p:cNvSpPr/>
          <p:nvPr/>
        </p:nvSpPr>
        <p:spPr>
          <a:xfrm>
            <a:off x="2518054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g315c8795860_0_623"/>
          <p:cNvSpPr/>
          <p:nvPr/>
        </p:nvSpPr>
        <p:spPr>
          <a:xfrm>
            <a:off x="2825567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g315c8795860_0_623"/>
          <p:cNvSpPr/>
          <p:nvPr/>
        </p:nvSpPr>
        <p:spPr>
          <a:xfrm>
            <a:off x="3133080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g315c8795860_0_623"/>
          <p:cNvSpPr/>
          <p:nvPr/>
        </p:nvSpPr>
        <p:spPr>
          <a:xfrm>
            <a:off x="3440593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g315c8795860_0_623"/>
          <p:cNvSpPr/>
          <p:nvPr/>
        </p:nvSpPr>
        <p:spPr>
          <a:xfrm>
            <a:off x="3748106" y="5330506"/>
            <a:ext cx="211200" cy="247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g315c8795860_0_623"/>
          <p:cNvSpPr/>
          <p:nvPr/>
        </p:nvSpPr>
        <p:spPr>
          <a:xfrm>
            <a:off x="4055620" y="5330506"/>
            <a:ext cx="211200" cy="2478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g315c8795860_0_623"/>
          <p:cNvSpPr/>
          <p:nvPr/>
        </p:nvSpPr>
        <p:spPr>
          <a:xfrm>
            <a:off x="4363133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g315c8795860_0_623"/>
          <p:cNvSpPr/>
          <p:nvPr/>
        </p:nvSpPr>
        <p:spPr>
          <a:xfrm>
            <a:off x="4670646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g315c8795860_0_623"/>
          <p:cNvSpPr/>
          <p:nvPr/>
        </p:nvSpPr>
        <p:spPr>
          <a:xfrm>
            <a:off x="4978159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g315c8795860_0_623"/>
          <p:cNvSpPr/>
          <p:nvPr/>
        </p:nvSpPr>
        <p:spPr>
          <a:xfrm>
            <a:off x="5285672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g315c8795860_0_623"/>
          <p:cNvSpPr/>
          <p:nvPr/>
        </p:nvSpPr>
        <p:spPr>
          <a:xfrm>
            <a:off x="826732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g315c8795860_0_623"/>
          <p:cNvSpPr/>
          <p:nvPr/>
        </p:nvSpPr>
        <p:spPr>
          <a:xfrm>
            <a:off x="1441758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g315c8795860_0_623"/>
          <p:cNvSpPr/>
          <p:nvPr/>
        </p:nvSpPr>
        <p:spPr>
          <a:xfrm>
            <a:off x="2056784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g315c8795860_0_623"/>
          <p:cNvSpPr/>
          <p:nvPr/>
        </p:nvSpPr>
        <p:spPr>
          <a:xfrm>
            <a:off x="2671810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g315c8795860_0_623"/>
          <p:cNvSpPr/>
          <p:nvPr/>
        </p:nvSpPr>
        <p:spPr>
          <a:xfrm>
            <a:off x="3286837" y="4816878"/>
            <a:ext cx="211200" cy="2478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g315c8795860_0_623"/>
          <p:cNvSpPr/>
          <p:nvPr/>
        </p:nvSpPr>
        <p:spPr>
          <a:xfrm>
            <a:off x="3901863" y="4816878"/>
            <a:ext cx="211200" cy="2478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g315c8795860_0_623"/>
          <p:cNvSpPr/>
          <p:nvPr/>
        </p:nvSpPr>
        <p:spPr>
          <a:xfrm>
            <a:off x="4516889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g315c8795860_0_623"/>
          <p:cNvSpPr/>
          <p:nvPr/>
        </p:nvSpPr>
        <p:spPr>
          <a:xfrm>
            <a:off x="5131916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g315c8795860_0_623"/>
          <p:cNvSpPr/>
          <p:nvPr/>
        </p:nvSpPr>
        <p:spPr>
          <a:xfrm>
            <a:off x="1134245" y="4303250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g315c8795860_0_623"/>
          <p:cNvSpPr/>
          <p:nvPr/>
        </p:nvSpPr>
        <p:spPr>
          <a:xfrm>
            <a:off x="2364297" y="4303250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g315c8795860_0_623"/>
          <p:cNvSpPr/>
          <p:nvPr/>
        </p:nvSpPr>
        <p:spPr>
          <a:xfrm>
            <a:off x="3620228" y="4303250"/>
            <a:ext cx="211200" cy="2478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g315c8795860_0_623"/>
          <p:cNvSpPr/>
          <p:nvPr/>
        </p:nvSpPr>
        <p:spPr>
          <a:xfrm>
            <a:off x="4850281" y="4303250"/>
            <a:ext cx="211200" cy="2478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g315c8795860_0_623"/>
          <p:cNvSpPr/>
          <p:nvPr/>
        </p:nvSpPr>
        <p:spPr>
          <a:xfrm>
            <a:off x="1845218" y="3543410"/>
            <a:ext cx="211200" cy="2478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g315c8795860_0_623"/>
          <p:cNvSpPr/>
          <p:nvPr/>
        </p:nvSpPr>
        <p:spPr>
          <a:xfrm>
            <a:off x="4228785" y="3486200"/>
            <a:ext cx="211200" cy="2478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g315c8795860_0_623"/>
          <p:cNvSpPr/>
          <p:nvPr/>
        </p:nvSpPr>
        <p:spPr>
          <a:xfrm>
            <a:off x="2981228" y="2866198"/>
            <a:ext cx="211200" cy="2478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8" name="Google Shape;458;g315c8795860_0_623"/>
          <p:cNvCxnSpPr>
            <a:endCxn id="456" idx="0"/>
          </p:cNvCxnSpPr>
          <p:nvPr/>
        </p:nvCxnSpPr>
        <p:spPr>
          <a:xfrm>
            <a:off x="3089085" y="3120500"/>
            <a:ext cx="12453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g315c8795860_0_623"/>
          <p:cNvCxnSpPr>
            <a:stCxn id="457" idx="2"/>
            <a:endCxn id="455" idx="0"/>
          </p:cNvCxnSpPr>
          <p:nvPr/>
        </p:nvCxnSpPr>
        <p:spPr>
          <a:xfrm flipH="1">
            <a:off x="1950728" y="3113998"/>
            <a:ext cx="113610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g315c8795860_0_623"/>
          <p:cNvCxnSpPr>
            <a:stCxn id="455" idx="2"/>
            <a:endCxn id="451" idx="0"/>
          </p:cNvCxnSpPr>
          <p:nvPr/>
        </p:nvCxnSpPr>
        <p:spPr>
          <a:xfrm flipH="1">
            <a:off x="1239818" y="3791210"/>
            <a:ext cx="711000" cy="5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g315c8795860_0_623"/>
          <p:cNvCxnSpPr>
            <a:stCxn id="455" idx="2"/>
            <a:endCxn id="452" idx="0"/>
          </p:cNvCxnSpPr>
          <p:nvPr/>
        </p:nvCxnSpPr>
        <p:spPr>
          <a:xfrm>
            <a:off x="1950818" y="3791210"/>
            <a:ext cx="519000" cy="5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g315c8795860_0_623"/>
          <p:cNvCxnSpPr>
            <a:stCxn id="456" idx="2"/>
            <a:endCxn id="453" idx="0"/>
          </p:cNvCxnSpPr>
          <p:nvPr/>
        </p:nvCxnSpPr>
        <p:spPr>
          <a:xfrm flipH="1">
            <a:off x="3725685" y="3734000"/>
            <a:ext cx="608700" cy="5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g315c8795860_0_623"/>
          <p:cNvCxnSpPr>
            <a:stCxn id="456" idx="2"/>
            <a:endCxn id="454" idx="0"/>
          </p:cNvCxnSpPr>
          <p:nvPr/>
        </p:nvCxnSpPr>
        <p:spPr>
          <a:xfrm>
            <a:off x="4334385" y="3734000"/>
            <a:ext cx="621600" cy="5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g315c8795860_0_623"/>
          <p:cNvCxnSpPr>
            <a:stCxn id="453" idx="2"/>
            <a:endCxn id="447" idx="0"/>
          </p:cNvCxnSpPr>
          <p:nvPr/>
        </p:nvCxnSpPr>
        <p:spPr>
          <a:xfrm flipH="1">
            <a:off x="3392528" y="4551050"/>
            <a:ext cx="3333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g315c8795860_0_623"/>
          <p:cNvCxnSpPr>
            <a:stCxn id="453" idx="2"/>
            <a:endCxn id="448" idx="0"/>
          </p:cNvCxnSpPr>
          <p:nvPr/>
        </p:nvCxnSpPr>
        <p:spPr>
          <a:xfrm>
            <a:off x="3725828" y="4551050"/>
            <a:ext cx="2817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g315c8795860_0_623"/>
          <p:cNvCxnSpPr>
            <a:stCxn id="454" idx="2"/>
            <a:endCxn id="449" idx="0"/>
          </p:cNvCxnSpPr>
          <p:nvPr/>
        </p:nvCxnSpPr>
        <p:spPr>
          <a:xfrm flipH="1">
            <a:off x="4622581" y="4551050"/>
            <a:ext cx="3333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g315c8795860_0_623"/>
          <p:cNvCxnSpPr>
            <a:stCxn id="454" idx="2"/>
            <a:endCxn id="450" idx="0"/>
          </p:cNvCxnSpPr>
          <p:nvPr/>
        </p:nvCxnSpPr>
        <p:spPr>
          <a:xfrm>
            <a:off x="4955881" y="4551050"/>
            <a:ext cx="2817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Google Shape;468;g315c8795860_0_623"/>
          <p:cNvCxnSpPr>
            <a:endCxn id="440" idx="0"/>
          </p:cNvCxnSpPr>
          <p:nvPr/>
        </p:nvCxnSpPr>
        <p:spPr>
          <a:xfrm>
            <a:off x="4622646" y="5065006"/>
            <a:ext cx="1536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" name="Google Shape;469;g315c8795860_0_623"/>
          <p:cNvCxnSpPr>
            <a:stCxn id="450" idx="2"/>
            <a:endCxn id="441" idx="0"/>
          </p:cNvCxnSpPr>
          <p:nvPr/>
        </p:nvCxnSpPr>
        <p:spPr>
          <a:xfrm flipH="1">
            <a:off x="5083616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" name="Google Shape;470;g315c8795860_0_623"/>
          <p:cNvCxnSpPr>
            <a:stCxn id="450" idx="2"/>
            <a:endCxn id="442" idx="0"/>
          </p:cNvCxnSpPr>
          <p:nvPr/>
        </p:nvCxnSpPr>
        <p:spPr>
          <a:xfrm>
            <a:off x="5237516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1" name="Google Shape;471;g315c8795860_0_623"/>
          <p:cNvCxnSpPr>
            <a:stCxn id="449" idx="2"/>
            <a:endCxn id="439" idx="0"/>
          </p:cNvCxnSpPr>
          <p:nvPr/>
        </p:nvCxnSpPr>
        <p:spPr>
          <a:xfrm flipH="1">
            <a:off x="4468589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2" name="Google Shape;472;g315c8795860_0_623"/>
          <p:cNvCxnSpPr>
            <a:stCxn id="448" idx="2"/>
            <a:endCxn id="438" idx="0"/>
          </p:cNvCxnSpPr>
          <p:nvPr/>
        </p:nvCxnSpPr>
        <p:spPr>
          <a:xfrm>
            <a:off x="4007463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g315c8795860_0_623"/>
          <p:cNvCxnSpPr>
            <a:stCxn id="448" idx="2"/>
            <a:endCxn id="437" idx="0"/>
          </p:cNvCxnSpPr>
          <p:nvPr/>
        </p:nvCxnSpPr>
        <p:spPr>
          <a:xfrm flipH="1">
            <a:off x="3853563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" name="Google Shape;474;g315c8795860_0_623"/>
          <p:cNvCxnSpPr>
            <a:stCxn id="447" idx="2"/>
            <a:endCxn id="436" idx="0"/>
          </p:cNvCxnSpPr>
          <p:nvPr/>
        </p:nvCxnSpPr>
        <p:spPr>
          <a:xfrm>
            <a:off x="3392437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g315c8795860_0_623"/>
          <p:cNvCxnSpPr>
            <a:stCxn id="447" idx="2"/>
            <a:endCxn id="435" idx="0"/>
          </p:cNvCxnSpPr>
          <p:nvPr/>
        </p:nvCxnSpPr>
        <p:spPr>
          <a:xfrm flipH="1">
            <a:off x="3238537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g315c8795860_0_623"/>
          <p:cNvCxnSpPr>
            <a:stCxn id="446" idx="2"/>
            <a:endCxn id="434" idx="0"/>
          </p:cNvCxnSpPr>
          <p:nvPr/>
        </p:nvCxnSpPr>
        <p:spPr>
          <a:xfrm>
            <a:off x="2777410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g315c8795860_0_623"/>
          <p:cNvCxnSpPr>
            <a:stCxn id="446" idx="2"/>
            <a:endCxn id="433" idx="0"/>
          </p:cNvCxnSpPr>
          <p:nvPr/>
        </p:nvCxnSpPr>
        <p:spPr>
          <a:xfrm flipH="1">
            <a:off x="2623510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g315c8795860_0_623"/>
          <p:cNvCxnSpPr>
            <a:stCxn id="445" idx="2"/>
            <a:endCxn id="431" idx="0"/>
          </p:cNvCxnSpPr>
          <p:nvPr/>
        </p:nvCxnSpPr>
        <p:spPr>
          <a:xfrm flipH="1">
            <a:off x="2008484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g315c8795860_0_623"/>
          <p:cNvCxnSpPr>
            <a:stCxn id="445" idx="2"/>
            <a:endCxn id="432" idx="0"/>
          </p:cNvCxnSpPr>
          <p:nvPr/>
        </p:nvCxnSpPr>
        <p:spPr>
          <a:xfrm>
            <a:off x="2162384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g315c8795860_0_623"/>
          <p:cNvCxnSpPr>
            <a:stCxn id="444" idx="2"/>
            <a:endCxn id="430" idx="0"/>
          </p:cNvCxnSpPr>
          <p:nvPr/>
        </p:nvCxnSpPr>
        <p:spPr>
          <a:xfrm>
            <a:off x="1547358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g315c8795860_0_623"/>
          <p:cNvCxnSpPr>
            <a:stCxn id="444" idx="2"/>
            <a:endCxn id="429" idx="0"/>
          </p:cNvCxnSpPr>
          <p:nvPr/>
        </p:nvCxnSpPr>
        <p:spPr>
          <a:xfrm flipH="1">
            <a:off x="1393458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g315c8795860_0_623"/>
          <p:cNvCxnSpPr>
            <a:stCxn id="443" idx="2"/>
            <a:endCxn id="428" idx="0"/>
          </p:cNvCxnSpPr>
          <p:nvPr/>
        </p:nvCxnSpPr>
        <p:spPr>
          <a:xfrm>
            <a:off x="932332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g315c8795860_0_623"/>
          <p:cNvCxnSpPr>
            <a:stCxn id="443" idx="2"/>
            <a:endCxn id="427" idx="0"/>
          </p:cNvCxnSpPr>
          <p:nvPr/>
        </p:nvCxnSpPr>
        <p:spPr>
          <a:xfrm flipH="1">
            <a:off x="778432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g315c8795860_0_623"/>
          <p:cNvCxnSpPr>
            <a:stCxn id="451" idx="2"/>
            <a:endCxn id="443" idx="0"/>
          </p:cNvCxnSpPr>
          <p:nvPr/>
        </p:nvCxnSpPr>
        <p:spPr>
          <a:xfrm flipH="1">
            <a:off x="932345" y="4551050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g315c8795860_0_623"/>
          <p:cNvCxnSpPr>
            <a:stCxn id="451" idx="2"/>
            <a:endCxn id="444" idx="0"/>
          </p:cNvCxnSpPr>
          <p:nvPr/>
        </p:nvCxnSpPr>
        <p:spPr>
          <a:xfrm>
            <a:off x="1239845" y="4551050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g315c8795860_0_623"/>
          <p:cNvCxnSpPr>
            <a:stCxn id="452" idx="2"/>
            <a:endCxn id="445" idx="0"/>
          </p:cNvCxnSpPr>
          <p:nvPr/>
        </p:nvCxnSpPr>
        <p:spPr>
          <a:xfrm flipH="1">
            <a:off x="2162397" y="4551050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g315c8795860_0_623"/>
          <p:cNvCxnSpPr>
            <a:stCxn id="452" idx="2"/>
            <a:endCxn id="446" idx="0"/>
          </p:cNvCxnSpPr>
          <p:nvPr/>
        </p:nvCxnSpPr>
        <p:spPr>
          <a:xfrm>
            <a:off x="2469897" y="4551050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8" name="Google Shape;488;g315c8795860_0_623"/>
          <p:cNvSpPr/>
          <p:nvPr/>
        </p:nvSpPr>
        <p:spPr>
          <a:xfrm>
            <a:off x="6747050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g315c8795860_0_623"/>
          <p:cNvSpPr/>
          <p:nvPr/>
        </p:nvSpPr>
        <p:spPr>
          <a:xfrm>
            <a:off x="7054563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g315c8795860_0_623"/>
          <p:cNvSpPr/>
          <p:nvPr/>
        </p:nvSpPr>
        <p:spPr>
          <a:xfrm>
            <a:off x="7362076" y="5319181"/>
            <a:ext cx="211200" cy="2478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g315c8795860_0_623"/>
          <p:cNvSpPr/>
          <p:nvPr/>
        </p:nvSpPr>
        <p:spPr>
          <a:xfrm>
            <a:off x="7669589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g315c8795860_0_623"/>
          <p:cNvSpPr/>
          <p:nvPr/>
        </p:nvSpPr>
        <p:spPr>
          <a:xfrm>
            <a:off x="7977103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g315c8795860_0_623"/>
          <p:cNvSpPr/>
          <p:nvPr/>
        </p:nvSpPr>
        <p:spPr>
          <a:xfrm>
            <a:off x="8284616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g315c8795860_0_623"/>
          <p:cNvSpPr/>
          <p:nvPr/>
        </p:nvSpPr>
        <p:spPr>
          <a:xfrm>
            <a:off x="8592129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g315c8795860_0_623"/>
          <p:cNvSpPr/>
          <p:nvPr/>
        </p:nvSpPr>
        <p:spPr>
          <a:xfrm>
            <a:off x="8899642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g315c8795860_0_623"/>
          <p:cNvSpPr/>
          <p:nvPr/>
        </p:nvSpPr>
        <p:spPr>
          <a:xfrm>
            <a:off x="9207155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g315c8795860_0_623"/>
          <p:cNvSpPr/>
          <p:nvPr/>
        </p:nvSpPr>
        <p:spPr>
          <a:xfrm>
            <a:off x="9514668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g315c8795860_0_623"/>
          <p:cNvSpPr/>
          <p:nvPr/>
        </p:nvSpPr>
        <p:spPr>
          <a:xfrm>
            <a:off x="9822181" y="5319181"/>
            <a:ext cx="211200" cy="2478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g315c8795860_0_623"/>
          <p:cNvSpPr/>
          <p:nvPr/>
        </p:nvSpPr>
        <p:spPr>
          <a:xfrm>
            <a:off x="10129695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g315c8795860_0_623"/>
          <p:cNvSpPr/>
          <p:nvPr/>
        </p:nvSpPr>
        <p:spPr>
          <a:xfrm>
            <a:off x="10437208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g315c8795860_0_623"/>
          <p:cNvSpPr/>
          <p:nvPr/>
        </p:nvSpPr>
        <p:spPr>
          <a:xfrm>
            <a:off x="10744721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g315c8795860_0_623"/>
          <p:cNvSpPr/>
          <p:nvPr/>
        </p:nvSpPr>
        <p:spPr>
          <a:xfrm>
            <a:off x="11052234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g315c8795860_0_623"/>
          <p:cNvSpPr/>
          <p:nvPr/>
        </p:nvSpPr>
        <p:spPr>
          <a:xfrm>
            <a:off x="11359747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g315c8795860_0_623"/>
          <p:cNvSpPr/>
          <p:nvPr/>
        </p:nvSpPr>
        <p:spPr>
          <a:xfrm>
            <a:off x="6900807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g315c8795860_0_623"/>
          <p:cNvSpPr/>
          <p:nvPr/>
        </p:nvSpPr>
        <p:spPr>
          <a:xfrm>
            <a:off x="7515833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g315c8795860_0_623"/>
          <p:cNvSpPr/>
          <p:nvPr/>
        </p:nvSpPr>
        <p:spPr>
          <a:xfrm>
            <a:off x="8130859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g315c8795860_0_623"/>
          <p:cNvSpPr/>
          <p:nvPr/>
        </p:nvSpPr>
        <p:spPr>
          <a:xfrm>
            <a:off x="8745885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g315c8795860_0_623"/>
          <p:cNvSpPr/>
          <p:nvPr/>
        </p:nvSpPr>
        <p:spPr>
          <a:xfrm>
            <a:off x="9360912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g315c8795860_0_623"/>
          <p:cNvSpPr/>
          <p:nvPr/>
        </p:nvSpPr>
        <p:spPr>
          <a:xfrm>
            <a:off x="9975938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g315c8795860_0_623"/>
          <p:cNvSpPr/>
          <p:nvPr/>
        </p:nvSpPr>
        <p:spPr>
          <a:xfrm>
            <a:off x="10590964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g315c8795860_0_623"/>
          <p:cNvSpPr/>
          <p:nvPr/>
        </p:nvSpPr>
        <p:spPr>
          <a:xfrm>
            <a:off x="11205991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g315c8795860_0_623"/>
          <p:cNvSpPr/>
          <p:nvPr/>
        </p:nvSpPr>
        <p:spPr>
          <a:xfrm>
            <a:off x="7208320" y="4291925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g315c8795860_0_623"/>
          <p:cNvSpPr/>
          <p:nvPr/>
        </p:nvSpPr>
        <p:spPr>
          <a:xfrm>
            <a:off x="8438372" y="4291925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g315c8795860_0_623"/>
          <p:cNvSpPr/>
          <p:nvPr/>
        </p:nvSpPr>
        <p:spPr>
          <a:xfrm>
            <a:off x="9694303" y="4291925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g315c8795860_0_623"/>
          <p:cNvSpPr/>
          <p:nvPr/>
        </p:nvSpPr>
        <p:spPr>
          <a:xfrm>
            <a:off x="10924356" y="4291925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g315c8795860_0_623"/>
          <p:cNvSpPr/>
          <p:nvPr/>
        </p:nvSpPr>
        <p:spPr>
          <a:xfrm>
            <a:off x="7919293" y="3532085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g315c8795860_0_623"/>
          <p:cNvSpPr/>
          <p:nvPr/>
        </p:nvSpPr>
        <p:spPr>
          <a:xfrm>
            <a:off x="10302860" y="3474875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g315c8795860_0_623"/>
          <p:cNvSpPr/>
          <p:nvPr/>
        </p:nvSpPr>
        <p:spPr>
          <a:xfrm>
            <a:off x="9055303" y="285487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9" name="Google Shape;519;g315c8795860_0_623"/>
          <p:cNvCxnSpPr>
            <a:endCxn id="517" idx="0"/>
          </p:cNvCxnSpPr>
          <p:nvPr/>
        </p:nvCxnSpPr>
        <p:spPr>
          <a:xfrm>
            <a:off x="9163160" y="3109175"/>
            <a:ext cx="12453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" name="Google Shape;520;g315c8795860_0_623"/>
          <p:cNvCxnSpPr>
            <a:stCxn id="518" idx="2"/>
            <a:endCxn id="516" idx="0"/>
          </p:cNvCxnSpPr>
          <p:nvPr/>
        </p:nvCxnSpPr>
        <p:spPr>
          <a:xfrm flipH="1">
            <a:off x="8024803" y="3102673"/>
            <a:ext cx="113610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" name="Google Shape;521;g315c8795860_0_623"/>
          <p:cNvCxnSpPr>
            <a:stCxn id="516" idx="2"/>
            <a:endCxn id="512" idx="0"/>
          </p:cNvCxnSpPr>
          <p:nvPr/>
        </p:nvCxnSpPr>
        <p:spPr>
          <a:xfrm flipH="1">
            <a:off x="7313893" y="3779885"/>
            <a:ext cx="711000" cy="5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" name="Google Shape;522;g315c8795860_0_623"/>
          <p:cNvCxnSpPr>
            <a:stCxn id="516" idx="2"/>
            <a:endCxn id="513" idx="0"/>
          </p:cNvCxnSpPr>
          <p:nvPr/>
        </p:nvCxnSpPr>
        <p:spPr>
          <a:xfrm>
            <a:off x="8024893" y="3779885"/>
            <a:ext cx="519000" cy="5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g315c8795860_0_623"/>
          <p:cNvCxnSpPr>
            <a:stCxn id="517" idx="2"/>
            <a:endCxn id="514" idx="0"/>
          </p:cNvCxnSpPr>
          <p:nvPr/>
        </p:nvCxnSpPr>
        <p:spPr>
          <a:xfrm flipH="1">
            <a:off x="9799760" y="3722675"/>
            <a:ext cx="608700" cy="5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" name="Google Shape;524;g315c8795860_0_623"/>
          <p:cNvCxnSpPr>
            <a:stCxn id="517" idx="2"/>
            <a:endCxn id="515" idx="0"/>
          </p:cNvCxnSpPr>
          <p:nvPr/>
        </p:nvCxnSpPr>
        <p:spPr>
          <a:xfrm>
            <a:off x="10408460" y="3722675"/>
            <a:ext cx="621600" cy="5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g315c8795860_0_623"/>
          <p:cNvCxnSpPr>
            <a:stCxn id="514" idx="2"/>
            <a:endCxn id="508" idx="0"/>
          </p:cNvCxnSpPr>
          <p:nvPr/>
        </p:nvCxnSpPr>
        <p:spPr>
          <a:xfrm flipH="1">
            <a:off x="9466603" y="4539725"/>
            <a:ext cx="3333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g315c8795860_0_623"/>
          <p:cNvCxnSpPr>
            <a:stCxn id="514" idx="2"/>
            <a:endCxn id="509" idx="0"/>
          </p:cNvCxnSpPr>
          <p:nvPr/>
        </p:nvCxnSpPr>
        <p:spPr>
          <a:xfrm>
            <a:off x="9799903" y="4539725"/>
            <a:ext cx="2817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" name="Google Shape;527;g315c8795860_0_623"/>
          <p:cNvCxnSpPr>
            <a:stCxn id="515" idx="2"/>
            <a:endCxn id="510" idx="0"/>
          </p:cNvCxnSpPr>
          <p:nvPr/>
        </p:nvCxnSpPr>
        <p:spPr>
          <a:xfrm flipH="1">
            <a:off x="10696656" y="4539725"/>
            <a:ext cx="3333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g315c8795860_0_623"/>
          <p:cNvCxnSpPr>
            <a:stCxn id="515" idx="2"/>
            <a:endCxn id="511" idx="0"/>
          </p:cNvCxnSpPr>
          <p:nvPr/>
        </p:nvCxnSpPr>
        <p:spPr>
          <a:xfrm>
            <a:off x="11029956" y="4539725"/>
            <a:ext cx="2817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g315c8795860_0_623"/>
          <p:cNvCxnSpPr>
            <a:endCxn id="501" idx="0"/>
          </p:cNvCxnSpPr>
          <p:nvPr/>
        </p:nvCxnSpPr>
        <p:spPr>
          <a:xfrm>
            <a:off x="10696721" y="5053681"/>
            <a:ext cx="1536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g315c8795860_0_623"/>
          <p:cNvCxnSpPr>
            <a:stCxn id="511" idx="2"/>
            <a:endCxn id="502" idx="0"/>
          </p:cNvCxnSpPr>
          <p:nvPr/>
        </p:nvCxnSpPr>
        <p:spPr>
          <a:xfrm flipH="1">
            <a:off x="11157691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Google Shape;531;g315c8795860_0_623"/>
          <p:cNvCxnSpPr>
            <a:stCxn id="511" idx="2"/>
            <a:endCxn id="503" idx="0"/>
          </p:cNvCxnSpPr>
          <p:nvPr/>
        </p:nvCxnSpPr>
        <p:spPr>
          <a:xfrm>
            <a:off x="11311591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" name="Google Shape;532;g315c8795860_0_623"/>
          <p:cNvCxnSpPr>
            <a:stCxn id="510" idx="2"/>
            <a:endCxn id="500" idx="0"/>
          </p:cNvCxnSpPr>
          <p:nvPr/>
        </p:nvCxnSpPr>
        <p:spPr>
          <a:xfrm flipH="1">
            <a:off x="10542664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Google Shape;533;g315c8795860_0_623"/>
          <p:cNvCxnSpPr>
            <a:stCxn id="509" idx="2"/>
            <a:endCxn id="499" idx="0"/>
          </p:cNvCxnSpPr>
          <p:nvPr/>
        </p:nvCxnSpPr>
        <p:spPr>
          <a:xfrm>
            <a:off x="10081538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g315c8795860_0_623"/>
          <p:cNvCxnSpPr>
            <a:stCxn id="509" idx="2"/>
            <a:endCxn id="498" idx="0"/>
          </p:cNvCxnSpPr>
          <p:nvPr/>
        </p:nvCxnSpPr>
        <p:spPr>
          <a:xfrm flipH="1">
            <a:off x="9927638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g315c8795860_0_623"/>
          <p:cNvCxnSpPr>
            <a:stCxn id="508" idx="2"/>
            <a:endCxn id="497" idx="0"/>
          </p:cNvCxnSpPr>
          <p:nvPr/>
        </p:nvCxnSpPr>
        <p:spPr>
          <a:xfrm>
            <a:off x="9466512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g315c8795860_0_623"/>
          <p:cNvCxnSpPr>
            <a:stCxn id="508" idx="2"/>
            <a:endCxn id="496" idx="0"/>
          </p:cNvCxnSpPr>
          <p:nvPr/>
        </p:nvCxnSpPr>
        <p:spPr>
          <a:xfrm flipH="1">
            <a:off x="9312612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g315c8795860_0_623"/>
          <p:cNvCxnSpPr>
            <a:stCxn id="507" idx="2"/>
            <a:endCxn id="495" idx="0"/>
          </p:cNvCxnSpPr>
          <p:nvPr/>
        </p:nvCxnSpPr>
        <p:spPr>
          <a:xfrm>
            <a:off x="8851485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g315c8795860_0_623"/>
          <p:cNvCxnSpPr>
            <a:stCxn id="507" idx="2"/>
            <a:endCxn id="494" idx="0"/>
          </p:cNvCxnSpPr>
          <p:nvPr/>
        </p:nvCxnSpPr>
        <p:spPr>
          <a:xfrm flipH="1">
            <a:off x="8697585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g315c8795860_0_623"/>
          <p:cNvCxnSpPr>
            <a:stCxn id="506" idx="2"/>
            <a:endCxn id="492" idx="0"/>
          </p:cNvCxnSpPr>
          <p:nvPr/>
        </p:nvCxnSpPr>
        <p:spPr>
          <a:xfrm flipH="1">
            <a:off x="8082559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g315c8795860_0_623"/>
          <p:cNvCxnSpPr>
            <a:stCxn id="506" idx="2"/>
            <a:endCxn id="493" idx="0"/>
          </p:cNvCxnSpPr>
          <p:nvPr/>
        </p:nvCxnSpPr>
        <p:spPr>
          <a:xfrm>
            <a:off x="8236459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g315c8795860_0_623"/>
          <p:cNvCxnSpPr>
            <a:stCxn id="505" idx="2"/>
            <a:endCxn id="491" idx="0"/>
          </p:cNvCxnSpPr>
          <p:nvPr/>
        </p:nvCxnSpPr>
        <p:spPr>
          <a:xfrm>
            <a:off x="7621433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Google Shape;542;g315c8795860_0_623"/>
          <p:cNvCxnSpPr>
            <a:stCxn id="505" idx="2"/>
            <a:endCxn id="490" idx="0"/>
          </p:cNvCxnSpPr>
          <p:nvPr/>
        </p:nvCxnSpPr>
        <p:spPr>
          <a:xfrm flipH="1">
            <a:off x="7467533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3" name="Google Shape;543;g315c8795860_0_623"/>
          <p:cNvCxnSpPr>
            <a:stCxn id="504" idx="2"/>
            <a:endCxn id="489" idx="0"/>
          </p:cNvCxnSpPr>
          <p:nvPr/>
        </p:nvCxnSpPr>
        <p:spPr>
          <a:xfrm>
            <a:off x="7006407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g315c8795860_0_623"/>
          <p:cNvCxnSpPr>
            <a:stCxn id="504" idx="2"/>
            <a:endCxn id="488" idx="0"/>
          </p:cNvCxnSpPr>
          <p:nvPr/>
        </p:nvCxnSpPr>
        <p:spPr>
          <a:xfrm flipH="1">
            <a:off x="6852507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" name="Google Shape;545;g315c8795860_0_623"/>
          <p:cNvCxnSpPr>
            <a:stCxn id="512" idx="2"/>
            <a:endCxn id="504" idx="0"/>
          </p:cNvCxnSpPr>
          <p:nvPr/>
        </p:nvCxnSpPr>
        <p:spPr>
          <a:xfrm flipH="1">
            <a:off x="7006420" y="4539725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6" name="Google Shape;546;g315c8795860_0_623"/>
          <p:cNvCxnSpPr>
            <a:stCxn id="512" idx="2"/>
            <a:endCxn id="505" idx="0"/>
          </p:cNvCxnSpPr>
          <p:nvPr/>
        </p:nvCxnSpPr>
        <p:spPr>
          <a:xfrm>
            <a:off x="7313920" y="4539725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Google Shape;547;g315c8795860_0_623"/>
          <p:cNvCxnSpPr>
            <a:stCxn id="513" idx="2"/>
            <a:endCxn id="506" idx="0"/>
          </p:cNvCxnSpPr>
          <p:nvPr/>
        </p:nvCxnSpPr>
        <p:spPr>
          <a:xfrm flipH="1">
            <a:off x="8236472" y="4539725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" name="Google Shape;548;g315c8795860_0_623"/>
          <p:cNvCxnSpPr>
            <a:stCxn id="513" idx="2"/>
            <a:endCxn id="507" idx="0"/>
          </p:cNvCxnSpPr>
          <p:nvPr/>
        </p:nvCxnSpPr>
        <p:spPr>
          <a:xfrm>
            <a:off x="8543972" y="4539725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9" name="Google Shape;549;g315c8795860_0_623"/>
          <p:cNvSpPr txBox="1"/>
          <p:nvPr/>
        </p:nvSpPr>
        <p:spPr>
          <a:xfrm>
            <a:off x="6563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g315c8795860_0_623"/>
          <p:cNvSpPr txBox="1"/>
          <p:nvPr/>
        </p:nvSpPr>
        <p:spPr>
          <a:xfrm>
            <a:off x="9611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g315c8795860_0_623"/>
          <p:cNvSpPr txBox="1"/>
          <p:nvPr/>
        </p:nvSpPr>
        <p:spPr>
          <a:xfrm>
            <a:off x="12659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g315c8795860_0_623"/>
          <p:cNvSpPr txBox="1"/>
          <p:nvPr/>
        </p:nvSpPr>
        <p:spPr>
          <a:xfrm>
            <a:off x="15707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g315c8795860_0_623"/>
          <p:cNvSpPr txBox="1"/>
          <p:nvPr/>
        </p:nvSpPr>
        <p:spPr>
          <a:xfrm>
            <a:off x="18755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g315c8795860_0_623"/>
          <p:cNvSpPr txBox="1"/>
          <p:nvPr/>
        </p:nvSpPr>
        <p:spPr>
          <a:xfrm>
            <a:off x="21803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g315c8795860_0_623"/>
          <p:cNvSpPr txBox="1"/>
          <p:nvPr/>
        </p:nvSpPr>
        <p:spPr>
          <a:xfrm>
            <a:off x="24851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g315c8795860_0_623"/>
          <p:cNvSpPr txBox="1"/>
          <p:nvPr/>
        </p:nvSpPr>
        <p:spPr>
          <a:xfrm>
            <a:off x="27899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g315c8795860_0_623"/>
          <p:cNvSpPr txBox="1"/>
          <p:nvPr/>
        </p:nvSpPr>
        <p:spPr>
          <a:xfrm>
            <a:off x="30947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g315c8795860_0_623"/>
          <p:cNvSpPr txBox="1"/>
          <p:nvPr/>
        </p:nvSpPr>
        <p:spPr>
          <a:xfrm>
            <a:off x="33995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g315c8795860_0_623"/>
          <p:cNvSpPr txBox="1"/>
          <p:nvPr/>
        </p:nvSpPr>
        <p:spPr>
          <a:xfrm>
            <a:off x="37043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g315c8795860_0_623"/>
          <p:cNvSpPr txBox="1"/>
          <p:nvPr/>
        </p:nvSpPr>
        <p:spPr>
          <a:xfrm>
            <a:off x="40091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g315c8795860_0_623"/>
          <p:cNvSpPr txBox="1"/>
          <p:nvPr/>
        </p:nvSpPr>
        <p:spPr>
          <a:xfrm>
            <a:off x="43139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g315c8795860_0_623"/>
          <p:cNvSpPr txBox="1"/>
          <p:nvPr/>
        </p:nvSpPr>
        <p:spPr>
          <a:xfrm>
            <a:off x="46187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g315c8795860_0_623"/>
          <p:cNvSpPr txBox="1"/>
          <p:nvPr/>
        </p:nvSpPr>
        <p:spPr>
          <a:xfrm>
            <a:off x="49235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g315c8795860_0_623"/>
          <p:cNvSpPr txBox="1"/>
          <p:nvPr/>
        </p:nvSpPr>
        <p:spPr>
          <a:xfrm>
            <a:off x="52283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g315c8795860_0_623"/>
          <p:cNvSpPr txBox="1"/>
          <p:nvPr/>
        </p:nvSpPr>
        <p:spPr>
          <a:xfrm>
            <a:off x="67523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g315c8795860_0_623"/>
          <p:cNvSpPr txBox="1"/>
          <p:nvPr/>
        </p:nvSpPr>
        <p:spPr>
          <a:xfrm>
            <a:off x="70571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g315c8795860_0_623"/>
          <p:cNvSpPr txBox="1"/>
          <p:nvPr/>
        </p:nvSpPr>
        <p:spPr>
          <a:xfrm>
            <a:off x="73619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g315c8795860_0_623"/>
          <p:cNvSpPr txBox="1"/>
          <p:nvPr/>
        </p:nvSpPr>
        <p:spPr>
          <a:xfrm>
            <a:off x="76667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g315c8795860_0_623"/>
          <p:cNvSpPr txBox="1"/>
          <p:nvPr/>
        </p:nvSpPr>
        <p:spPr>
          <a:xfrm>
            <a:off x="79715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g315c8795860_0_623"/>
          <p:cNvSpPr txBox="1"/>
          <p:nvPr/>
        </p:nvSpPr>
        <p:spPr>
          <a:xfrm>
            <a:off x="82763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g315c8795860_0_623"/>
          <p:cNvSpPr txBox="1"/>
          <p:nvPr/>
        </p:nvSpPr>
        <p:spPr>
          <a:xfrm>
            <a:off x="85811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g315c8795860_0_623"/>
          <p:cNvSpPr txBox="1"/>
          <p:nvPr/>
        </p:nvSpPr>
        <p:spPr>
          <a:xfrm>
            <a:off x="88859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g315c8795860_0_623"/>
          <p:cNvSpPr txBox="1"/>
          <p:nvPr/>
        </p:nvSpPr>
        <p:spPr>
          <a:xfrm>
            <a:off x="91907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g315c8795860_0_623"/>
          <p:cNvSpPr txBox="1"/>
          <p:nvPr/>
        </p:nvSpPr>
        <p:spPr>
          <a:xfrm>
            <a:off x="94955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g315c8795860_0_623"/>
          <p:cNvSpPr txBox="1"/>
          <p:nvPr/>
        </p:nvSpPr>
        <p:spPr>
          <a:xfrm>
            <a:off x="98003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g315c8795860_0_623"/>
          <p:cNvSpPr txBox="1"/>
          <p:nvPr/>
        </p:nvSpPr>
        <p:spPr>
          <a:xfrm>
            <a:off x="101051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g315c8795860_0_623"/>
          <p:cNvSpPr txBox="1"/>
          <p:nvPr/>
        </p:nvSpPr>
        <p:spPr>
          <a:xfrm>
            <a:off x="104099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g315c8795860_0_623"/>
          <p:cNvSpPr txBox="1"/>
          <p:nvPr/>
        </p:nvSpPr>
        <p:spPr>
          <a:xfrm>
            <a:off x="107147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g315c8795860_0_623"/>
          <p:cNvSpPr txBox="1"/>
          <p:nvPr/>
        </p:nvSpPr>
        <p:spPr>
          <a:xfrm>
            <a:off x="110195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g315c8795860_0_623"/>
          <p:cNvSpPr txBox="1"/>
          <p:nvPr/>
        </p:nvSpPr>
        <p:spPr>
          <a:xfrm>
            <a:off x="113243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g315c8795860_0_623"/>
          <p:cNvSpPr txBox="1"/>
          <p:nvPr/>
        </p:nvSpPr>
        <p:spPr>
          <a:xfrm>
            <a:off x="3518800" y="236300"/>
            <a:ext cx="63768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T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Objective:Proof of the state transition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g315c8795860_0_623"/>
          <p:cNvSpPr txBox="1"/>
          <p:nvPr/>
        </p:nvSpPr>
        <p:spPr>
          <a:xfrm>
            <a:off x="2345550" y="2057375"/>
            <a:ext cx="1480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 root state1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g315c8795860_0_623"/>
          <p:cNvSpPr txBox="1"/>
          <p:nvPr/>
        </p:nvSpPr>
        <p:spPr>
          <a:xfrm>
            <a:off x="8420250" y="2006800"/>
            <a:ext cx="1480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root state2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g315c8795860_0_623"/>
          <p:cNvSpPr/>
          <p:nvPr/>
        </p:nvSpPr>
        <p:spPr>
          <a:xfrm>
            <a:off x="5944950" y="3620300"/>
            <a:ext cx="498900" cy="39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g315c8795860_0_623"/>
          <p:cNvSpPr txBox="1"/>
          <p:nvPr/>
        </p:nvSpPr>
        <p:spPr>
          <a:xfrm>
            <a:off x="3856775" y="915088"/>
            <a:ext cx="63768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T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Example: Tx from leaf 2 to leaf 10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g315c8795860_0_623"/>
          <p:cNvSpPr txBox="1"/>
          <p:nvPr/>
        </p:nvSpPr>
        <p:spPr>
          <a:xfrm>
            <a:off x="428075" y="6030588"/>
            <a:ext cx="6376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Merkle path proof from leaf 10 to root = old root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15c8795860_0_786"/>
          <p:cNvSpPr/>
          <p:nvPr/>
        </p:nvSpPr>
        <p:spPr>
          <a:xfrm>
            <a:off x="672975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g315c8795860_0_786"/>
          <p:cNvSpPr/>
          <p:nvPr/>
        </p:nvSpPr>
        <p:spPr>
          <a:xfrm>
            <a:off x="980488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g315c8795860_0_786"/>
          <p:cNvSpPr/>
          <p:nvPr/>
        </p:nvSpPr>
        <p:spPr>
          <a:xfrm>
            <a:off x="1288001" y="5330506"/>
            <a:ext cx="211200" cy="247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g315c8795860_0_786"/>
          <p:cNvSpPr/>
          <p:nvPr/>
        </p:nvSpPr>
        <p:spPr>
          <a:xfrm>
            <a:off x="1595514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g315c8795860_0_786"/>
          <p:cNvSpPr/>
          <p:nvPr/>
        </p:nvSpPr>
        <p:spPr>
          <a:xfrm>
            <a:off x="1903028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g315c8795860_0_786"/>
          <p:cNvSpPr/>
          <p:nvPr/>
        </p:nvSpPr>
        <p:spPr>
          <a:xfrm>
            <a:off x="2210541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g315c8795860_0_786"/>
          <p:cNvSpPr/>
          <p:nvPr/>
        </p:nvSpPr>
        <p:spPr>
          <a:xfrm>
            <a:off x="2518054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g315c8795860_0_786"/>
          <p:cNvSpPr/>
          <p:nvPr/>
        </p:nvSpPr>
        <p:spPr>
          <a:xfrm>
            <a:off x="2825567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g315c8795860_0_786"/>
          <p:cNvSpPr/>
          <p:nvPr/>
        </p:nvSpPr>
        <p:spPr>
          <a:xfrm>
            <a:off x="3133080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g315c8795860_0_786"/>
          <p:cNvSpPr/>
          <p:nvPr/>
        </p:nvSpPr>
        <p:spPr>
          <a:xfrm>
            <a:off x="3440593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g315c8795860_0_786"/>
          <p:cNvSpPr/>
          <p:nvPr/>
        </p:nvSpPr>
        <p:spPr>
          <a:xfrm>
            <a:off x="3748106" y="5330506"/>
            <a:ext cx="211200" cy="247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g315c8795860_0_786"/>
          <p:cNvSpPr/>
          <p:nvPr/>
        </p:nvSpPr>
        <p:spPr>
          <a:xfrm>
            <a:off x="4055620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g315c8795860_0_786"/>
          <p:cNvSpPr/>
          <p:nvPr/>
        </p:nvSpPr>
        <p:spPr>
          <a:xfrm>
            <a:off x="4363133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g315c8795860_0_786"/>
          <p:cNvSpPr/>
          <p:nvPr/>
        </p:nvSpPr>
        <p:spPr>
          <a:xfrm>
            <a:off x="4670646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g315c8795860_0_786"/>
          <p:cNvSpPr/>
          <p:nvPr/>
        </p:nvSpPr>
        <p:spPr>
          <a:xfrm>
            <a:off x="4978159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g315c8795860_0_786"/>
          <p:cNvSpPr/>
          <p:nvPr/>
        </p:nvSpPr>
        <p:spPr>
          <a:xfrm>
            <a:off x="5285672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g315c8795860_0_786"/>
          <p:cNvSpPr/>
          <p:nvPr/>
        </p:nvSpPr>
        <p:spPr>
          <a:xfrm>
            <a:off x="826732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g315c8795860_0_786"/>
          <p:cNvSpPr/>
          <p:nvPr/>
        </p:nvSpPr>
        <p:spPr>
          <a:xfrm>
            <a:off x="1441758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g315c8795860_0_786"/>
          <p:cNvSpPr/>
          <p:nvPr/>
        </p:nvSpPr>
        <p:spPr>
          <a:xfrm>
            <a:off x="2056784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g315c8795860_0_786"/>
          <p:cNvSpPr/>
          <p:nvPr/>
        </p:nvSpPr>
        <p:spPr>
          <a:xfrm>
            <a:off x="2671810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g315c8795860_0_786"/>
          <p:cNvSpPr/>
          <p:nvPr/>
        </p:nvSpPr>
        <p:spPr>
          <a:xfrm>
            <a:off x="3286837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g315c8795860_0_786"/>
          <p:cNvSpPr/>
          <p:nvPr/>
        </p:nvSpPr>
        <p:spPr>
          <a:xfrm>
            <a:off x="3901863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g315c8795860_0_786"/>
          <p:cNvSpPr/>
          <p:nvPr/>
        </p:nvSpPr>
        <p:spPr>
          <a:xfrm>
            <a:off x="4516889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g315c8795860_0_786"/>
          <p:cNvSpPr/>
          <p:nvPr/>
        </p:nvSpPr>
        <p:spPr>
          <a:xfrm>
            <a:off x="5131916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g315c8795860_0_786"/>
          <p:cNvSpPr/>
          <p:nvPr/>
        </p:nvSpPr>
        <p:spPr>
          <a:xfrm>
            <a:off x="1134245" y="4303250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g315c8795860_0_786"/>
          <p:cNvSpPr/>
          <p:nvPr/>
        </p:nvSpPr>
        <p:spPr>
          <a:xfrm>
            <a:off x="2364297" y="4303250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g315c8795860_0_786"/>
          <p:cNvSpPr/>
          <p:nvPr/>
        </p:nvSpPr>
        <p:spPr>
          <a:xfrm>
            <a:off x="3620228" y="4303250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g315c8795860_0_786"/>
          <p:cNvSpPr/>
          <p:nvPr/>
        </p:nvSpPr>
        <p:spPr>
          <a:xfrm>
            <a:off x="4850281" y="4303250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g315c8795860_0_786"/>
          <p:cNvSpPr/>
          <p:nvPr/>
        </p:nvSpPr>
        <p:spPr>
          <a:xfrm>
            <a:off x="1845218" y="3543410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g315c8795860_0_786"/>
          <p:cNvSpPr/>
          <p:nvPr/>
        </p:nvSpPr>
        <p:spPr>
          <a:xfrm>
            <a:off x="4228785" y="3486200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g315c8795860_0_786"/>
          <p:cNvSpPr/>
          <p:nvPr/>
        </p:nvSpPr>
        <p:spPr>
          <a:xfrm>
            <a:off x="2981228" y="286619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2" name="Google Shape;622;g315c8795860_0_786"/>
          <p:cNvCxnSpPr>
            <a:endCxn id="620" idx="0"/>
          </p:cNvCxnSpPr>
          <p:nvPr/>
        </p:nvCxnSpPr>
        <p:spPr>
          <a:xfrm>
            <a:off x="3089085" y="3120500"/>
            <a:ext cx="12453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3" name="Google Shape;623;g315c8795860_0_786"/>
          <p:cNvCxnSpPr>
            <a:stCxn id="621" idx="2"/>
            <a:endCxn id="619" idx="0"/>
          </p:cNvCxnSpPr>
          <p:nvPr/>
        </p:nvCxnSpPr>
        <p:spPr>
          <a:xfrm flipH="1">
            <a:off x="1950728" y="3113998"/>
            <a:ext cx="113610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g315c8795860_0_786"/>
          <p:cNvCxnSpPr>
            <a:stCxn id="619" idx="2"/>
            <a:endCxn id="615" idx="0"/>
          </p:cNvCxnSpPr>
          <p:nvPr/>
        </p:nvCxnSpPr>
        <p:spPr>
          <a:xfrm flipH="1">
            <a:off x="1239818" y="3791210"/>
            <a:ext cx="711000" cy="5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5" name="Google Shape;625;g315c8795860_0_786"/>
          <p:cNvCxnSpPr>
            <a:stCxn id="619" idx="2"/>
            <a:endCxn id="616" idx="0"/>
          </p:cNvCxnSpPr>
          <p:nvPr/>
        </p:nvCxnSpPr>
        <p:spPr>
          <a:xfrm>
            <a:off x="1950818" y="3791210"/>
            <a:ext cx="519000" cy="5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6" name="Google Shape;626;g315c8795860_0_786"/>
          <p:cNvCxnSpPr>
            <a:stCxn id="620" idx="2"/>
            <a:endCxn id="617" idx="0"/>
          </p:cNvCxnSpPr>
          <p:nvPr/>
        </p:nvCxnSpPr>
        <p:spPr>
          <a:xfrm flipH="1">
            <a:off x="3725685" y="3734000"/>
            <a:ext cx="608700" cy="5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7" name="Google Shape;627;g315c8795860_0_786"/>
          <p:cNvCxnSpPr>
            <a:stCxn id="620" idx="2"/>
            <a:endCxn id="618" idx="0"/>
          </p:cNvCxnSpPr>
          <p:nvPr/>
        </p:nvCxnSpPr>
        <p:spPr>
          <a:xfrm>
            <a:off x="4334385" y="3734000"/>
            <a:ext cx="621600" cy="5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8" name="Google Shape;628;g315c8795860_0_786"/>
          <p:cNvCxnSpPr>
            <a:stCxn id="617" idx="2"/>
            <a:endCxn id="611" idx="0"/>
          </p:cNvCxnSpPr>
          <p:nvPr/>
        </p:nvCxnSpPr>
        <p:spPr>
          <a:xfrm flipH="1">
            <a:off x="3392528" y="4551050"/>
            <a:ext cx="3333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9" name="Google Shape;629;g315c8795860_0_786"/>
          <p:cNvCxnSpPr>
            <a:stCxn id="617" idx="2"/>
            <a:endCxn id="612" idx="0"/>
          </p:cNvCxnSpPr>
          <p:nvPr/>
        </p:nvCxnSpPr>
        <p:spPr>
          <a:xfrm>
            <a:off x="3725828" y="4551050"/>
            <a:ext cx="2817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" name="Google Shape;630;g315c8795860_0_786"/>
          <p:cNvCxnSpPr>
            <a:stCxn id="618" idx="2"/>
            <a:endCxn id="613" idx="0"/>
          </p:cNvCxnSpPr>
          <p:nvPr/>
        </p:nvCxnSpPr>
        <p:spPr>
          <a:xfrm flipH="1">
            <a:off x="4622581" y="4551050"/>
            <a:ext cx="3333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Google Shape;631;g315c8795860_0_786"/>
          <p:cNvCxnSpPr>
            <a:stCxn id="618" idx="2"/>
            <a:endCxn id="614" idx="0"/>
          </p:cNvCxnSpPr>
          <p:nvPr/>
        </p:nvCxnSpPr>
        <p:spPr>
          <a:xfrm>
            <a:off x="4955881" y="4551050"/>
            <a:ext cx="2817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2" name="Google Shape;632;g315c8795860_0_786"/>
          <p:cNvCxnSpPr>
            <a:endCxn id="604" idx="0"/>
          </p:cNvCxnSpPr>
          <p:nvPr/>
        </p:nvCxnSpPr>
        <p:spPr>
          <a:xfrm>
            <a:off x="4622646" y="5065006"/>
            <a:ext cx="1536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3" name="Google Shape;633;g315c8795860_0_786"/>
          <p:cNvCxnSpPr>
            <a:stCxn id="614" idx="2"/>
            <a:endCxn id="605" idx="0"/>
          </p:cNvCxnSpPr>
          <p:nvPr/>
        </p:nvCxnSpPr>
        <p:spPr>
          <a:xfrm flipH="1">
            <a:off x="5083616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4" name="Google Shape;634;g315c8795860_0_786"/>
          <p:cNvCxnSpPr>
            <a:stCxn id="614" idx="2"/>
            <a:endCxn id="606" idx="0"/>
          </p:cNvCxnSpPr>
          <p:nvPr/>
        </p:nvCxnSpPr>
        <p:spPr>
          <a:xfrm>
            <a:off x="5237516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5" name="Google Shape;635;g315c8795860_0_786"/>
          <p:cNvCxnSpPr>
            <a:stCxn id="613" idx="2"/>
            <a:endCxn id="603" idx="0"/>
          </p:cNvCxnSpPr>
          <p:nvPr/>
        </p:nvCxnSpPr>
        <p:spPr>
          <a:xfrm flipH="1">
            <a:off x="4468589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6" name="Google Shape;636;g315c8795860_0_786"/>
          <p:cNvCxnSpPr>
            <a:stCxn id="612" idx="2"/>
            <a:endCxn id="602" idx="0"/>
          </p:cNvCxnSpPr>
          <p:nvPr/>
        </p:nvCxnSpPr>
        <p:spPr>
          <a:xfrm>
            <a:off x="4007463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g315c8795860_0_786"/>
          <p:cNvCxnSpPr>
            <a:stCxn id="612" idx="2"/>
            <a:endCxn id="601" idx="0"/>
          </p:cNvCxnSpPr>
          <p:nvPr/>
        </p:nvCxnSpPr>
        <p:spPr>
          <a:xfrm flipH="1">
            <a:off x="3853563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8" name="Google Shape;638;g315c8795860_0_786"/>
          <p:cNvCxnSpPr>
            <a:stCxn id="611" idx="2"/>
            <a:endCxn id="600" idx="0"/>
          </p:cNvCxnSpPr>
          <p:nvPr/>
        </p:nvCxnSpPr>
        <p:spPr>
          <a:xfrm>
            <a:off x="3392437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9" name="Google Shape;639;g315c8795860_0_786"/>
          <p:cNvCxnSpPr>
            <a:stCxn id="611" idx="2"/>
            <a:endCxn id="599" idx="0"/>
          </p:cNvCxnSpPr>
          <p:nvPr/>
        </p:nvCxnSpPr>
        <p:spPr>
          <a:xfrm flipH="1">
            <a:off x="3238537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0" name="Google Shape;640;g315c8795860_0_786"/>
          <p:cNvCxnSpPr>
            <a:stCxn id="610" idx="2"/>
            <a:endCxn id="598" idx="0"/>
          </p:cNvCxnSpPr>
          <p:nvPr/>
        </p:nvCxnSpPr>
        <p:spPr>
          <a:xfrm>
            <a:off x="2777410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1" name="Google Shape;641;g315c8795860_0_786"/>
          <p:cNvCxnSpPr>
            <a:stCxn id="610" idx="2"/>
            <a:endCxn id="597" idx="0"/>
          </p:cNvCxnSpPr>
          <p:nvPr/>
        </p:nvCxnSpPr>
        <p:spPr>
          <a:xfrm flipH="1">
            <a:off x="2623510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2" name="Google Shape;642;g315c8795860_0_786"/>
          <p:cNvCxnSpPr>
            <a:stCxn id="609" idx="2"/>
            <a:endCxn id="595" idx="0"/>
          </p:cNvCxnSpPr>
          <p:nvPr/>
        </p:nvCxnSpPr>
        <p:spPr>
          <a:xfrm flipH="1">
            <a:off x="2008484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3" name="Google Shape;643;g315c8795860_0_786"/>
          <p:cNvCxnSpPr>
            <a:stCxn id="609" idx="2"/>
            <a:endCxn id="596" idx="0"/>
          </p:cNvCxnSpPr>
          <p:nvPr/>
        </p:nvCxnSpPr>
        <p:spPr>
          <a:xfrm>
            <a:off x="2162384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4" name="Google Shape;644;g315c8795860_0_786"/>
          <p:cNvCxnSpPr>
            <a:stCxn id="608" idx="2"/>
            <a:endCxn id="594" idx="0"/>
          </p:cNvCxnSpPr>
          <p:nvPr/>
        </p:nvCxnSpPr>
        <p:spPr>
          <a:xfrm>
            <a:off x="1547358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g315c8795860_0_786"/>
          <p:cNvCxnSpPr>
            <a:stCxn id="608" idx="2"/>
            <a:endCxn id="593" idx="0"/>
          </p:cNvCxnSpPr>
          <p:nvPr/>
        </p:nvCxnSpPr>
        <p:spPr>
          <a:xfrm flipH="1">
            <a:off x="1393458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6" name="Google Shape;646;g315c8795860_0_786"/>
          <p:cNvCxnSpPr>
            <a:stCxn id="607" idx="2"/>
            <a:endCxn id="592" idx="0"/>
          </p:cNvCxnSpPr>
          <p:nvPr/>
        </p:nvCxnSpPr>
        <p:spPr>
          <a:xfrm>
            <a:off x="932332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7" name="Google Shape;647;g315c8795860_0_786"/>
          <p:cNvCxnSpPr>
            <a:stCxn id="607" idx="2"/>
            <a:endCxn id="591" idx="0"/>
          </p:cNvCxnSpPr>
          <p:nvPr/>
        </p:nvCxnSpPr>
        <p:spPr>
          <a:xfrm flipH="1">
            <a:off x="778432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" name="Google Shape;648;g315c8795860_0_786"/>
          <p:cNvCxnSpPr>
            <a:stCxn id="615" idx="2"/>
            <a:endCxn id="607" idx="0"/>
          </p:cNvCxnSpPr>
          <p:nvPr/>
        </p:nvCxnSpPr>
        <p:spPr>
          <a:xfrm flipH="1">
            <a:off x="932345" y="4551050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" name="Google Shape;649;g315c8795860_0_786"/>
          <p:cNvCxnSpPr>
            <a:stCxn id="615" idx="2"/>
            <a:endCxn id="608" idx="0"/>
          </p:cNvCxnSpPr>
          <p:nvPr/>
        </p:nvCxnSpPr>
        <p:spPr>
          <a:xfrm>
            <a:off x="1239845" y="4551050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0" name="Google Shape;650;g315c8795860_0_786"/>
          <p:cNvCxnSpPr>
            <a:stCxn id="616" idx="2"/>
            <a:endCxn id="609" idx="0"/>
          </p:cNvCxnSpPr>
          <p:nvPr/>
        </p:nvCxnSpPr>
        <p:spPr>
          <a:xfrm flipH="1">
            <a:off x="2162397" y="4551050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1" name="Google Shape;651;g315c8795860_0_786"/>
          <p:cNvCxnSpPr>
            <a:stCxn id="616" idx="2"/>
            <a:endCxn id="610" idx="0"/>
          </p:cNvCxnSpPr>
          <p:nvPr/>
        </p:nvCxnSpPr>
        <p:spPr>
          <a:xfrm>
            <a:off x="2469897" y="4551050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2" name="Google Shape;652;g315c8795860_0_786"/>
          <p:cNvSpPr/>
          <p:nvPr/>
        </p:nvSpPr>
        <p:spPr>
          <a:xfrm>
            <a:off x="6747050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g315c8795860_0_786"/>
          <p:cNvSpPr/>
          <p:nvPr/>
        </p:nvSpPr>
        <p:spPr>
          <a:xfrm>
            <a:off x="7054563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g315c8795860_0_786"/>
          <p:cNvSpPr/>
          <p:nvPr/>
        </p:nvSpPr>
        <p:spPr>
          <a:xfrm>
            <a:off x="7362076" y="5319181"/>
            <a:ext cx="211200" cy="2478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g315c8795860_0_786"/>
          <p:cNvSpPr/>
          <p:nvPr/>
        </p:nvSpPr>
        <p:spPr>
          <a:xfrm>
            <a:off x="7669589" y="5319181"/>
            <a:ext cx="211200" cy="2478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g315c8795860_0_786"/>
          <p:cNvSpPr/>
          <p:nvPr/>
        </p:nvSpPr>
        <p:spPr>
          <a:xfrm>
            <a:off x="7977103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g315c8795860_0_786"/>
          <p:cNvSpPr/>
          <p:nvPr/>
        </p:nvSpPr>
        <p:spPr>
          <a:xfrm>
            <a:off x="8284616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g315c8795860_0_786"/>
          <p:cNvSpPr/>
          <p:nvPr/>
        </p:nvSpPr>
        <p:spPr>
          <a:xfrm>
            <a:off x="8592129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g315c8795860_0_786"/>
          <p:cNvSpPr/>
          <p:nvPr/>
        </p:nvSpPr>
        <p:spPr>
          <a:xfrm>
            <a:off x="8899642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g315c8795860_0_786"/>
          <p:cNvSpPr/>
          <p:nvPr/>
        </p:nvSpPr>
        <p:spPr>
          <a:xfrm>
            <a:off x="9207155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g315c8795860_0_786"/>
          <p:cNvSpPr/>
          <p:nvPr/>
        </p:nvSpPr>
        <p:spPr>
          <a:xfrm>
            <a:off x="9514668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g315c8795860_0_786"/>
          <p:cNvSpPr/>
          <p:nvPr/>
        </p:nvSpPr>
        <p:spPr>
          <a:xfrm>
            <a:off x="9822181" y="5319181"/>
            <a:ext cx="211200" cy="2478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g315c8795860_0_786"/>
          <p:cNvSpPr/>
          <p:nvPr/>
        </p:nvSpPr>
        <p:spPr>
          <a:xfrm>
            <a:off x="10129695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g315c8795860_0_786"/>
          <p:cNvSpPr/>
          <p:nvPr/>
        </p:nvSpPr>
        <p:spPr>
          <a:xfrm>
            <a:off x="10437208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g315c8795860_0_786"/>
          <p:cNvSpPr/>
          <p:nvPr/>
        </p:nvSpPr>
        <p:spPr>
          <a:xfrm>
            <a:off x="10744721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g315c8795860_0_786"/>
          <p:cNvSpPr/>
          <p:nvPr/>
        </p:nvSpPr>
        <p:spPr>
          <a:xfrm>
            <a:off x="11052234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g315c8795860_0_786"/>
          <p:cNvSpPr/>
          <p:nvPr/>
        </p:nvSpPr>
        <p:spPr>
          <a:xfrm>
            <a:off x="11359747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g315c8795860_0_786"/>
          <p:cNvSpPr/>
          <p:nvPr/>
        </p:nvSpPr>
        <p:spPr>
          <a:xfrm>
            <a:off x="6900807" y="4805553"/>
            <a:ext cx="211200" cy="2478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g315c8795860_0_786"/>
          <p:cNvSpPr/>
          <p:nvPr/>
        </p:nvSpPr>
        <p:spPr>
          <a:xfrm>
            <a:off x="7515833" y="4805553"/>
            <a:ext cx="211200" cy="2478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g315c8795860_0_786"/>
          <p:cNvSpPr/>
          <p:nvPr/>
        </p:nvSpPr>
        <p:spPr>
          <a:xfrm>
            <a:off x="8130859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g315c8795860_0_786"/>
          <p:cNvSpPr/>
          <p:nvPr/>
        </p:nvSpPr>
        <p:spPr>
          <a:xfrm>
            <a:off x="8745885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g315c8795860_0_786"/>
          <p:cNvSpPr/>
          <p:nvPr/>
        </p:nvSpPr>
        <p:spPr>
          <a:xfrm>
            <a:off x="9360912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g315c8795860_0_786"/>
          <p:cNvSpPr/>
          <p:nvPr/>
        </p:nvSpPr>
        <p:spPr>
          <a:xfrm>
            <a:off x="9975938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g315c8795860_0_786"/>
          <p:cNvSpPr/>
          <p:nvPr/>
        </p:nvSpPr>
        <p:spPr>
          <a:xfrm>
            <a:off x="10590964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g315c8795860_0_786"/>
          <p:cNvSpPr/>
          <p:nvPr/>
        </p:nvSpPr>
        <p:spPr>
          <a:xfrm>
            <a:off x="11205991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g315c8795860_0_786"/>
          <p:cNvSpPr/>
          <p:nvPr/>
        </p:nvSpPr>
        <p:spPr>
          <a:xfrm>
            <a:off x="7208320" y="4291925"/>
            <a:ext cx="211200" cy="2478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g315c8795860_0_786"/>
          <p:cNvSpPr/>
          <p:nvPr/>
        </p:nvSpPr>
        <p:spPr>
          <a:xfrm>
            <a:off x="8438372" y="4291925"/>
            <a:ext cx="211200" cy="2478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g315c8795860_0_786"/>
          <p:cNvSpPr/>
          <p:nvPr/>
        </p:nvSpPr>
        <p:spPr>
          <a:xfrm>
            <a:off x="9694303" y="4291925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g315c8795860_0_786"/>
          <p:cNvSpPr/>
          <p:nvPr/>
        </p:nvSpPr>
        <p:spPr>
          <a:xfrm>
            <a:off x="10924356" y="4291925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g315c8795860_0_786"/>
          <p:cNvSpPr/>
          <p:nvPr/>
        </p:nvSpPr>
        <p:spPr>
          <a:xfrm>
            <a:off x="7919293" y="3532085"/>
            <a:ext cx="211200" cy="2478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g315c8795860_0_786"/>
          <p:cNvSpPr/>
          <p:nvPr/>
        </p:nvSpPr>
        <p:spPr>
          <a:xfrm>
            <a:off x="10302860" y="3474875"/>
            <a:ext cx="211200" cy="2478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g315c8795860_0_786"/>
          <p:cNvSpPr/>
          <p:nvPr/>
        </p:nvSpPr>
        <p:spPr>
          <a:xfrm>
            <a:off x="9055303" y="2854873"/>
            <a:ext cx="211200" cy="2478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3" name="Google Shape;683;g315c8795860_0_786"/>
          <p:cNvCxnSpPr>
            <a:endCxn id="681" idx="0"/>
          </p:cNvCxnSpPr>
          <p:nvPr/>
        </p:nvCxnSpPr>
        <p:spPr>
          <a:xfrm>
            <a:off x="9163160" y="3109175"/>
            <a:ext cx="12453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" name="Google Shape;684;g315c8795860_0_786"/>
          <p:cNvCxnSpPr>
            <a:stCxn id="682" idx="2"/>
            <a:endCxn id="680" idx="0"/>
          </p:cNvCxnSpPr>
          <p:nvPr/>
        </p:nvCxnSpPr>
        <p:spPr>
          <a:xfrm flipH="1">
            <a:off x="8024803" y="3102673"/>
            <a:ext cx="113610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5" name="Google Shape;685;g315c8795860_0_786"/>
          <p:cNvCxnSpPr>
            <a:stCxn id="680" idx="2"/>
            <a:endCxn id="676" idx="0"/>
          </p:cNvCxnSpPr>
          <p:nvPr/>
        </p:nvCxnSpPr>
        <p:spPr>
          <a:xfrm flipH="1">
            <a:off x="7313893" y="3779885"/>
            <a:ext cx="711000" cy="5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6" name="Google Shape;686;g315c8795860_0_786"/>
          <p:cNvCxnSpPr>
            <a:stCxn id="680" idx="2"/>
            <a:endCxn id="677" idx="0"/>
          </p:cNvCxnSpPr>
          <p:nvPr/>
        </p:nvCxnSpPr>
        <p:spPr>
          <a:xfrm>
            <a:off x="8024893" y="3779885"/>
            <a:ext cx="519000" cy="5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7" name="Google Shape;687;g315c8795860_0_786"/>
          <p:cNvCxnSpPr>
            <a:stCxn id="681" idx="2"/>
            <a:endCxn id="678" idx="0"/>
          </p:cNvCxnSpPr>
          <p:nvPr/>
        </p:nvCxnSpPr>
        <p:spPr>
          <a:xfrm flipH="1">
            <a:off x="9799760" y="3722675"/>
            <a:ext cx="608700" cy="5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8" name="Google Shape;688;g315c8795860_0_786"/>
          <p:cNvCxnSpPr>
            <a:stCxn id="681" idx="2"/>
            <a:endCxn id="679" idx="0"/>
          </p:cNvCxnSpPr>
          <p:nvPr/>
        </p:nvCxnSpPr>
        <p:spPr>
          <a:xfrm>
            <a:off x="10408460" y="3722675"/>
            <a:ext cx="621600" cy="5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9" name="Google Shape;689;g315c8795860_0_786"/>
          <p:cNvCxnSpPr>
            <a:stCxn id="678" idx="2"/>
            <a:endCxn id="672" idx="0"/>
          </p:cNvCxnSpPr>
          <p:nvPr/>
        </p:nvCxnSpPr>
        <p:spPr>
          <a:xfrm flipH="1">
            <a:off x="9466603" y="4539725"/>
            <a:ext cx="3333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0" name="Google Shape;690;g315c8795860_0_786"/>
          <p:cNvCxnSpPr>
            <a:stCxn id="678" idx="2"/>
            <a:endCxn id="673" idx="0"/>
          </p:cNvCxnSpPr>
          <p:nvPr/>
        </p:nvCxnSpPr>
        <p:spPr>
          <a:xfrm>
            <a:off x="9799903" y="4539725"/>
            <a:ext cx="2817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1" name="Google Shape;691;g315c8795860_0_786"/>
          <p:cNvCxnSpPr>
            <a:stCxn id="679" idx="2"/>
            <a:endCxn id="674" idx="0"/>
          </p:cNvCxnSpPr>
          <p:nvPr/>
        </p:nvCxnSpPr>
        <p:spPr>
          <a:xfrm flipH="1">
            <a:off x="10696656" y="4539725"/>
            <a:ext cx="3333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2" name="Google Shape;692;g315c8795860_0_786"/>
          <p:cNvCxnSpPr>
            <a:stCxn id="679" idx="2"/>
            <a:endCxn id="675" idx="0"/>
          </p:cNvCxnSpPr>
          <p:nvPr/>
        </p:nvCxnSpPr>
        <p:spPr>
          <a:xfrm>
            <a:off x="11029956" y="4539725"/>
            <a:ext cx="2817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3" name="Google Shape;693;g315c8795860_0_786"/>
          <p:cNvCxnSpPr>
            <a:endCxn id="665" idx="0"/>
          </p:cNvCxnSpPr>
          <p:nvPr/>
        </p:nvCxnSpPr>
        <p:spPr>
          <a:xfrm>
            <a:off x="10696721" y="5053681"/>
            <a:ext cx="1536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4" name="Google Shape;694;g315c8795860_0_786"/>
          <p:cNvCxnSpPr>
            <a:stCxn id="675" idx="2"/>
            <a:endCxn id="666" idx="0"/>
          </p:cNvCxnSpPr>
          <p:nvPr/>
        </p:nvCxnSpPr>
        <p:spPr>
          <a:xfrm flipH="1">
            <a:off x="11157691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5" name="Google Shape;695;g315c8795860_0_786"/>
          <p:cNvCxnSpPr>
            <a:stCxn id="675" idx="2"/>
            <a:endCxn id="667" idx="0"/>
          </p:cNvCxnSpPr>
          <p:nvPr/>
        </p:nvCxnSpPr>
        <p:spPr>
          <a:xfrm>
            <a:off x="11311591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6" name="Google Shape;696;g315c8795860_0_786"/>
          <p:cNvCxnSpPr>
            <a:stCxn id="674" idx="2"/>
            <a:endCxn id="664" idx="0"/>
          </p:cNvCxnSpPr>
          <p:nvPr/>
        </p:nvCxnSpPr>
        <p:spPr>
          <a:xfrm flipH="1">
            <a:off x="10542664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7" name="Google Shape;697;g315c8795860_0_786"/>
          <p:cNvCxnSpPr>
            <a:stCxn id="673" idx="2"/>
            <a:endCxn id="663" idx="0"/>
          </p:cNvCxnSpPr>
          <p:nvPr/>
        </p:nvCxnSpPr>
        <p:spPr>
          <a:xfrm>
            <a:off x="10081538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" name="Google Shape;698;g315c8795860_0_786"/>
          <p:cNvCxnSpPr>
            <a:stCxn id="673" idx="2"/>
            <a:endCxn id="662" idx="0"/>
          </p:cNvCxnSpPr>
          <p:nvPr/>
        </p:nvCxnSpPr>
        <p:spPr>
          <a:xfrm flipH="1">
            <a:off x="9927638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9" name="Google Shape;699;g315c8795860_0_786"/>
          <p:cNvCxnSpPr>
            <a:stCxn id="672" idx="2"/>
            <a:endCxn id="661" idx="0"/>
          </p:cNvCxnSpPr>
          <p:nvPr/>
        </p:nvCxnSpPr>
        <p:spPr>
          <a:xfrm>
            <a:off x="9466512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0" name="Google Shape;700;g315c8795860_0_786"/>
          <p:cNvCxnSpPr>
            <a:stCxn id="672" idx="2"/>
            <a:endCxn id="660" idx="0"/>
          </p:cNvCxnSpPr>
          <p:nvPr/>
        </p:nvCxnSpPr>
        <p:spPr>
          <a:xfrm flipH="1">
            <a:off x="9312612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1" name="Google Shape;701;g315c8795860_0_786"/>
          <p:cNvCxnSpPr>
            <a:stCxn id="671" idx="2"/>
            <a:endCxn id="659" idx="0"/>
          </p:cNvCxnSpPr>
          <p:nvPr/>
        </p:nvCxnSpPr>
        <p:spPr>
          <a:xfrm>
            <a:off x="8851485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2" name="Google Shape;702;g315c8795860_0_786"/>
          <p:cNvCxnSpPr>
            <a:stCxn id="671" idx="2"/>
            <a:endCxn id="658" idx="0"/>
          </p:cNvCxnSpPr>
          <p:nvPr/>
        </p:nvCxnSpPr>
        <p:spPr>
          <a:xfrm flipH="1">
            <a:off x="8697585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3" name="Google Shape;703;g315c8795860_0_786"/>
          <p:cNvCxnSpPr>
            <a:stCxn id="670" idx="2"/>
            <a:endCxn id="656" idx="0"/>
          </p:cNvCxnSpPr>
          <p:nvPr/>
        </p:nvCxnSpPr>
        <p:spPr>
          <a:xfrm flipH="1">
            <a:off x="8082559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4" name="Google Shape;704;g315c8795860_0_786"/>
          <p:cNvCxnSpPr>
            <a:stCxn id="670" idx="2"/>
            <a:endCxn id="657" idx="0"/>
          </p:cNvCxnSpPr>
          <p:nvPr/>
        </p:nvCxnSpPr>
        <p:spPr>
          <a:xfrm>
            <a:off x="8236459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5" name="Google Shape;705;g315c8795860_0_786"/>
          <p:cNvCxnSpPr>
            <a:stCxn id="669" idx="2"/>
            <a:endCxn id="655" idx="0"/>
          </p:cNvCxnSpPr>
          <p:nvPr/>
        </p:nvCxnSpPr>
        <p:spPr>
          <a:xfrm>
            <a:off x="7621433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6" name="Google Shape;706;g315c8795860_0_786"/>
          <p:cNvCxnSpPr>
            <a:stCxn id="669" idx="2"/>
            <a:endCxn id="654" idx="0"/>
          </p:cNvCxnSpPr>
          <p:nvPr/>
        </p:nvCxnSpPr>
        <p:spPr>
          <a:xfrm flipH="1">
            <a:off x="7467533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7" name="Google Shape;707;g315c8795860_0_786"/>
          <p:cNvCxnSpPr>
            <a:stCxn id="668" idx="2"/>
            <a:endCxn id="653" idx="0"/>
          </p:cNvCxnSpPr>
          <p:nvPr/>
        </p:nvCxnSpPr>
        <p:spPr>
          <a:xfrm>
            <a:off x="7006407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8" name="Google Shape;708;g315c8795860_0_786"/>
          <p:cNvCxnSpPr>
            <a:stCxn id="668" idx="2"/>
            <a:endCxn id="652" idx="0"/>
          </p:cNvCxnSpPr>
          <p:nvPr/>
        </p:nvCxnSpPr>
        <p:spPr>
          <a:xfrm flipH="1">
            <a:off x="6852507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9" name="Google Shape;709;g315c8795860_0_786"/>
          <p:cNvCxnSpPr>
            <a:stCxn id="676" idx="2"/>
            <a:endCxn id="668" idx="0"/>
          </p:cNvCxnSpPr>
          <p:nvPr/>
        </p:nvCxnSpPr>
        <p:spPr>
          <a:xfrm flipH="1">
            <a:off x="7006420" y="4539725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0" name="Google Shape;710;g315c8795860_0_786"/>
          <p:cNvCxnSpPr>
            <a:stCxn id="676" idx="2"/>
            <a:endCxn id="669" idx="0"/>
          </p:cNvCxnSpPr>
          <p:nvPr/>
        </p:nvCxnSpPr>
        <p:spPr>
          <a:xfrm>
            <a:off x="7313920" y="4539725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" name="Google Shape;711;g315c8795860_0_786"/>
          <p:cNvCxnSpPr>
            <a:stCxn id="677" idx="2"/>
            <a:endCxn id="670" idx="0"/>
          </p:cNvCxnSpPr>
          <p:nvPr/>
        </p:nvCxnSpPr>
        <p:spPr>
          <a:xfrm flipH="1">
            <a:off x="8236472" y="4539725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2" name="Google Shape;712;g315c8795860_0_786"/>
          <p:cNvCxnSpPr>
            <a:stCxn id="677" idx="2"/>
            <a:endCxn id="671" idx="0"/>
          </p:cNvCxnSpPr>
          <p:nvPr/>
        </p:nvCxnSpPr>
        <p:spPr>
          <a:xfrm>
            <a:off x="8543972" y="4539725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g315c8795860_0_786"/>
          <p:cNvSpPr txBox="1"/>
          <p:nvPr/>
        </p:nvSpPr>
        <p:spPr>
          <a:xfrm>
            <a:off x="6563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g315c8795860_0_786"/>
          <p:cNvSpPr txBox="1"/>
          <p:nvPr/>
        </p:nvSpPr>
        <p:spPr>
          <a:xfrm>
            <a:off x="9611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g315c8795860_0_786"/>
          <p:cNvSpPr txBox="1"/>
          <p:nvPr/>
        </p:nvSpPr>
        <p:spPr>
          <a:xfrm>
            <a:off x="12659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g315c8795860_0_786"/>
          <p:cNvSpPr txBox="1"/>
          <p:nvPr/>
        </p:nvSpPr>
        <p:spPr>
          <a:xfrm>
            <a:off x="15707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g315c8795860_0_786"/>
          <p:cNvSpPr txBox="1"/>
          <p:nvPr/>
        </p:nvSpPr>
        <p:spPr>
          <a:xfrm>
            <a:off x="18755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g315c8795860_0_786"/>
          <p:cNvSpPr txBox="1"/>
          <p:nvPr/>
        </p:nvSpPr>
        <p:spPr>
          <a:xfrm>
            <a:off x="21803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g315c8795860_0_786"/>
          <p:cNvSpPr txBox="1"/>
          <p:nvPr/>
        </p:nvSpPr>
        <p:spPr>
          <a:xfrm>
            <a:off x="24851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g315c8795860_0_786"/>
          <p:cNvSpPr txBox="1"/>
          <p:nvPr/>
        </p:nvSpPr>
        <p:spPr>
          <a:xfrm>
            <a:off x="27899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g315c8795860_0_786"/>
          <p:cNvSpPr txBox="1"/>
          <p:nvPr/>
        </p:nvSpPr>
        <p:spPr>
          <a:xfrm>
            <a:off x="30947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g315c8795860_0_786"/>
          <p:cNvSpPr txBox="1"/>
          <p:nvPr/>
        </p:nvSpPr>
        <p:spPr>
          <a:xfrm>
            <a:off x="33995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g315c8795860_0_786"/>
          <p:cNvSpPr txBox="1"/>
          <p:nvPr/>
        </p:nvSpPr>
        <p:spPr>
          <a:xfrm>
            <a:off x="37043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g315c8795860_0_786"/>
          <p:cNvSpPr txBox="1"/>
          <p:nvPr/>
        </p:nvSpPr>
        <p:spPr>
          <a:xfrm>
            <a:off x="40091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g315c8795860_0_786"/>
          <p:cNvSpPr txBox="1"/>
          <p:nvPr/>
        </p:nvSpPr>
        <p:spPr>
          <a:xfrm>
            <a:off x="43139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g315c8795860_0_786"/>
          <p:cNvSpPr txBox="1"/>
          <p:nvPr/>
        </p:nvSpPr>
        <p:spPr>
          <a:xfrm>
            <a:off x="46187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g315c8795860_0_786"/>
          <p:cNvSpPr txBox="1"/>
          <p:nvPr/>
        </p:nvSpPr>
        <p:spPr>
          <a:xfrm>
            <a:off x="49235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g315c8795860_0_786"/>
          <p:cNvSpPr txBox="1"/>
          <p:nvPr/>
        </p:nvSpPr>
        <p:spPr>
          <a:xfrm>
            <a:off x="52283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g315c8795860_0_786"/>
          <p:cNvSpPr txBox="1"/>
          <p:nvPr/>
        </p:nvSpPr>
        <p:spPr>
          <a:xfrm>
            <a:off x="67523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g315c8795860_0_786"/>
          <p:cNvSpPr txBox="1"/>
          <p:nvPr/>
        </p:nvSpPr>
        <p:spPr>
          <a:xfrm>
            <a:off x="70571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g315c8795860_0_786"/>
          <p:cNvSpPr txBox="1"/>
          <p:nvPr/>
        </p:nvSpPr>
        <p:spPr>
          <a:xfrm>
            <a:off x="73619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g315c8795860_0_786"/>
          <p:cNvSpPr txBox="1"/>
          <p:nvPr/>
        </p:nvSpPr>
        <p:spPr>
          <a:xfrm>
            <a:off x="76667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g315c8795860_0_786"/>
          <p:cNvSpPr txBox="1"/>
          <p:nvPr/>
        </p:nvSpPr>
        <p:spPr>
          <a:xfrm>
            <a:off x="79715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g315c8795860_0_786"/>
          <p:cNvSpPr txBox="1"/>
          <p:nvPr/>
        </p:nvSpPr>
        <p:spPr>
          <a:xfrm>
            <a:off x="82763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g315c8795860_0_786"/>
          <p:cNvSpPr txBox="1"/>
          <p:nvPr/>
        </p:nvSpPr>
        <p:spPr>
          <a:xfrm>
            <a:off x="85811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g315c8795860_0_786"/>
          <p:cNvSpPr txBox="1"/>
          <p:nvPr/>
        </p:nvSpPr>
        <p:spPr>
          <a:xfrm>
            <a:off x="88859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g315c8795860_0_786"/>
          <p:cNvSpPr txBox="1"/>
          <p:nvPr/>
        </p:nvSpPr>
        <p:spPr>
          <a:xfrm>
            <a:off x="91907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g315c8795860_0_786"/>
          <p:cNvSpPr txBox="1"/>
          <p:nvPr/>
        </p:nvSpPr>
        <p:spPr>
          <a:xfrm>
            <a:off x="94955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g315c8795860_0_786"/>
          <p:cNvSpPr txBox="1"/>
          <p:nvPr/>
        </p:nvSpPr>
        <p:spPr>
          <a:xfrm>
            <a:off x="98003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g315c8795860_0_786"/>
          <p:cNvSpPr txBox="1"/>
          <p:nvPr/>
        </p:nvSpPr>
        <p:spPr>
          <a:xfrm>
            <a:off x="101051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g315c8795860_0_786"/>
          <p:cNvSpPr txBox="1"/>
          <p:nvPr/>
        </p:nvSpPr>
        <p:spPr>
          <a:xfrm>
            <a:off x="104099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g315c8795860_0_786"/>
          <p:cNvSpPr txBox="1"/>
          <p:nvPr/>
        </p:nvSpPr>
        <p:spPr>
          <a:xfrm>
            <a:off x="107147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g315c8795860_0_786"/>
          <p:cNvSpPr txBox="1"/>
          <p:nvPr/>
        </p:nvSpPr>
        <p:spPr>
          <a:xfrm>
            <a:off x="110195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g315c8795860_0_786"/>
          <p:cNvSpPr txBox="1"/>
          <p:nvPr/>
        </p:nvSpPr>
        <p:spPr>
          <a:xfrm>
            <a:off x="113243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g315c8795860_0_786"/>
          <p:cNvSpPr txBox="1"/>
          <p:nvPr/>
        </p:nvSpPr>
        <p:spPr>
          <a:xfrm>
            <a:off x="3518800" y="236300"/>
            <a:ext cx="63768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T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Objective:Proof of the state transition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g315c8795860_0_786"/>
          <p:cNvSpPr txBox="1"/>
          <p:nvPr/>
        </p:nvSpPr>
        <p:spPr>
          <a:xfrm>
            <a:off x="2345550" y="2057375"/>
            <a:ext cx="1480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 root state1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g315c8795860_0_786"/>
          <p:cNvSpPr txBox="1"/>
          <p:nvPr/>
        </p:nvSpPr>
        <p:spPr>
          <a:xfrm>
            <a:off x="8420250" y="2006800"/>
            <a:ext cx="1480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root state2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g315c8795860_0_786"/>
          <p:cNvSpPr/>
          <p:nvPr/>
        </p:nvSpPr>
        <p:spPr>
          <a:xfrm>
            <a:off x="5944950" y="3620300"/>
            <a:ext cx="498900" cy="39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g315c8795860_0_786"/>
          <p:cNvSpPr txBox="1"/>
          <p:nvPr/>
        </p:nvSpPr>
        <p:spPr>
          <a:xfrm>
            <a:off x="3856775" y="915088"/>
            <a:ext cx="63768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T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Example: Tx from leaf 2 to leaf 10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g315c8795860_0_786"/>
          <p:cNvSpPr txBox="1"/>
          <p:nvPr/>
        </p:nvSpPr>
        <p:spPr>
          <a:xfrm>
            <a:off x="5417950" y="6106800"/>
            <a:ext cx="6544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Merkle path proof from updated leaf 2 to root = new root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315c8795860_0_949"/>
          <p:cNvSpPr/>
          <p:nvPr/>
        </p:nvSpPr>
        <p:spPr>
          <a:xfrm>
            <a:off x="672975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g315c8795860_0_949"/>
          <p:cNvSpPr/>
          <p:nvPr/>
        </p:nvSpPr>
        <p:spPr>
          <a:xfrm>
            <a:off x="980488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g315c8795860_0_949"/>
          <p:cNvSpPr/>
          <p:nvPr/>
        </p:nvSpPr>
        <p:spPr>
          <a:xfrm>
            <a:off x="1288001" y="5330506"/>
            <a:ext cx="211200" cy="247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g315c8795860_0_949"/>
          <p:cNvSpPr/>
          <p:nvPr/>
        </p:nvSpPr>
        <p:spPr>
          <a:xfrm>
            <a:off x="1595514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g315c8795860_0_949"/>
          <p:cNvSpPr/>
          <p:nvPr/>
        </p:nvSpPr>
        <p:spPr>
          <a:xfrm>
            <a:off x="1903028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g315c8795860_0_949"/>
          <p:cNvSpPr/>
          <p:nvPr/>
        </p:nvSpPr>
        <p:spPr>
          <a:xfrm>
            <a:off x="2210541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g315c8795860_0_949"/>
          <p:cNvSpPr/>
          <p:nvPr/>
        </p:nvSpPr>
        <p:spPr>
          <a:xfrm>
            <a:off x="2518054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g315c8795860_0_949"/>
          <p:cNvSpPr/>
          <p:nvPr/>
        </p:nvSpPr>
        <p:spPr>
          <a:xfrm>
            <a:off x="2825567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g315c8795860_0_949"/>
          <p:cNvSpPr/>
          <p:nvPr/>
        </p:nvSpPr>
        <p:spPr>
          <a:xfrm>
            <a:off x="3133080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g315c8795860_0_949"/>
          <p:cNvSpPr/>
          <p:nvPr/>
        </p:nvSpPr>
        <p:spPr>
          <a:xfrm>
            <a:off x="3440593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g315c8795860_0_949"/>
          <p:cNvSpPr/>
          <p:nvPr/>
        </p:nvSpPr>
        <p:spPr>
          <a:xfrm>
            <a:off x="3748106" y="5330506"/>
            <a:ext cx="211200" cy="247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g315c8795860_0_949"/>
          <p:cNvSpPr/>
          <p:nvPr/>
        </p:nvSpPr>
        <p:spPr>
          <a:xfrm>
            <a:off x="4055620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g315c8795860_0_949"/>
          <p:cNvSpPr/>
          <p:nvPr/>
        </p:nvSpPr>
        <p:spPr>
          <a:xfrm>
            <a:off x="4363133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g315c8795860_0_949"/>
          <p:cNvSpPr/>
          <p:nvPr/>
        </p:nvSpPr>
        <p:spPr>
          <a:xfrm>
            <a:off x="4670646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g315c8795860_0_949"/>
          <p:cNvSpPr/>
          <p:nvPr/>
        </p:nvSpPr>
        <p:spPr>
          <a:xfrm>
            <a:off x="4978159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g315c8795860_0_949"/>
          <p:cNvSpPr/>
          <p:nvPr/>
        </p:nvSpPr>
        <p:spPr>
          <a:xfrm>
            <a:off x="5285672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g315c8795860_0_949"/>
          <p:cNvSpPr/>
          <p:nvPr/>
        </p:nvSpPr>
        <p:spPr>
          <a:xfrm>
            <a:off x="826732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g315c8795860_0_949"/>
          <p:cNvSpPr/>
          <p:nvPr/>
        </p:nvSpPr>
        <p:spPr>
          <a:xfrm>
            <a:off x="1441758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g315c8795860_0_949"/>
          <p:cNvSpPr/>
          <p:nvPr/>
        </p:nvSpPr>
        <p:spPr>
          <a:xfrm>
            <a:off x="2056784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g315c8795860_0_949"/>
          <p:cNvSpPr/>
          <p:nvPr/>
        </p:nvSpPr>
        <p:spPr>
          <a:xfrm>
            <a:off x="2671810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g315c8795860_0_949"/>
          <p:cNvSpPr/>
          <p:nvPr/>
        </p:nvSpPr>
        <p:spPr>
          <a:xfrm>
            <a:off x="3286837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g315c8795860_0_949"/>
          <p:cNvSpPr/>
          <p:nvPr/>
        </p:nvSpPr>
        <p:spPr>
          <a:xfrm>
            <a:off x="3901863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g315c8795860_0_949"/>
          <p:cNvSpPr/>
          <p:nvPr/>
        </p:nvSpPr>
        <p:spPr>
          <a:xfrm>
            <a:off x="4516889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g315c8795860_0_949"/>
          <p:cNvSpPr/>
          <p:nvPr/>
        </p:nvSpPr>
        <p:spPr>
          <a:xfrm>
            <a:off x="5131916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g315c8795860_0_949"/>
          <p:cNvSpPr/>
          <p:nvPr/>
        </p:nvSpPr>
        <p:spPr>
          <a:xfrm>
            <a:off x="1134245" y="4303250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g315c8795860_0_949"/>
          <p:cNvSpPr/>
          <p:nvPr/>
        </p:nvSpPr>
        <p:spPr>
          <a:xfrm>
            <a:off x="2364297" y="4303250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g315c8795860_0_949"/>
          <p:cNvSpPr/>
          <p:nvPr/>
        </p:nvSpPr>
        <p:spPr>
          <a:xfrm>
            <a:off x="3620228" y="4303250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g315c8795860_0_949"/>
          <p:cNvSpPr/>
          <p:nvPr/>
        </p:nvSpPr>
        <p:spPr>
          <a:xfrm>
            <a:off x="4850281" y="4303250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g315c8795860_0_949"/>
          <p:cNvSpPr/>
          <p:nvPr/>
        </p:nvSpPr>
        <p:spPr>
          <a:xfrm>
            <a:off x="1845218" y="3543410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g315c8795860_0_949"/>
          <p:cNvSpPr/>
          <p:nvPr/>
        </p:nvSpPr>
        <p:spPr>
          <a:xfrm>
            <a:off x="4228785" y="3486200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g315c8795860_0_949"/>
          <p:cNvSpPr/>
          <p:nvPr/>
        </p:nvSpPr>
        <p:spPr>
          <a:xfrm>
            <a:off x="2981228" y="286619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6" name="Google Shape;786;g315c8795860_0_949"/>
          <p:cNvCxnSpPr>
            <a:endCxn id="784" idx="0"/>
          </p:cNvCxnSpPr>
          <p:nvPr/>
        </p:nvCxnSpPr>
        <p:spPr>
          <a:xfrm>
            <a:off x="3089085" y="3120500"/>
            <a:ext cx="12453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7" name="Google Shape;787;g315c8795860_0_949"/>
          <p:cNvCxnSpPr>
            <a:stCxn id="785" idx="2"/>
            <a:endCxn id="783" idx="0"/>
          </p:cNvCxnSpPr>
          <p:nvPr/>
        </p:nvCxnSpPr>
        <p:spPr>
          <a:xfrm flipH="1">
            <a:off x="1950728" y="3113998"/>
            <a:ext cx="113610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8" name="Google Shape;788;g315c8795860_0_949"/>
          <p:cNvCxnSpPr>
            <a:stCxn id="783" idx="2"/>
            <a:endCxn id="779" idx="0"/>
          </p:cNvCxnSpPr>
          <p:nvPr/>
        </p:nvCxnSpPr>
        <p:spPr>
          <a:xfrm flipH="1">
            <a:off x="1239818" y="3791210"/>
            <a:ext cx="711000" cy="5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9" name="Google Shape;789;g315c8795860_0_949"/>
          <p:cNvCxnSpPr>
            <a:stCxn id="783" idx="2"/>
            <a:endCxn id="780" idx="0"/>
          </p:cNvCxnSpPr>
          <p:nvPr/>
        </p:nvCxnSpPr>
        <p:spPr>
          <a:xfrm>
            <a:off x="1950818" y="3791210"/>
            <a:ext cx="519000" cy="5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0" name="Google Shape;790;g315c8795860_0_949"/>
          <p:cNvCxnSpPr>
            <a:stCxn id="784" idx="2"/>
            <a:endCxn id="781" idx="0"/>
          </p:cNvCxnSpPr>
          <p:nvPr/>
        </p:nvCxnSpPr>
        <p:spPr>
          <a:xfrm flipH="1">
            <a:off x="3725685" y="3734000"/>
            <a:ext cx="608700" cy="5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1" name="Google Shape;791;g315c8795860_0_949"/>
          <p:cNvCxnSpPr>
            <a:stCxn id="784" idx="2"/>
            <a:endCxn id="782" idx="0"/>
          </p:cNvCxnSpPr>
          <p:nvPr/>
        </p:nvCxnSpPr>
        <p:spPr>
          <a:xfrm>
            <a:off x="4334385" y="3734000"/>
            <a:ext cx="621600" cy="5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2" name="Google Shape;792;g315c8795860_0_949"/>
          <p:cNvCxnSpPr>
            <a:stCxn id="781" idx="2"/>
            <a:endCxn id="775" idx="0"/>
          </p:cNvCxnSpPr>
          <p:nvPr/>
        </p:nvCxnSpPr>
        <p:spPr>
          <a:xfrm flipH="1">
            <a:off x="3392528" y="4551050"/>
            <a:ext cx="3333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3" name="Google Shape;793;g315c8795860_0_949"/>
          <p:cNvCxnSpPr>
            <a:stCxn id="781" idx="2"/>
            <a:endCxn id="776" idx="0"/>
          </p:cNvCxnSpPr>
          <p:nvPr/>
        </p:nvCxnSpPr>
        <p:spPr>
          <a:xfrm>
            <a:off x="3725828" y="4551050"/>
            <a:ext cx="2817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4" name="Google Shape;794;g315c8795860_0_949"/>
          <p:cNvCxnSpPr>
            <a:stCxn id="782" idx="2"/>
            <a:endCxn id="777" idx="0"/>
          </p:cNvCxnSpPr>
          <p:nvPr/>
        </p:nvCxnSpPr>
        <p:spPr>
          <a:xfrm flipH="1">
            <a:off x="4622581" y="4551050"/>
            <a:ext cx="3333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5" name="Google Shape;795;g315c8795860_0_949"/>
          <p:cNvCxnSpPr>
            <a:stCxn id="782" idx="2"/>
            <a:endCxn id="778" idx="0"/>
          </p:cNvCxnSpPr>
          <p:nvPr/>
        </p:nvCxnSpPr>
        <p:spPr>
          <a:xfrm>
            <a:off x="4955881" y="4551050"/>
            <a:ext cx="2817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6" name="Google Shape;796;g315c8795860_0_949"/>
          <p:cNvCxnSpPr>
            <a:endCxn id="768" idx="0"/>
          </p:cNvCxnSpPr>
          <p:nvPr/>
        </p:nvCxnSpPr>
        <p:spPr>
          <a:xfrm>
            <a:off x="4622646" y="5065006"/>
            <a:ext cx="1536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7" name="Google Shape;797;g315c8795860_0_949"/>
          <p:cNvCxnSpPr>
            <a:stCxn id="778" idx="2"/>
            <a:endCxn id="769" idx="0"/>
          </p:cNvCxnSpPr>
          <p:nvPr/>
        </p:nvCxnSpPr>
        <p:spPr>
          <a:xfrm flipH="1">
            <a:off x="5083616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8" name="Google Shape;798;g315c8795860_0_949"/>
          <p:cNvCxnSpPr>
            <a:stCxn id="778" idx="2"/>
            <a:endCxn id="770" idx="0"/>
          </p:cNvCxnSpPr>
          <p:nvPr/>
        </p:nvCxnSpPr>
        <p:spPr>
          <a:xfrm>
            <a:off x="5237516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9" name="Google Shape;799;g315c8795860_0_949"/>
          <p:cNvCxnSpPr>
            <a:stCxn id="777" idx="2"/>
            <a:endCxn id="767" idx="0"/>
          </p:cNvCxnSpPr>
          <p:nvPr/>
        </p:nvCxnSpPr>
        <p:spPr>
          <a:xfrm flipH="1">
            <a:off x="4468589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0" name="Google Shape;800;g315c8795860_0_949"/>
          <p:cNvCxnSpPr>
            <a:stCxn id="776" idx="2"/>
            <a:endCxn id="766" idx="0"/>
          </p:cNvCxnSpPr>
          <p:nvPr/>
        </p:nvCxnSpPr>
        <p:spPr>
          <a:xfrm>
            <a:off x="4007463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1" name="Google Shape;801;g315c8795860_0_949"/>
          <p:cNvCxnSpPr>
            <a:stCxn id="776" idx="2"/>
            <a:endCxn id="765" idx="0"/>
          </p:cNvCxnSpPr>
          <p:nvPr/>
        </p:nvCxnSpPr>
        <p:spPr>
          <a:xfrm flipH="1">
            <a:off x="3853563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2" name="Google Shape;802;g315c8795860_0_949"/>
          <p:cNvCxnSpPr>
            <a:stCxn id="775" idx="2"/>
            <a:endCxn id="764" idx="0"/>
          </p:cNvCxnSpPr>
          <p:nvPr/>
        </p:nvCxnSpPr>
        <p:spPr>
          <a:xfrm>
            <a:off x="3392437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3" name="Google Shape;803;g315c8795860_0_949"/>
          <p:cNvCxnSpPr>
            <a:stCxn id="775" idx="2"/>
            <a:endCxn id="763" idx="0"/>
          </p:cNvCxnSpPr>
          <p:nvPr/>
        </p:nvCxnSpPr>
        <p:spPr>
          <a:xfrm flipH="1">
            <a:off x="3238537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4" name="Google Shape;804;g315c8795860_0_949"/>
          <p:cNvCxnSpPr>
            <a:stCxn id="774" idx="2"/>
            <a:endCxn id="762" idx="0"/>
          </p:cNvCxnSpPr>
          <p:nvPr/>
        </p:nvCxnSpPr>
        <p:spPr>
          <a:xfrm>
            <a:off x="2777410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5" name="Google Shape;805;g315c8795860_0_949"/>
          <p:cNvCxnSpPr>
            <a:stCxn id="774" idx="2"/>
            <a:endCxn id="761" idx="0"/>
          </p:cNvCxnSpPr>
          <p:nvPr/>
        </p:nvCxnSpPr>
        <p:spPr>
          <a:xfrm flipH="1">
            <a:off x="2623510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6" name="Google Shape;806;g315c8795860_0_949"/>
          <p:cNvCxnSpPr>
            <a:stCxn id="773" idx="2"/>
            <a:endCxn id="759" idx="0"/>
          </p:cNvCxnSpPr>
          <p:nvPr/>
        </p:nvCxnSpPr>
        <p:spPr>
          <a:xfrm flipH="1">
            <a:off x="2008484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g315c8795860_0_949"/>
          <p:cNvCxnSpPr>
            <a:stCxn id="773" idx="2"/>
            <a:endCxn id="760" idx="0"/>
          </p:cNvCxnSpPr>
          <p:nvPr/>
        </p:nvCxnSpPr>
        <p:spPr>
          <a:xfrm>
            <a:off x="2162384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g315c8795860_0_949"/>
          <p:cNvCxnSpPr>
            <a:stCxn id="772" idx="2"/>
            <a:endCxn id="758" idx="0"/>
          </p:cNvCxnSpPr>
          <p:nvPr/>
        </p:nvCxnSpPr>
        <p:spPr>
          <a:xfrm>
            <a:off x="1547358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9" name="Google Shape;809;g315c8795860_0_949"/>
          <p:cNvCxnSpPr>
            <a:stCxn id="772" idx="2"/>
            <a:endCxn id="757" idx="0"/>
          </p:cNvCxnSpPr>
          <p:nvPr/>
        </p:nvCxnSpPr>
        <p:spPr>
          <a:xfrm flipH="1">
            <a:off x="1393458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0" name="Google Shape;810;g315c8795860_0_949"/>
          <p:cNvCxnSpPr>
            <a:stCxn id="771" idx="2"/>
            <a:endCxn id="756" idx="0"/>
          </p:cNvCxnSpPr>
          <p:nvPr/>
        </p:nvCxnSpPr>
        <p:spPr>
          <a:xfrm>
            <a:off x="932332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1" name="Google Shape;811;g315c8795860_0_949"/>
          <p:cNvCxnSpPr>
            <a:stCxn id="771" idx="2"/>
            <a:endCxn id="755" idx="0"/>
          </p:cNvCxnSpPr>
          <p:nvPr/>
        </p:nvCxnSpPr>
        <p:spPr>
          <a:xfrm flipH="1">
            <a:off x="778432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2" name="Google Shape;812;g315c8795860_0_949"/>
          <p:cNvCxnSpPr>
            <a:stCxn id="779" idx="2"/>
            <a:endCxn id="771" idx="0"/>
          </p:cNvCxnSpPr>
          <p:nvPr/>
        </p:nvCxnSpPr>
        <p:spPr>
          <a:xfrm flipH="1">
            <a:off x="932345" y="4551050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3" name="Google Shape;813;g315c8795860_0_949"/>
          <p:cNvCxnSpPr>
            <a:stCxn id="779" idx="2"/>
            <a:endCxn id="772" idx="0"/>
          </p:cNvCxnSpPr>
          <p:nvPr/>
        </p:nvCxnSpPr>
        <p:spPr>
          <a:xfrm>
            <a:off x="1239845" y="4551050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4" name="Google Shape;814;g315c8795860_0_949"/>
          <p:cNvCxnSpPr>
            <a:stCxn id="780" idx="2"/>
            <a:endCxn id="773" idx="0"/>
          </p:cNvCxnSpPr>
          <p:nvPr/>
        </p:nvCxnSpPr>
        <p:spPr>
          <a:xfrm flipH="1">
            <a:off x="2162397" y="4551050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5" name="Google Shape;815;g315c8795860_0_949"/>
          <p:cNvCxnSpPr>
            <a:stCxn id="780" idx="2"/>
            <a:endCxn id="774" idx="0"/>
          </p:cNvCxnSpPr>
          <p:nvPr/>
        </p:nvCxnSpPr>
        <p:spPr>
          <a:xfrm>
            <a:off x="2469897" y="4551050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6" name="Google Shape;816;g315c8795860_0_949"/>
          <p:cNvSpPr/>
          <p:nvPr/>
        </p:nvSpPr>
        <p:spPr>
          <a:xfrm>
            <a:off x="6747050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g315c8795860_0_949"/>
          <p:cNvSpPr/>
          <p:nvPr/>
        </p:nvSpPr>
        <p:spPr>
          <a:xfrm>
            <a:off x="7054563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g315c8795860_0_949"/>
          <p:cNvSpPr/>
          <p:nvPr/>
        </p:nvSpPr>
        <p:spPr>
          <a:xfrm>
            <a:off x="7362076" y="5319181"/>
            <a:ext cx="211200" cy="2478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g315c8795860_0_949"/>
          <p:cNvSpPr/>
          <p:nvPr/>
        </p:nvSpPr>
        <p:spPr>
          <a:xfrm>
            <a:off x="7669589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g315c8795860_0_949"/>
          <p:cNvSpPr/>
          <p:nvPr/>
        </p:nvSpPr>
        <p:spPr>
          <a:xfrm>
            <a:off x="7977103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g315c8795860_0_949"/>
          <p:cNvSpPr/>
          <p:nvPr/>
        </p:nvSpPr>
        <p:spPr>
          <a:xfrm>
            <a:off x="8284616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g315c8795860_0_949"/>
          <p:cNvSpPr/>
          <p:nvPr/>
        </p:nvSpPr>
        <p:spPr>
          <a:xfrm>
            <a:off x="8592129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g315c8795860_0_949"/>
          <p:cNvSpPr/>
          <p:nvPr/>
        </p:nvSpPr>
        <p:spPr>
          <a:xfrm>
            <a:off x="8899642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g315c8795860_0_949"/>
          <p:cNvSpPr/>
          <p:nvPr/>
        </p:nvSpPr>
        <p:spPr>
          <a:xfrm>
            <a:off x="9207155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g315c8795860_0_949"/>
          <p:cNvSpPr/>
          <p:nvPr/>
        </p:nvSpPr>
        <p:spPr>
          <a:xfrm>
            <a:off x="9514668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g315c8795860_0_949"/>
          <p:cNvSpPr/>
          <p:nvPr/>
        </p:nvSpPr>
        <p:spPr>
          <a:xfrm>
            <a:off x="9822181" y="5319181"/>
            <a:ext cx="211200" cy="2478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g315c8795860_0_949"/>
          <p:cNvSpPr/>
          <p:nvPr/>
        </p:nvSpPr>
        <p:spPr>
          <a:xfrm>
            <a:off x="10129695" y="5319181"/>
            <a:ext cx="211200" cy="2478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g315c8795860_0_949"/>
          <p:cNvSpPr/>
          <p:nvPr/>
        </p:nvSpPr>
        <p:spPr>
          <a:xfrm>
            <a:off x="10437208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g315c8795860_0_949"/>
          <p:cNvSpPr/>
          <p:nvPr/>
        </p:nvSpPr>
        <p:spPr>
          <a:xfrm>
            <a:off x="10744721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g315c8795860_0_949"/>
          <p:cNvSpPr/>
          <p:nvPr/>
        </p:nvSpPr>
        <p:spPr>
          <a:xfrm>
            <a:off x="11052234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g315c8795860_0_949"/>
          <p:cNvSpPr/>
          <p:nvPr/>
        </p:nvSpPr>
        <p:spPr>
          <a:xfrm>
            <a:off x="11359747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g315c8795860_0_949"/>
          <p:cNvSpPr/>
          <p:nvPr/>
        </p:nvSpPr>
        <p:spPr>
          <a:xfrm>
            <a:off x="6900807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g315c8795860_0_949"/>
          <p:cNvSpPr/>
          <p:nvPr/>
        </p:nvSpPr>
        <p:spPr>
          <a:xfrm>
            <a:off x="7515833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g315c8795860_0_949"/>
          <p:cNvSpPr/>
          <p:nvPr/>
        </p:nvSpPr>
        <p:spPr>
          <a:xfrm>
            <a:off x="8130859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g315c8795860_0_949"/>
          <p:cNvSpPr/>
          <p:nvPr/>
        </p:nvSpPr>
        <p:spPr>
          <a:xfrm>
            <a:off x="8745885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g315c8795860_0_949"/>
          <p:cNvSpPr/>
          <p:nvPr/>
        </p:nvSpPr>
        <p:spPr>
          <a:xfrm>
            <a:off x="9360912" y="4805553"/>
            <a:ext cx="211200" cy="2478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g315c8795860_0_949"/>
          <p:cNvSpPr/>
          <p:nvPr/>
        </p:nvSpPr>
        <p:spPr>
          <a:xfrm>
            <a:off x="9975938" y="4805553"/>
            <a:ext cx="211200" cy="2478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g315c8795860_0_949"/>
          <p:cNvSpPr/>
          <p:nvPr/>
        </p:nvSpPr>
        <p:spPr>
          <a:xfrm>
            <a:off x="10590964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g315c8795860_0_949"/>
          <p:cNvSpPr/>
          <p:nvPr/>
        </p:nvSpPr>
        <p:spPr>
          <a:xfrm>
            <a:off x="11205991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g315c8795860_0_949"/>
          <p:cNvSpPr/>
          <p:nvPr/>
        </p:nvSpPr>
        <p:spPr>
          <a:xfrm>
            <a:off x="7208320" y="4291925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g315c8795860_0_949"/>
          <p:cNvSpPr/>
          <p:nvPr/>
        </p:nvSpPr>
        <p:spPr>
          <a:xfrm>
            <a:off x="8438372" y="4291925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g315c8795860_0_949"/>
          <p:cNvSpPr/>
          <p:nvPr/>
        </p:nvSpPr>
        <p:spPr>
          <a:xfrm>
            <a:off x="9694303" y="4291925"/>
            <a:ext cx="211200" cy="2478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g315c8795860_0_949"/>
          <p:cNvSpPr/>
          <p:nvPr/>
        </p:nvSpPr>
        <p:spPr>
          <a:xfrm>
            <a:off x="10924356" y="4291925"/>
            <a:ext cx="211200" cy="2478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g315c8795860_0_949"/>
          <p:cNvSpPr/>
          <p:nvPr/>
        </p:nvSpPr>
        <p:spPr>
          <a:xfrm>
            <a:off x="7919293" y="3532085"/>
            <a:ext cx="211200" cy="2478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g315c8795860_0_949"/>
          <p:cNvSpPr/>
          <p:nvPr/>
        </p:nvSpPr>
        <p:spPr>
          <a:xfrm>
            <a:off x="10302860" y="3474875"/>
            <a:ext cx="211200" cy="2478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846;g315c8795860_0_949"/>
          <p:cNvSpPr/>
          <p:nvPr/>
        </p:nvSpPr>
        <p:spPr>
          <a:xfrm>
            <a:off x="9055303" y="2854873"/>
            <a:ext cx="211200" cy="2478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7" name="Google Shape;847;g315c8795860_0_949"/>
          <p:cNvCxnSpPr>
            <a:endCxn id="845" idx="0"/>
          </p:cNvCxnSpPr>
          <p:nvPr/>
        </p:nvCxnSpPr>
        <p:spPr>
          <a:xfrm>
            <a:off x="9163160" y="3109175"/>
            <a:ext cx="12453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8" name="Google Shape;848;g315c8795860_0_949"/>
          <p:cNvCxnSpPr>
            <a:stCxn id="846" idx="2"/>
            <a:endCxn id="844" idx="0"/>
          </p:cNvCxnSpPr>
          <p:nvPr/>
        </p:nvCxnSpPr>
        <p:spPr>
          <a:xfrm flipH="1">
            <a:off x="8024803" y="3102673"/>
            <a:ext cx="113610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9" name="Google Shape;849;g315c8795860_0_949"/>
          <p:cNvCxnSpPr>
            <a:stCxn id="844" idx="2"/>
            <a:endCxn id="840" idx="0"/>
          </p:cNvCxnSpPr>
          <p:nvPr/>
        </p:nvCxnSpPr>
        <p:spPr>
          <a:xfrm flipH="1">
            <a:off x="7313893" y="3779885"/>
            <a:ext cx="711000" cy="5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0" name="Google Shape;850;g315c8795860_0_949"/>
          <p:cNvCxnSpPr>
            <a:stCxn id="844" idx="2"/>
            <a:endCxn id="841" idx="0"/>
          </p:cNvCxnSpPr>
          <p:nvPr/>
        </p:nvCxnSpPr>
        <p:spPr>
          <a:xfrm>
            <a:off x="8024893" y="3779885"/>
            <a:ext cx="519000" cy="5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1" name="Google Shape;851;g315c8795860_0_949"/>
          <p:cNvCxnSpPr>
            <a:stCxn id="845" idx="2"/>
            <a:endCxn id="842" idx="0"/>
          </p:cNvCxnSpPr>
          <p:nvPr/>
        </p:nvCxnSpPr>
        <p:spPr>
          <a:xfrm flipH="1">
            <a:off x="9799760" y="3722675"/>
            <a:ext cx="608700" cy="5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2" name="Google Shape;852;g315c8795860_0_949"/>
          <p:cNvCxnSpPr>
            <a:stCxn id="845" idx="2"/>
            <a:endCxn id="843" idx="0"/>
          </p:cNvCxnSpPr>
          <p:nvPr/>
        </p:nvCxnSpPr>
        <p:spPr>
          <a:xfrm>
            <a:off x="10408460" y="3722675"/>
            <a:ext cx="621600" cy="5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3" name="Google Shape;853;g315c8795860_0_949"/>
          <p:cNvCxnSpPr>
            <a:stCxn id="842" idx="2"/>
            <a:endCxn id="836" idx="0"/>
          </p:cNvCxnSpPr>
          <p:nvPr/>
        </p:nvCxnSpPr>
        <p:spPr>
          <a:xfrm flipH="1">
            <a:off x="9466603" y="4539725"/>
            <a:ext cx="3333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4" name="Google Shape;854;g315c8795860_0_949"/>
          <p:cNvCxnSpPr>
            <a:stCxn id="842" idx="2"/>
            <a:endCxn id="837" idx="0"/>
          </p:cNvCxnSpPr>
          <p:nvPr/>
        </p:nvCxnSpPr>
        <p:spPr>
          <a:xfrm>
            <a:off x="9799903" y="4539725"/>
            <a:ext cx="2817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5" name="Google Shape;855;g315c8795860_0_949"/>
          <p:cNvCxnSpPr>
            <a:stCxn id="843" idx="2"/>
            <a:endCxn id="838" idx="0"/>
          </p:cNvCxnSpPr>
          <p:nvPr/>
        </p:nvCxnSpPr>
        <p:spPr>
          <a:xfrm flipH="1">
            <a:off x="10696656" y="4539725"/>
            <a:ext cx="3333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6" name="Google Shape;856;g315c8795860_0_949"/>
          <p:cNvCxnSpPr>
            <a:stCxn id="843" idx="2"/>
            <a:endCxn id="839" idx="0"/>
          </p:cNvCxnSpPr>
          <p:nvPr/>
        </p:nvCxnSpPr>
        <p:spPr>
          <a:xfrm>
            <a:off x="11029956" y="4539725"/>
            <a:ext cx="2817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7" name="Google Shape;857;g315c8795860_0_949"/>
          <p:cNvCxnSpPr>
            <a:endCxn id="829" idx="0"/>
          </p:cNvCxnSpPr>
          <p:nvPr/>
        </p:nvCxnSpPr>
        <p:spPr>
          <a:xfrm>
            <a:off x="10696721" y="5053681"/>
            <a:ext cx="1536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8" name="Google Shape;858;g315c8795860_0_949"/>
          <p:cNvCxnSpPr>
            <a:stCxn id="839" idx="2"/>
            <a:endCxn id="830" idx="0"/>
          </p:cNvCxnSpPr>
          <p:nvPr/>
        </p:nvCxnSpPr>
        <p:spPr>
          <a:xfrm flipH="1">
            <a:off x="11157691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9" name="Google Shape;859;g315c8795860_0_949"/>
          <p:cNvCxnSpPr>
            <a:stCxn id="839" idx="2"/>
            <a:endCxn id="831" idx="0"/>
          </p:cNvCxnSpPr>
          <p:nvPr/>
        </p:nvCxnSpPr>
        <p:spPr>
          <a:xfrm>
            <a:off x="11311591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0" name="Google Shape;860;g315c8795860_0_949"/>
          <p:cNvCxnSpPr>
            <a:stCxn id="838" idx="2"/>
            <a:endCxn id="828" idx="0"/>
          </p:cNvCxnSpPr>
          <p:nvPr/>
        </p:nvCxnSpPr>
        <p:spPr>
          <a:xfrm flipH="1">
            <a:off x="10542664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1" name="Google Shape;861;g315c8795860_0_949"/>
          <p:cNvCxnSpPr>
            <a:stCxn id="837" idx="2"/>
            <a:endCxn id="827" idx="0"/>
          </p:cNvCxnSpPr>
          <p:nvPr/>
        </p:nvCxnSpPr>
        <p:spPr>
          <a:xfrm>
            <a:off x="10081538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2" name="Google Shape;862;g315c8795860_0_949"/>
          <p:cNvCxnSpPr>
            <a:stCxn id="837" idx="2"/>
            <a:endCxn id="826" idx="0"/>
          </p:cNvCxnSpPr>
          <p:nvPr/>
        </p:nvCxnSpPr>
        <p:spPr>
          <a:xfrm flipH="1">
            <a:off x="9927638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3" name="Google Shape;863;g315c8795860_0_949"/>
          <p:cNvCxnSpPr>
            <a:stCxn id="836" idx="2"/>
            <a:endCxn id="825" idx="0"/>
          </p:cNvCxnSpPr>
          <p:nvPr/>
        </p:nvCxnSpPr>
        <p:spPr>
          <a:xfrm>
            <a:off x="9466512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4" name="Google Shape;864;g315c8795860_0_949"/>
          <p:cNvCxnSpPr>
            <a:stCxn id="836" idx="2"/>
            <a:endCxn id="824" idx="0"/>
          </p:cNvCxnSpPr>
          <p:nvPr/>
        </p:nvCxnSpPr>
        <p:spPr>
          <a:xfrm flipH="1">
            <a:off x="9312612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5" name="Google Shape;865;g315c8795860_0_949"/>
          <p:cNvCxnSpPr>
            <a:stCxn id="835" idx="2"/>
            <a:endCxn id="823" idx="0"/>
          </p:cNvCxnSpPr>
          <p:nvPr/>
        </p:nvCxnSpPr>
        <p:spPr>
          <a:xfrm>
            <a:off x="8851485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6" name="Google Shape;866;g315c8795860_0_949"/>
          <p:cNvCxnSpPr>
            <a:stCxn id="835" idx="2"/>
            <a:endCxn id="822" idx="0"/>
          </p:cNvCxnSpPr>
          <p:nvPr/>
        </p:nvCxnSpPr>
        <p:spPr>
          <a:xfrm flipH="1">
            <a:off x="8697585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7" name="Google Shape;867;g315c8795860_0_949"/>
          <p:cNvCxnSpPr>
            <a:stCxn id="834" idx="2"/>
            <a:endCxn id="820" idx="0"/>
          </p:cNvCxnSpPr>
          <p:nvPr/>
        </p:nvCxnSpPr>
        <p:spPr>
          <a:xfrm flipH="1">
            <a:off x="8082559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8" name="Google Shape;868;g315c8795860_0_949"/>
          <p:cNvCxnSpPr>
            <a:stCxn id="834" idx="2"/>
            <a:endCxn id="821" idx="0"/>
          </p:cNvCxnSpPr>
          <p:nvPr/>
        </p:nvCxnSpPr>
        <p:spPr>
          <a:xfrm>
            <a:off x="8236459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9" name="Google Shape;869;g315c8795860_0_949"/>
          <p:cNvCxnSpPr>
            <a:stCxn id="833" idx="2"/>
            <a:endCxn id="819" idx="0"/>
          </p:cNvCxnSpPr>
          <p:nvPr/>
        </p:nvCxnSpPr>
        <p:spPr>
          <a:xfrm>
            <a:off x="7621433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0" name="Google Shape;870;g315c8795860_0_949"/>
          <p:cNvCxnSpPr>
            <a:stCxn id="833" idx="2"/>
            <a:endCxn id="818" idx="0"/>
          </p:cNvCxnSpPr>
          <p:nvPr/>
        </p:nvCxnSpPr>
        <p:spPr>
          <a:xfrm flipH="1">
            <a:off x="7467533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1" name="Google Shape;871;g315c8795860_0_949"/>
          <p:cNvCxnSpPr>
            <a:stCxn id="832" idx="2"/>
            <a:endCxn id="817" idx="0"/>
          </p:cNvCxnSpPr>
          <p:nvPr/>
        </p:nvCxnSpPr>
        <p:spPr>
          <a:xfrm>
            <a:off x="7006407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2" name="Google Shape;872;g315c8795860_0_949"/>
          <p:cNvCxnSpPr>
            <a:stCxn id="832" idx="2"/>
            <a:endCxn id="816" idx="0"/>
          </p:cNvCxnSpPr>
          <p:nvPr/>
        </p:nvCxnSpPr>
        <p:spPr>
          <a:xfrm flipH="1">
            <a:off x="6852507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3" name="Google Shape;873;g315c8795860_0_949"/>
          <p:cNvCxnSpPr>
            <a:stCxn id="840" idx="2"/>
            <a:endCxn id="832" idx="0"/>
          </p:cNvCxnSpPr>
          <p:nvPr/>
        </p:nvCxnSpPr>
        <p:spPr>
          <a:xfrm flipH="1">
            <a:off x="7006420" y="4539725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4" name="Google Shape;874;g315c8795860_0_949"/>
          <p:cNvCxnSpPr>
            <a:stCxn id="840" idx="2"/>
            <a:endCxn id="833" idx="0"/>
          </p:cNvCxnSpPr>
          <p:nvPr/>
        </p:nvCxnSpPr>
        <p:spPr>
          <a:xfrm>
            <a:off x="7313920" y="4539725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5" name="Google Shape;875;g315c8795860_0_949"/>
          <p:cNvCxnSpPr>
            <a:stCxn id="841" idx="2"/>
            <a:endCxn id="834" idx="0"/>
          </p:cNvCxnSpPr>
          <p:nvPr/>
        </p:nvCxnSpPr>
        <p:spPr>
          <a:xfrm flipH="1">
            <a:off x="8236472" y="4539725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6" name="Google Shape;876;g315c8795860_0_949"/>
          <p:cNvCxnSpPr>
            <a:stCxn id="841" idx="2"/>
            <a:endCxn id="835" idx="0"/>
          </p:cNvCxnSpPr>
          <p:nvPr/>
        </p:nvCxnSpPr>
        <p:spPr>
          <a:xfrm>
            <a:off x="8543972" y="4539725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7" name="Google Shape;877;g315c8795860_0_949"/>
          <p:cNvSpPr txBox="1"/>
          <p:nvPr/>
        </p:nvSpPr>
        <p:spPr>
          <a:xfrm>
            <a:off x="6563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g315c8795860_0_949"/>
          <p:cNvSpPr txBox="1"/>
          <p:nvPr/>
        </p:nvSpPr>
        <p:spPr>
          <a:xfrm>
            <a:off x="9611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g315c8795860_0_949"/>
          <p:cNvSpPr txBox="1"/>
          <p:nvPr/>
        </p:nvSpPr>
        <p:spPr>
          <a:xfrm>
            <a:off x="12659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g315c8795860_0_949"/>
          <p:cNvSpPr txBox="1"/>
          <p:nvPr/>
        </p:nvSpPr>
        <p:spPr>
          <a:xfrm>
            <a:off x="15707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Google Shape;881;g315c8795860_0_949"/>
          <p:cNvSpPr txBox="1"/>
          <p:nvPr/>
        </p:nvSpPr>
        <p:spPr>
          <a:xfrm>
            <a:off x="18755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g315c8795860_0_949"/>
          <p:cNvSpPr txBox="1"/>
          <p:nvPr/>
        </p:nvSpPr>
        <p:spPr>
          <a:xfrm>
            <a:off x="21803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Google Shape;883;g315c8795860_0_949"/>
          <p:cNvSpPr txBox="1"/>
          <p:nvPr/>
        </p:nvSpPr>
        <p:spPr>
          <a:xfrm>
            <a:off x="24851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Google Shape;884;g315c8795860_0_949"/>
          <p:cNvSpPr txBox="1"/>
          <p:nvPr/>
        </p:nvSpPr>
        <p:spPr>
          <a:xfrm>
            <a:off x="27899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g315c8795860_0_949"/>
          <p:cNvSpPr txBox="1"/>
          <p:nvPr/>
        </p:nvSpPr>
        <p:spPr>
          <a:xfrm>
            <a:off x="30947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g315c8795860_0_949"/>
          <p:cNvSpPr txBox="1"/>
          <p:nvPr/>
        </p:nvSpPr>
        <p:spPr>
          <a:xfrm>
            <a:off x="33995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g315c8795860_0_949"/>
          <p:cNvSpPr txBox="1"/>
          <p:nvPr/>
        </p:nvSpPr>
        <p:spPr>
          <a:xfrm>
            <a:off x="37043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g315c8795860_0_949"/>
          <p:cNvSpPr txBox="1"/>
          <p:nvPr/>
        </p:nvSpPr>
        <p:spPr>
          <a:xfrm>
            <a:off x="40091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g315c8795860_0_949"/>
          <p:cNvSpPr txBox="1"/>
          <p:nvPr/>
        </p:nvSpPr>
        <p:spPr>
          <a:xfrm>
            <a:off x="43139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g315c8795860_0_949"/>
          <p:cNvSpPr txBox="1"/>
          <p:nvPr/>
        </p:nvSpPr>
        <p:spPr>
          <a:xfrm>
            <a:off x="46187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g315c8795860_0_949"/>
          <p:cNvSpPr txBox="1"/>
          <p:nvPr/>
        </p:nvSpPr>
        <p:spPr>
          <a:xfrm>
            <a:off x="49235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g315c8795860_0_949"/>
          <p:cNvSpPr txBox="1"/>
          <p:nvPr/>
        </p:nvSpPr>
        <p:spPr>
          <a:xfrm>
            <a:off x="52283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g315c8795860_0_949"/>
          <p:cNvSpPr txBox="1"/>
          <p:nvPr/>
        </p:nvSpPr>
        <p:spPr>
          <a:xfrm>
            <a:off x="67523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g315c8795860_0_949"/>
          <p:cNvSpPr txBox="1"/>
          <p:nvPr/>
        </p:nvSpPr>
        <p:spPr>
          <a:xfrm>
            <a:off x="70571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g315c8795860_0_949"/>
          <p:cNvSpPr txBox="1"/>
          <p:nvPr/>
        </p:nvSpPr>
        <p:spPr>
          <a:xfrm>
            <a:off x="73619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Google Shape;896;g315c8795860_0_949"/>
          <p:cNvSpPr txBox="1"/>
          <p:nvPr/>
        </p:nvSpPr>
        <p:spPr>
          <a:xfrm>
            <a:off x="76667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g315c8795860_0_949"/>
          <p:cNvSpPr txBox="1"/>
          <p:nvPr/>
        </p:nvSpPr>
        <p:spPr>
          <a:xfrm>
            <a:off x="79715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g315c8795860_0_949"/>
          <p:cNvSpPr txBox="1"/>
          <p:nvPr/>
        </p:nvSpPr>
        <p:spPr>
          <a:xfrm>
            <a:off x="82763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g315c8795860_0_949"/>
          <p:cNvSpPr txBox="1"/>
          <p:nvPr/>
        </p:nvSpPr>
        <p:spPr>
          <a:xfrm>
            <a:off x="85811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g315c8795860_0_949"/>
          <p:cNvSpPr txBox="1"/>
          <p:nvPr/>
        </p:nvSpPr>
        <p:spPr>
          <a:xfrm>
            <a:off x="88859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g315c8795860_0_949"/>
          <p:cNvSpPr txBox="1"/>
          <p:nvPr/>
        </p:nvSpPr>
        <p:spPr>
          <a:xfrm>
            <a:off x="91907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Google Shape;902;g315c8795860_0_949"/>
          <p:cNvSpPr txBox="1"/>
          <p:nvPr/>
        </p:nvSpPr>
        <p:spPr>
          <a:xfrm>
            <a:off x="94955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Google Shape;903;g315c8795860_0_949"/>
          <p:cNvSpPr txBox="1"/>
          <p:nvPr/>
        </p:nvSpPr>
        <p:spPr>
          <a:xfrm>
            <a:off x="98003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g315c8795860_0_949"/>
          <p:cNvSpPr txBox="1"/>
          <p:nvPr/>
        </p:nvSpPr>
        <p:spPr>
          <a:xfrm>
            <a:off x="101051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Google Shape;905;g315c8795860_0_949"/>
          <p:cNvSpPr txBox="1"/>
          <p:nvPr/>
        </p:nvSpPr>
        <p:spPr>
          <a:xfrm>
            <a:off x="104099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g315c8795860_0_949"/>
          <p:cNvSpPr txBox="1"/>
          <p:nvPr/>
        </p:nvSpPr>
        <p:spPr>
          <a:xfrm>
            <a:off x="107147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907;g315c8795860_0_949"/>
          <p:cNvSpPr txBox="1"/>
          <p:nvPr/>
        </p:nvSpPr>
        <p:spPr>
          <a:xfrm>
            <a:off x="110195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Google Shape;908;g315c8795860_0_949"/>
          <p:cNvSpPr txBox="1"/>
          <p:nvPr/>
        </p:nvSpPr>
        <p:spPr>
          <a:xfrm>
            <a:off x="113243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Google Shape;909;g315c8795860_0_949"/>
          <p:cNvSpPr txBox="1"/>
          <p:nvPr/>
        </p:nvSpPr>
        <p:spPr>
          <a:xfrm>
            <a:off x="3518800" y="236300"/>
            <a:ext cx="63768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T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Objective:Proof of the state transition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910;g315c8795860_0_949"/>
          <p:cNvSpPr txBox="1"/>
          <p:nvPr/>
        </p:nvSpPr>
        <p:spPr>
          <a:xfrm>
            <a:off x="2345550" y="2057375"/>
            <a:ext cx="1480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 root state1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Google Shape;911;g315c8795860_0_949"/>
          <p:cNvSpPr txBox="1"/>
          <p:nvPr/>
        </p:nvSpPr>
        <p:spPr>
          <a:xfrm>
            <a:off x="8420250" y="2006800"/>
            <a:ext cx="1480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root state2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g315c8795860_0_949"/>
          <p:cNvSpPr/>
          <p:nvPr/>
        </p:nvSpPr>
        <p:spPr>
          <a:xfrm>
            <a:off x="5944950" y="3620300"/>
            <a:ext cx="498900" cy="39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g315c8795860_0_949"/>
          <p:cNvSpPr txBox="1"/>
          <p:nvPr/>
        </p:nvSpPr>
        <p:spPr>
          <a:xfrm>
            <a:off x="3856775" y="915088"/>
            <a:ext cx="63768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T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Example: Tx from leaf 2 to leaf 10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g315c8795860_0_949"/>
          <p:cNvSpPr txBox="1"/>
          <p:nvPr/>
        </p:nvSpPr>
        <p:spPr>
          <a:xfrm>
            <a:off x="5131925" y="6106800"/>
            <a:ext cx="6830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Merkle path proof from updated leaf 10 to root = new root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315c8795860_0_1112"/>
          <p:cNvSpPr/>
          <p:nvPr/>
        </p:nvSpPr>
        <p:spPr>
          <a:xfrm>
            <a:off x="672975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g315c8795860_0_1112"/>
          <p:cNvSpPr/>
          <p:nvPr/>
        </p:nvSpPr>
        <p:spPr>
          <a:xfrm>
            <a:off x="980488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g315c8795860_0_1112"/>
          <p:cNvSpPr/>
          <p:nvPr/>
        </p:nvSpPr>
        <p:spPr>
          <a:xfrm>
            <a:off x="1288001" y="5330506"/>
            <a:ext cx="211200" cy="247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g315c8795860_0_1112"/>
          <p:cNvSpPr/>
          <p:nvPr/>
        </p:nvSpPr>
        <p:spPr>
          <a:xfrm>
            <a:off x="1595514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g315c8795860_0_1112"/>
          <p:cNvSpPr/>
          <p:nvPr/>
        </p:nvSpPr>
        <p:spPr>
          <a:xfrm>
            <a:off x="1903028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g315c8795860_0_1112"/>
          <p:cNvSpPr/>
          <p:nvPr/>
        </p:nvSpPr>
        <p:spPr>
          <a:xfrm>
            <a:off x="2210541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g315c8795860_0_1112"/>
          <p:cNvSpPr/>
          <p:nvPr/>
        </p:nvSpPr>
        <p:spPr>
          <a:xfrm>
            <a:off x="2518054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g315c8795860_0_1112"/>
          <p:cNvSpPr/>
          <p:nvPr/>
        </p:nvSpPr>
        <p:spPr>
          <a:xfrm>
            <a:off x="2825567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g315c8795860_0_1112"/>
          <p:cNvSpPr/>
          <p:nvPr/>
        </p:nvSpPr>
        <p:spPr>
          <a:xfrm>
            <a:off x="3133080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g315c8795860_0_1112"/>
          <p:cNvSpPr/>
          <p:nvPr/>
        </p:nvSpPr>
        <p:spPr>
          <a:xfrm>
            <a:off x="3440593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g315c8795860_0_1112"/>
          <p:cNvSpPr/>
          <p:nvPr/>
        </p:nvSpPr>
        <p:spPr>
          <a:xfrm>
            <a:off x="3748106" y="5330506"/>
            <a:ext cx="211200" cy="247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g315c8795860_0_1112"/>
          <p:cNvSpPr/>
          <p:nvPr/>
        </p:nvSpPr>
        <p:spPr>
          <a:xfrm>
            <a:off x="4055620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Google Shape;931;g315c8795860_0_1112"/>
          <p:cNvSpPr/>
          <p:nvPr/>
        </p:nvSpPr>
        <p:spPr>
          <a:xfrm>
            <a:off x="4363133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g315c8795860_0_1112"/>
          <p:cNvSpPr/>
          <p:nvPr/>
        </p:nvSpPr>
        <p:spPr>
          <a:xfrm>
            <a:off x="4670646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Google Shape;933;g315c8795860_0_1112"/>
          <p:cNvSpPr/>
          <p:nvPr/>
        </p:nvSpPr>
        <p:spPr>
          <a:xfrm>
            <a:off x="4978159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g315c8795860_0_1112"/>
          <p:cNvSpPr/>
          <p:nvPr/>
        </p:nvSpPr>
        <p:spPr>
          <a:xfrm>
            <a:off x="5285672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Google Shape;935;g315c8795860_0_1112"/>
          <p:cNvSpPr/>
          <p:nvPr/>
        </p:nvSpPr>
        <p:spPr>
          <a:xfrm>
            <a:off x="826732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Google Shape;936;g315c8795860_0_1112"/>
          <p:cNvSpPr/>
          <p:nvPr/>
        </p:nvSpPr>
        <p:spPr>
          <a:xfrm>
            <a:off x="1441758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g315c8795860_0_1112"/>
          <p:cNvSpPr/>
          <p:nvPr/>
        </p:nvSpPr>
        <p:spPr>
          <a:xfrm>
            <a:off x="2056784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g315c8795860_0_1112"/>
          <p:cNvSpPr/>
          <p:nvPr/>
        </p:nvSpPr>
        <p:spPr>
          <a:xfrm>
            <a:off x="2671810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g315c8795860_0_1112"/>
          <p:cNvSpPr/>
          <p:nvPr/>
        </p:nvSpPr>
        <p:spPr>
          <a:xfrm>
            <a:off x="3286837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Google Shape;940;g315c8795860_0_1112"/>
          <p:cNvSpPr/>
          <p:nvPr/>
        </p:nvSpPr>
        <p:spPr>
          <a:xfrm>
            <a:off x="3901863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Google Shape;941;g315c8795860_0_1112"/>
          <p:cNvSpPr/>
          <p:nvPr/>
        </p:nvSpPr>
        <p:spPr>
          <a:xfrm>
            <a:off x="4516889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g315c8795860_0_1112"/>
          <p:cNvSpPr/>
          <p:nvPr/>
        </p:nvSpPr>
        <p:spPr>
          <a:xfrm>
            <a:off x="5131916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Google Shape;943;g315c8795860_0_1112"/>
          <p:cNvSpPr/>
          <p:nvPr/>
        </p:nvSpPr>
        <p:spPr>
          <a:xfrm>
            <a:off x="1134245" y="4303250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g315c8795860_0_1112"/>
          <p:cNvSpPr/>
          <p:nvPr/>
        </p:nvSpPr>
        <p:spPr>
          <a:xfrm>
            <a:off x="2364297" y="4303250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Google Shape;945;g315c8795860_0_1112"/>
          <p:cNvSpPr/>
          <p:nvPr/>
        </p:nvSpPr>
        <p:spPr>
          <a:xfrm>
            <a:off x="3620228" y="4303250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g315c8795860_0_1112"/>
          <p:cNvSpPr/>
          <p:nvPr/>
        </p:nvSpPr>
        <p:spPr>
          <a:xfrm>
            <a:off x="4850281" y="4303250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g315c8795860_0_1112"/>
          <p:cNvSpPr/>
          <p:nvPr/>
        </p:nvSpPr>
        <p:spPr>
          <a:xfrm>
            <a:off x="1845218" y="3543410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g315c8795860_0_1112"/>
          <p:cNvSpPr/>
          <p:nvPr/>
        </p:nvSpPr>
        <p:spPr>
          <a:xfrm>
            <a:off x="4228785" y="3486200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Google Shape;949;g315c8795860_0_1112"/>
          <p:cNvSpPr/>
          <p:nvPr/>
        </p:nvSpPr>
        <p:spPr>
          <a:xfrm>
            <a:off x="2981228" y="286619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0" name="Google Shape;950;g315c8795860_0_1112"/>
          <p:cNvCxnSpPr>
            <a:endCxn id="948" idx="0"/>
          </p:cNvCxnSpPr>
          <p:nvPr/>
        </p:nvCxnSpPr>
        <p:spPr>
          <a:xfrm>
            <a:off x="3089085" y="3120500"/>
            <a:ext cx="12453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1" name="Google Shape;951;g315c8795860_0_1112"/>
          <p:cNvCxnSpPr>
            <a:stCxn id="949" idx="2"/>
            <a:endCxn id="947" idx="0"/>
          </p:cNvCxnSpPr>
          <p:nvPr/>
        </p:nvCxnSpPr>
        <p:spPr>
          <a:xfrm flipH="1">
            <a:off x="1950728" y="3113998"/>
            <a:ext cx="113610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2" name="Google Shape;952;g315c8795860_0_1112"/>
          <p:cNvCxnSpPr>
            <a:stCxn id="947" idx="2"/>
            <a:endCxn id="943" idx="0"/>
          </p:cNvCxnSpPr>
          <p:nvPr/>
        </p:nvCxnSpPr>
        <p:spPr>
          <a:xfrm flipH="1">
            <a:off x="1239818" y="3791210"/>
            <a:ext cx="711000" cy="5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3" name="Google Shape;953;g315c8795860_0_1112"/>
          <p:cNvCxnSpPr>
            <a:stCxn id="947" idx="2"/>
            <a:endCxn id="944" idx="0"/>
          </p:cNvCxnSpPr>
          <p:nvPr/>
        </p:nvCxnSpPr>
        <p:spPr>
          <a:xfrm>
            <a:off x="1950818" y="3791210"/>
            <a:ext cx="519000" cy="5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4" name="Google Shape;954;g315c8795860_0_1112"/>
          <p:cNvCxnSpPr>
            <a:stCxn id="948" idx="2"/>
            <a:endCxn id="945" idx="0"/>
          </p:cNvCxnSpPr>
          <p:nvPr/>
        </p:nvCxnSpPr>
        <p:spPr>
          <a:xfrm flipH="1">
            <a:off x="3725685" y="3734000"/>
            <a:ext cx="608700" cy="5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5" name="Google Shape;955;g315c8795860_0_1112"/>
          <p:cNvCxnSpPr>
            <a:stCxn id="948" idx="2"/>
            <a:endCxn id="946" idx="0"/>
          </p:cNvCxnSpPr>
          <p:nvPr/>
        </p:nvCxnSpPr>
        <p:spPr>
          <a:xfrm>
            <a:off x="4334385" y="3734000"/>
            <a:ext cx="621600" cy="5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6" name="Google Shape;956;g315c8795860_0_1112"/>
          <p:cNvCxnSpPr>
            <a:stCxn id="945" idx="2"/>
            <a:endCxn id="939" idx="0"/>
          </p:cNvCxnSpPr>
          <p:nvPr/>
        </p:nvCxnSpPr>
        <p:spPr>
          <a:xfrm flipH="1">
            <a:off x="3392528" y="4551050"/>
            <a:ext cx="3333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7" name="Google Shape;957;g315c8795860_0_1112"/>
          <p:cNvCxnSpPr>
            <a:stCxn id="945" idx="2"/>
            <a:endCxn id="940" idx="0"/>
          </p:cNvCxnSpPr>
          <p:nvPr/>
        </p:nvCxnSpPr>
        <p:spPr>
          <a:xfrm>
            <a:off x="3725828" y="4551050"/>
            <a:ext cx="2817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8" name="Google Shape;958;g315c8795860_0_1112"/>
          <p:cNvCxnSpPr>
            <a:stCxn id="946" idx="2"/>
            <a:endCxn id="941" idx="0"/>
          </p:cNvCxnSpPr>
          <p:nvPr/>
        </p:nvCxnSpPr>
        <p:spPr>
          <a:xfrm flipH="1">
            <a:off x="4622581" y="4551050"/>
            <a:ext cx="3333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9" name="Google Shape;959;g315c8795860_0_1112"/>
          <p:cNvCxnSpPr>
            <a:stCxn id="946" idx="2"/>
            <a:endCxn id="942" idx="0"/>
          </p:cNvCxnSpPr>
          <p:nvPr/>
        </p:nvCxnSpPr>
        <p:spPr>
          <a:xfrm>
            <a:off x="4955881" y="4551050"/>
            <a:ext cx="2817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0" name="Google Shape;960;g315c8795860_0_1112"/>
          <p:cNvCxnSpPr>
            <a:endCxn id="932" idx="0"/>
          </p:cNvCxnSpPr>
          <p:nvPr/>
        </p:nvCxnSpPr>
        <p:spPr>
          <a:xfrm>
            <a:off x="4622646" y="5065006"/>
            <a:ext cx="1536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1" name="Google Shape;961;g315c8795860_0_1112"/>
          <p:cNvCxnSpPr>
            <a:stCxn id="942" idx="2"/>
            <a:endCxn id="933" idx="0"/>
          </p:cNvCxnSpPr>
          <p:nvPr/>
        </p:nvCxnSpPr>
        <p:spPr>
          <a:xfrm flipH="1">
            <a:off x="5083616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2" name="Google Shape;962;g315c8795860_0_1112"/>
          <p:cNvCxnSpPr>
            <a:stCxn id="942" idx="2"/>
            <a:endCxn id="934" idx="0"/>
          </p:cNvCxnSpPr>
          <p:nvPr/>
        </p:nvCxnSpPr>
        <p:spPr>
          <a:xfrm>
            <a:off x="5237516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3" name="Google Shape;963;g315c8795860_0_1112"/>
          <p:cNvCxnSpPr>
            <a:stCxn id="941" idx="2"/>
            <a:endCxn id="931" idx="0"/>
          </p:cNvCxnSpPr>
          <p:nvPr/>
        </p:nvCxnSpPr>
        <p:spPr>
          <a:xfrm flipH="1">
            <a:off x="4468589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4" name="Google Shape;964;g315c8795860_0_1112"/>
          <p:cNvCxnSpPr>
            <a:stCxn id="940" idx="2"/>
            <a:endCxn id="930" idx="0"/>
          </p:cNvCxnSpPr>
          <p:nvPr/>
        </p:nvCxnSpPr>
        <p:spPr>
          <a:xfrm>
            <a:off x="4007463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5" name="Google Shape;965;g315c8795860_0_1112"/>
          <p:cNvCxnSpPr>
            <a:stCxn id="940" idx="2"/>
            <a:endCxn id="929" idx="0"/>
          </p:cNvCxnSpPr>
          <p:nvPr/>
        </p:nvCxnSpPr>
        <p:spPr>
          <a:xfrm flipH="1">
            <a:off x="3853563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6" name="Google Shape;966;g315c8795860_0_1112"/>
          <p:cNvCxnSpPr>
            <a:stCxn id="939" idx="2"/>
            <a:endCxn id="928" idx="0"/>
          </p:cNvCxnSpPr>
          <p:nvPr/>
        </p:nvCxnSpPr>
        <p:spPr>
          <a:xfrm>
            <a:off x="3392437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7" name="Google Shape;967;g315c8795860_0_1112"/>
          <p:cNvCxnSpPr>
            <a:stCxn id="939" idx="2"/>
            <a:endCxn id="927" idx="0"/>
          </p:cNvCxnSpPr>
          <p:nvPr/>
        </p:nvCxnSpPr>
        <p:spPr>
          <a:xfrm flipH="1">
            <a:off x="3238537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8" name="Google Shape;968;g315c8795860_0_1112"/>
          <p:cNvCxnSpPr>
            <a:stCxn id="938" idx="2"/>
            <a:endCxn id="926" idx="0"/>
          </p:cNvCxnSpPr>
          <p:nvPr/>
        </p:nvCxnSpPr>
        <p:spPr>
          <a:xfrm>
            <a:off x="2777410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9" name="Google Shape;969;g315c8795860_0_1112"/>
          <p:cNvCxnSpPr>
            <a:stCxn id="938" idx="2"/>
            <a:endCxn id="925" idx="0"/>
          </p:cNvCxnSpPr>
          <p:nvPr/>
        </p:nvCxnSpPr>
        <p:spPr>
          <a:xfrm flipH="1">
            <a:off x="2623510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0" name="Google Shape;970;g315c8795860_0_1112"/>
          <p:cNvCxnSpPr>
            <a:stCxn id="937" idx="2"/>
            <a:endCxn id="923" idx="0"/>
          </p:cNvCxnSpPr>
          <p:nvPr/>
        </p:nvCxnSpPr>
        <p:spPr>
          <a:xfrm flipH="1">
            <a:off x="2008484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1" name="Google Shape;971;g315c8795860_0_1112"/>
          <p:cNvCxnSpPr>
            <a:stCxn id="937" idx="2"/>
            <a:endCxn id="924" idx="0"/>
          </p:cNvCxnSpPr>
          <p:nvPr/>
        </p:nvCxnSpPr>
        <p:spPr>
          <a:xfrm>
            <a:off x="2162384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2" name="Google Shape;972;g315c8795860_0_1112"/>
          <p:cNvCxnSpPr>
            <a:stCxn id="936" idx="2"/>
            <a:endCxn id="922" idx="0"/>
          </p:cNvCxnSpPr>
          <p:nvPr/>
        </p:nvCxnSpPr>
        <p:spPr>
          <a:xfrm>
            <a:off x="1547358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3" name="Google Shape;973;g315c8795860_0_1112"/>
          <p:cNvCxnSpPr>
            <a:stCxn id="936" idx="2"/>
            <a:endCxn id="921" idx="0"/>
          </p:cNvCxnSpPr>
          <p:nvPr/>
        </p:nvCxnSpPr>
        <p:spPr>
          <a:xfrm flipH="1">
            <a:off x="1393458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4" name="Google Shape;974;g315c8795860_0_1112"/>
          <p:cNvCxnSpPr>
            <a:stCxn id="935" idx="2"/>
            <a:endCxn id="920" idx="0"/>
          </p:cNvCxnSpPr>
          <p:nvPr/>
        </p:nvCxnSpPr>
        <p:spPr>
          <a:xfrm>
            <a:off x="932332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5" name="Google Shape;975;g315c8795860_0_1112"/>
          <p:cNvCxnSpPr>
            <a:stCxn id="935" idx="2"/>
            <a:endCxn id="919" idx="0"/>
          </p:cNvCxnSpPr>
          <p:nvPr/>
        </p:nvCxnSpPr>
        <p:spPr>
          <a:xfrm flipH="1">
            <a:off x="778432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6" name="Google Shape;976;g315c8795860_0_1112"/>
          <p:cNvCxnSpPr>
            <a:stCxn id="943" idx="2"/>
            <a:endCxn id="935" idx="0"/>
          </p:cNvCxnSpPr>
          <p:nvPr/>
        </p:nvCxnSpPr>
        <p:spPr>
          <a:xfrm flipH="1">
            <a:off x="932345" y="4551050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7" name="Google Shape;977;g315c8795860_0_1112"/>
          <p:cNvCxnSpPr>
            <a:stCxn id="943" idx="2"/>
            <a:endCxn id="936" idx="0"/>
          </p:cNvCxnSpPr>
          <p:nvPr/>
        </p:nvCxnSpPr>
        <p:spPr>
          <a:xfrm>
            <a:off x="1239845" y="4551050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8" name="Google Shape;978;g315c8795860_0_1112"/>
          <p:cNvCxnSpPr>
            <a:stCxn id="944" idx="2"/>
            <a:endCxn id="937" idx="0"/>
          </p:cNvCxnSpPr>
          <p:nvPr/>
        </p:nvCxnSpPr>
        <p:spPr>
          <a:xfrm flipH="1">
            <a:off x="2162397" y="4551050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9" name="Google Shape;979;g315c8795860_0_1112"/>
          <p:cNvCxnSpPr>
            <a:stCxn id="944" idx="2"/>
            <a:endCxn id="938" idx="0"/>
          </p:cNvCxnSpPr>
          <p:nvPr/>
        </p:nvCxnSpPr>
        <p:spPr>
          <a:xfrm>
            <a:off x="2469897" y="4551050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0" name="Google Shape;980;g315c8795860_0_1112"/>
          <p:cNvSpPr/>
          <p:nvPr/>
        </p:nvSpPr>
        <p:spPr>
          <a:xfrm>
            <a:off x="6747050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g315c8795860_0_1112"/>
          <p:cNvSpPr/>
          <p:nvPr/>
        </p:nvSpPr>
        <p:spPr>
          <a:xfrm>
            <a:off x="7054563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g315c8795860_0_1112"/>
          <p:cNvSpPr/>
          <p:nvPr/>
        </p:nvSpPr>
        <p:spPr>
          <a:xfrm>
            <a:off x="7362076" y="5319181"/>
            <a:ext cx="211200" cy="2478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g315c8795860_0_1112"/>
          <p:cNvSpPr/>
          <p:nvPr/>
        </p:nvSpPr>
        <p:spPr>
          <a:xfrm>
            <a:off x="7669589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g315c8795860_0_1112"/>
          <p:cNvSpPr/>
          <p:nvPr/>
        </p:nvSpPr>
        <p:spPr>
          <a:xfrm>
            <a:off x="7977103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5" name="Google Shape;985;g315c8795860_0_1112"/>
          <p:cNvSpPr/>
          <p:nvPr/>
        </p:nvSpPr>
        <p:spPr>
          <a:xfrm>
            <a:off x="8284616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Google Shape;986;g315c8795860_0_1112"/>
          <p:cNvSpPr/>
          <p:nvPr/>
        </p:nvSpPr>
        <p:spPr>
          <a:xfrm>
            <a:off x="8592129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7" name="Google Shape;987;g315c8795860_0_1112"/>
          <p:cNvSpPr/>
          <p:nvPr/>
        </p:nvSpPr>
        <p:spPr>
          <a:xfrm>
            <a:off x="8899642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8" name="Google Shape;988;g315c8795860_0_1112"/>
          <p:cNvSpPr/>
          <p:nvPr/>
        </p:nvSpPr>
        <p:spPr>
          <a:xfrm>
            <a:off x="9207155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g315c8795860_0_1112"/>
          <p:cNvSpPr/>
          <p:nvPr/>
        </p:nvSpPr>
        <p:spPr>
          <a:xfrm>
            <a:off x="9514668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g315c8795860_0_1112"/>
          <p:cNvSpPr/>
          <p:nvPr/>
        </p:nvSpPr>
        <p:spPr>
          <a:xfrm>
            <a:off x="9822181" y="5319181"/>
            <a:ext cx="211200" cy="2478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1" name="Google Shape;991;g315c8795860_0_1112"/>
          <p:cNvSpPr/>
          <p:nvPr/>
        </p:nvSpPr>
        <p:spPr>
          <a:xfrm>
            <a:off x="10129695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2" name="Google Shape;992;g315c8795860_0_1112"/>
          <p:cNvSpPr/>
          <p:nvPr/>
        </p:nvSpPr>
        <p:spPr>
          <a:xfrm>
            <a:off x="10437208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Google Shape;993;g315c8795860_0_1112"/>
          <p:cNvSpPr/>
          <p:nvPr/>
        </p:nvSpPr>
        <p:spPr>
          <a:xfrm>
            <a:off x="10744721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4" name="Google Shape;994;g315c8795860_0_1112"/>
          <p:cNvSpPr/>
          <p:nvPr/>
        </p:nvSpPr>
        <p:spPr>
          <a:xfrm>
            <a:off x="11052234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5" name="Google Shape;995;g315c8795860_0_1112"/>
          <p:cNvSpPr/>
          <p:nvPr/>
        </p:nvSpPr>
        <p:spPr>
          <a:xfrm>
            <a:off x="11359747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6" name="Google Shape;996;g315c8795860_0_1112"/>
          <p:cNvSpPr/>
          <p:nvPr/>
        </p:nvSpPr>
        <p:spPr>
          <a:xfrm>
            <a:off x="6900807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7" name="Google Shape;997;g315c8795860_0_1112"/>
          <p:cNvSpPr/>
          <p:nvPr/>
        </p:nvSpPr>
        <p:spPr>
          <a:xfrm>
            <a:off x="7515833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Google Shape;998;g315c8795860_0_1112"/>
          <p:cNvSpPr/>
          <p:nvPr/>
        </p:nvSpPr>
        <p:spPr>
          <a:xfrm>
            <a:off x="8130859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Google Shape;999;g315c8795860_0_1112"/>
          <p:cNvSpPr/>
          <p:nvPr/>
        </p:nvSpPr>
        <p:spPr>
          <a:xfrm>
            <a:off x="8745885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0" name="Google Shape;1000;g315c8795860_0_1112"/>
          <p:cNvSpPr/>
          <p:nvPr/>
        </p:nvSpPr>
        <p:spPr>
          <a:xfrm>
            <a:off x="9360912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1" name="Google Shape;1001;g315c8795860_0_1112"/>
          <p:cNvSpPr/>
          <p:nvPr/>
        </p:nvSpPr>
        <p:spPr>
          <a:xfrm>
            <a:off x="9975938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2" name="Google Shape;1002;g315c8795860_0_1112"/>
          <p:cNvSpPr/>
          <p:nvPr/>
        </p:nvSpPr>
        <p:spPr>
          <a:xfrm>
            <a:off x="10590964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3" name="Google Shape;1003;g315c8795860_0_1112"/>
          <p:cNvSpPr/>
          <p:nvPr/>
        </p:nvSpPr>
        <p:spPr>
          <a:xfrm>
            <a:off x="11205991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" name="Google Shape;1004;g315c8795860_0_1112"/>
          <p:cNvSpPr/>
          <p:nvPr/>
        </p:nvSpPr>
        <p:spPr>
          <a:xfrm>
            <a:off x="7208320" y="4291925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" name="Google Shape;1005;g315c8795860_0_1112"/>
          <p:cNvSpPr/>
          <p:nvPr/>
        </p:nvSpPr>
        <p:spPr>
          <a:xfrm>
            <a:off x="8438372" y="4291925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6" name="Google Shape;1006;g315c8795860_0_1112"/>
          <p:cNvSpPr/>
          <p:nvPr/>
        </p:nvSpPr>
        <p:spPr>
          <a:xfrm>
            <a:off x="9694303" y="4291925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7" name="Google Shape;1007;g315c8795860_0_1112"/>
          <p:cNvSpPr/>
          <p:nvPr/>
        </p:nvSpPr>
        <p:spPr>
          <a:xfrm>
            <a:off x="10924356" y="4291925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8" name="Google Shape;1008;g315c8795860_0_1112"/>
          <p:cNvSpPr/>
          <p:nvPr/>
        </p:nvSpPr>
        <p:spPr>
          <a:xfrm>
            <a:off x="7919293" y="3532085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9" name="Google Shape;1009;g315c8795860_0_1112"/>
          <p:cNvSpPr/>
          <p:nvPr/>
        </p:nvSpPr>
        <p:spPr>
          <a:xfrm>
            <a:off x="10302860" y="3474875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0" name="Google Shape;1010;g315c8795860_0_1112"/>
          <p:cNvSpPr/>
          <p:nvPr/>
        </p:nvSpPr>
        <p:spPr>
          <a:xfrm>
            <a:off x="9055303" y="285487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1" name="Google Shape;1011;g315c8795860_0_1112"/>
          <p:cNvCxnSpPr>
            <a:endCxn id="1009" idx="0"/>
          </p:cNvCxnSpPr>
          <p:nvPr/>
        </p:nvCxnSpPr>
        <p:spPr>
          <a:xfrm>
            <a:off x="9163160" y="3109175"/>
            <a:ext cx="12453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2" name="Google Shape;1012;g315c8795860_0_1112"/>
          <p:cNvCxnSpPr>
            <a:stCxn id="1010" idx="2"/>
            <a:endCxn id="1008" idx="0"/>
          </p:cNvCxnSpPr>
          <p:nvPr/>
        </p:nvCxnSpPr>
        <p:spPr>
          <a:xfrm flipH="1">
            <a:off x="8024803" y="3102673"/>
            <a:ext cx="113610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3" name="Google Shape;1013;g315c8795860_0_1112"/>
          <p:cNvCxnSpPr>
            <a:stCxn id="1008" idx="2"/>
            <a:endCxn id="1004" idx="0"/>
          </p:cNvCxnSpPr>
          <p:nvPr/>
        </p:nvCxnSpPr>
        <p:spPr>
          <a:xfrm flipH="1">
            <a:off x="7313893" y="3779885"/>
            <a:ext cx="711000" cy="5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4" name="Google Shape;1014;g315c8795860_0_1112"/>
          <p:cNvCxnSpPr>
            <a:stCxn id="1008" idx="2"/>
            <a:endCxn id="1005" idx="0"/>
          </p:cNvCxnSpPr>
          <p:nvPr/>
        </p:nvCxnSpPr>
        <p:spPr>
          <a:xfrm>
            <a:off x="8024893" y="3779885"/>
            <a:ext cx="519000" cy="5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5" name="Google Shape;1015;g315c8795860_0_1112"/>
          <p:cNvCxnSpPr>
            <a:stCxn id="1009" idx="2"/>
            <a:endCxn id="1006" idx="0"/>
          </p:cNvCxnSpPr>
          <p:nvPr/>
        </p:nvCxnSpPr>
        <p:spPr>
          <a:xfrm flipH="1">
            <a:off x="9799760" y="3722675"/>
            <a:ext cx="608700" cy="5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6" name="Google Shape;1016;g315c8795860_0_1112"/>
          <p:cNvCxnSpPr>
            <a:stCxn id="1009" idx="2"/>
            <a:endCxn id="1007" idx="0"/>
          </p:cNvCxnSpPr>
          <p:nvPr/>
        </p:nvCxnSpPr>
        <p:spPr>
          <a:xfrm>
            <a:off x="10408460" y="3722675"/>
            <a:ext cx="621600" cy="5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7" name="Google Shape;1017;g315c8795860_0_1112"/>
          <p:cNvCxnSpPr>
            <a:stCxn id="1006" idx="2"/>
            <a:endCxn id="1000" idx="0"/>
          </p:cNvCxnSpPr>
          <p:nvPr/>
        </p:nvCxnSpPr>
        <p:spPr>
          <a:xfrm flipH="1">
            <a:off x="9466603" y="4539725"/>
            <a:ext cx="3333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8" name="Google Shape;1018;g315c8795860_0_1112"/>
          <p:cNvCxnSpPr>
            <a:stCxn id="1006" idx="2"/>
            <a:endCxn id="1001" idx="0"/>
          </p:cNvCxnSpPr>
          <p:nvPr/>
        </p:nvCxnSpPr>
        <p:spPr>
          <a:xfrm>
            <a:off x="9799903" y="4539725"/>
            <a:ext cx="2817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9" name="Google Shape;1019;g315c8795860_0_1112"/>
          <p:cNvCxnSpPr>
            <a:stCxn id="1007" idx="2"/>
            <a:endCxn id="1002" idx="0"/>
          </p:cNvCxnSpPr>
          <p:nvPr/>
        </p:nvCxnSpPr>
        <p:spPr>
          <a:xfrm flipH="1">
            <a:off x="10696656" y="4539725"/>
            <a:ext cx="3333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0" name="Google Shape;1020;g315c8795860_0_1112"/>
          <p:cNvCxnSpPr>
            <a:stCxn id="1007" idx="2"/>
            <a:endCxn id="1003" idx="0"/>
          </p:cNvCxnSpPr>
          <p:nvPr/>
        </p:nvCxnSpPr>
        <p:spPr>
          <a:xfrm>
            <a:off x="11029956" y="4539725"/>
            <a:ext cx="2817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1" name="Google Shape;1021;g315c8795860_0_1112"/>
          <p:cNvCxnSpPr>
            <a:endCxn id="993" idx="0"/>
          </p:cNvCxnSpPr>
          <p:nvPr/>
        </p:nvCxnSpPr>
        <p:spPr>
          <a:xfrm>
            <a:off x="10696721" y="5053681"/>
            <a:ext cx="1536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2" name="Google Shape;1022;g315c8795860_0_1112"/>
          <p:cNvCxnSpPr>
            <a:stCxn id="1003" idx="2"/>
            <a:endCxn id="994" idx="0"/>
          </p:cNvCxnSpPr>
          <p:nvPr/>
        </p:nvCxnSpPr>
        <p:spPr>
          <a:xfrm flipH="1">
            <a:off x="11157691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3" name="Google Shape;1023;g315c8795860_0_1112"/>
          <p:cNvCxnSpPr>
            <a:stCxn id="1003" idx="2"/>
            <a:endCxn id="995" idx="0"/>
          </p:cNvCxnSpPr>
          <p:nvPr/>
        </p:nvCxnSpPr>
        <p:spPr>
          <a:xfrm>
            <a:off x="11311591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4" name="Google Shape;1024;g315c8795860_0_1112"/>
          <p:cNvCxnSpPr>
            <a:stCxn id="1002" idx="2"/>
            <a:endCxn id="992" idx="0"/>
          </p:cNvCxnSpPr>
          <p:nvPr/>
        </p:nvCxnSpPr>
        <p:spPr>
          <a:xfrm flipH="1">
            <a:off x="10542664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g315c8795860_0_1112"/>
          <p:cNvCxnSpPr>
            <a:stCxn id="1001" idx="2"/>
            <a:endCxn id="991" idx="0"/>
          </p:cNvCxnSpPr>
          <p:nvPr/>
        </p:nvCxnSpPr>
        <p:spPr>
          <a:xfrm>
            <a:off x="10081538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g315c8795860_0_1112"/>
          <p:cNvCxnSpPr>
            <a:stCxn id="1001" idx="2"/>
            <a:endCxn id="990" idx="0"/>
          </p:cNvCxnSpPr>
          <p:nvPr/>
        </p:nvCxnSpPr>
        <p:spPr>
          <a:xfrm flipH="1">
            <a:off x="9927638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7" name="Google Shape;1027;g315c8795860_0_1112"/>
          <p:cNvCxnSpPr>
            <a:stCxn id="1000" idx="2"/>
            <a:endCxn id="989" idx="0"/>
          </p:cNvCxnSpPr>
          <p:nvPr/>
        </p:nvCxnSpPr>
        <p:spPr>
          <a:xfrm>
            <a:off x="9466512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8" name="Google Shape;1028;g315c8795860_0_1112"/>
          <p:cNvCxnSpPr>
            <a:stCxn id="1000" idx="2"/>
            <a:endCxn id="988" idx="0"/>
          </p:cNvCxnSpPr>
          <p:nvPr/>
        </p:nvCxnSpPr>
        <p:spPr>
          <a:xfrm flipH="1">
            <a:off x="9312612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9" name="Google Shape;1029;g315c8795860_0_1112"/>
          <p:cNvCxnSpPr>
            <a:stCxn id="999" idx="2"/>
            <a:endCxn id="987" idx="0"/>
          </p:cNvCxnSpPr>
          <p:nvPr/>
        </p:nvCxnSpPr>
        <p:spPr>
          <a:xfrm>
            <a:off x="8851485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0" name="Google Shape;1030;g315c8795860_0_1112"/>
          <p:cNvCxnSpPr>
            <a:stCxn id="999" idx="2"/>
            <a:endCxn id="986" idx="0"/>
          </p:cNvCxnSpPr>
          <p:nvPr/>
        </p:nvCxnSpPr>
        <p:spPr>
          <a:xfrm flipH="1">
            <a:off x="8697585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1" name="Google Shape;1031;g315c8795860_0_1112"/>
          <p:cNvCxnSpPr>
            <a:stCxn id="998" idx="2"/>
            <a:endCxn id="984" idx="0"/>
          </p:cNvCxnSpPr>
          <p:nvPr/>
        </p:nvCxnSpPr>
        <p:spPr>
          <a:xfrm flipH="1">
            <a:off x="8082559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2" name="Google Shape;1032;g315c8795860_0_1112"/>
          <p:cNvCxnSpPr>
            <a:stCxn id="998" idx="2"/>
            <a:endCxn id="985" idx="0"/>
          </p:cNvCxnSpPr>
          <p:nvPr/>
        </p:nvCxnSpPr>
        <p:spPr>
          <a:xfrm>
            <a:off x="8236459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3" name="Google Shape;1033;g315c8795860_0_1112"/>
          <p:cNvCxnSpPr>
            <a:stCxn id="997" idx="2"/>
            <a:endCxn id="983" idx="0"/>
          </p:cNvCxnSpPr>
          <p:nvPr/>
        </p:nvCxnSpPr>
        <p:spPr>
          <a:xfrm>
            <a:off x="7621433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4" name="Google Shape;1034;g315c8795860_0_1112"/>
          <p:cNvCxnSpPr>
            <a:stCxn id="997" idx="2"/>
            <a:endCxn id="982" idx="0"/>
          </p:cNvCxnSpPr>
          <p:nvPr/>
        </p:nvCxnSpPr>
        <p:spPr>
          <a:xfrm flipH="1">
            <a:off x="7467533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5" name="Google Shape;1035;g315c8795860_0_1112"/>
          <p:cNvCxnSpPr>
            <a:stCxn id="996" idx="2"/>
            <a:endCxn id="981" idx="0"/>
          </p:cNvCxnSpPr>
          <p:nvPr/>
        </p:nvCxnSpPr>
        <p:spPr>
          <a:xfrm>
            <a:off x="7006407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6" name="Google Shape;1036;g315c8795860_0_1112"/>
          <p:cNvCxnSpPr>
            <a:stCxn id="996" idx="2"/>
            <a:endCxn id="980" idx="0"/>
          </p:cNvCxnSpPr>
          <p:nvPr/>
        </p:nvCxnSpPr>
        <p:spPr>
          <a:xfrm flipH="1">
            <a:off x="6852507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7" name="Google Shape;1037;g315c8795860_0_1112"/>
          <p:cNvCxnSpPr>
            <a:stCxn id="1004" idx="2"/>
            <a:endCxn id="996" idx="0"/>
          </p:cNvCxnSpPr>
          <p:nvPr/>
        </p:nvCxnSpPr>
        <p:spPr>
          <a:xfrm flipH="1">
            <a:off x="7006420" y="4539725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8" name="Google Shape;1038;g315c8795860_0_1112"/>
          <p:cNvCxnSpPr>
            <a:stCxn id="1004" idx="2"/>
            <a:endCxn id="997" idx="0"/>
          </p:cNvCxnSpPr>
          <p:nvPr/>
        </p:nvCxnSpPr>
        <p:spPr>
          <a:xfrm>
            <a:off x="7313920" y="4539725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9" name="Google Shape;1039;g315c8795860_0_1112"/>
          <p:cNvCxnSpPr>
            <a:stCxn id="1005" idx="2"/>
            <a:endCxn id="998" idx="0"/>
          </p:cNvCxnSpPr>
          <p:nvPr/>
        </p:nvCxnSpPr>
        <p:spPr>
          <a:xfrm flipH="1">
            <a:off x="8236472" y="4539725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0" name="Google Shape;1040;g315c8795860_0_1112"/>
          <p:cNvCxnSpPr>
            <a:stCxn id="1005" idx="2"/>
            <a:endCxn id="999" idx="0"/>
          </p:cNvCxnSpPr>
          <p:nvPr/>
        </p:nvCxnSpPr>
        <p:spPr>
          <a:xfrm>
            <a:off x="8543972" y="4539725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1" name="Google Shape;1041;g315c8795860_0_1112"/>
          <p:cNvSpPr txBox="1"/>
          <p:nvPr/>
        </p:nvSpPr>
        <p:spPr>
          <a:xfrm>
            <a:off x="6563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Google Shape;1042;g315c8795860_0_1112"/>
          <p:cNvSpPr txBox="1"/>
          <p:nvPr/>
        </p:nvSpPr>
        <p:spPr>
          <a:xfrm>
            <a:off x="9611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3" name="Google Shape;1043;g315c8795860_0_1112"/>
          <p:cNvSpPr txBox="1"/>
          <p:nvPr/>
        </p:nvSpPr>
        <p:spPr>
          <a:xfrm>
            <a:off x="12659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1044;g315c8795860_0_1112"/>
          <p:cNvSpPr txBox="1"/>
          <p:nvPr/>
        </p:nvSpPr>
        <p:spPr>
          <a:xfrm>
            <a:off x="15707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1045;g315c8795860_0_1112"/>
          <p:cNvSpPr txBox="1"/>
          <p:nvPr/>
        </p:nvSpPr>
        <p:spPr>
          <a:xfrm>
            <a:off x="18755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g315c8795860_0_1112"/>
          <p:cNvSpPr txBox="1"/>
          <p:nvPr/>
        </p:nvSpPr>
        <p:spPr>
          <a:xfrm>
            <a:off x="21803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" name="Google Shape;1047;g315c8795860_0_1112"/>
          <p:cNvSpPr txBox="1"/>
          <p:nvPr/>
        </p:nvSpPr>
        <p:spPr>
          <a:xfrm>
            <a:off x="24851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" name="Google Shape;1048;g315c8795860_0_1112"/>
          <p:cNvSpPr txBox="1"/>
          <p:nvPr/>
        </p:nvSpPr>
        <p:spPr>
          <a:xfrm>
            <a:off x="27899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Google Shape;1049;g315c8795860_0_1112"/>
          <p:cNvSpPr txBox="1"/>
          <p:nvPr/>
        </p:nvSpPr>
        <p:spPr>
          <a:xfrm>
            <a:off x="30947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" name="Google Shape;1050;g315c8795860_0_1112"/>
          <p:cNvSpPr txBox="1"/>
          <p:nvPr/>
        </p:nvSpPr>
        <p:spPr>
          <a:xfrm>
            <a:off x="33995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1" name="Google Shape;1051;g315c8795860_0_1112"/>
          <p:cNvSpPr txBox="1"/>
          <p:nvPr/>
        </p:nvSpPr>
        <p:spPr>
          <a:xfrm>
            <a:off x="37043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2" name="Google Shape;1052;g315c8795860_0_1112"/>
          <p:cNvSpPr txBox="1"/>
          <p:nvPr/>
        </p:nvSpPr>
        <p:spPr>
          <a:xfrm>
            <a:off x="40091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Google Shape;1053;g315c8795860_0_1112"/>
          <p:cNvSpPr txBox="1"/>
          <p:nvPr/>
        </p:nvSpPr>
        <p:spPr>
          <a:xfrm>
            <a:off x="43139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Google Shape;1054;g315c8795860_0_1112"/>
          <p:cNvSpPr txBox="1"/>
          <p:nvPr/>
        </p:nvSpPr>
        <p:spPr>
          <a:xfrm>
            <a:off x="46187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5" name="Google Shape;1055;g315c8795860_0_1112"/>
          <p:cNvSpPr txBox="1"/>
          <p:nvPr/>
        </p:nvSpPr>
        <p:spPr>
          <a:xfrm>
            <a:off x="49235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Google Shape;1056;g315c8795860_0_1112"/>
          <p:cNvSpPr txBox="1"/>
          <p:nvPr/>
        </p:nvSpPr>
        <p:spPr>
          <a:xfrm>
            <a:off x="52283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1057;g315c8795860_0_1112"/>
          <p:cNvSpPr txBox="1"/>
          <p:nvPr/>
        </p:nvSpPr>
        <p:spPr>
          <a:xfrm>
            <a:off x="67523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1058;g315c8795860_0_1112"/>
          <p:cNvSpPr txBox="1"/>
          <p:nvPr/>
        </p:nvSpPr>
        <p:spPr>
          <a:xfrm>
            <a:off x="70571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9" name="Google Shape;1059;g315c8795860_0_1112"/>
          <p:cNvSpPr txBox="1"/>
          <p:nvPr/>
        </p:nvSpPr>
        <p:spPr>
          <a:xfrm>
            <a:off x="73619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Google Shape;1060;g315c8795860_0_1112"/>
          <p:cNvSpPr txBox="1"/>
          <p:nvPr/>
        </p:nvSpPr>
        <p:spPr>
          <a:xfrm>
            <a:off x="76667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1061;g315c8795860_0_1112"/>
          <p:cNvSpPr txBox="1"/>
          <p:nvPr/>
        </p:nvSpPr>
        <p:spPr>
          <a:xfrm>
            <a:off x="79715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Google Shape;1062;g315c8795860_0_1112"/>
          <p:cNvSpPr txBox="1"/>
          <p:nvPr/>
        </p:nvSpPr>
        <p:spPr>
          <a:xfrm>
            <a:off x="82763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g315c8795860_0_1112"/>
          <p:cNvSpPr txBox="1"/>
          <p:nvPr/>
        </p:nvSpPr>
        <p:spPr>
          <a:xfrm>
            <a:off x="85811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4" name="Google Shape;1064;g315c8795860_0_1112"/>
          <p:cNvSpPr txBox="1"/>
          <p:nvPr/>
        </p:nvSpPr>
        <p:spPr>
          <a:xfrm>
            <a:off x="88859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1065;g315c8795860_0_1112"/>
          <p:cNvSpPr txBox="1"/>
          <p:nvPr/>
        </p:nvSpPr>
        <p:spPr>
          <a:xfrm>
            <a:off x="91907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6" name="Google Shape;1066;g315c8795860_0_1112"/>
          <p:cNvSpPr txBox="1"/>
          <p:nvPr/>
        </p:nvSpPr>
        <p:spPr>
          <a:xfrm>
            <a:off x="94955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Google Shape;1067;g315c8795860_0_1112"/>
          <p:cNvSpPr txBox="1"/>
          <p:nvPr/>
        </p:nvSpPr>
        <p:spPr>
          <a:xfrm>
            <a:off x="98003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Google Shape;1068;g315c8795860_0_1112"/>
          <p:cNvSpPr txBox="1"/>
          <p:nvPr/>
        </p:nvSpPr>
        <p:spPr>
          <a:xfrm>
            <a:off x="101051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Google Shape;1069;g315c8795860_0_1112"/>
          <p:cNvSpPr txBox="1"/>
          <p:nvPr/>
        </p:nvSpPr>
        <p:spPr>
          <a:xfrm>
            <a:off x="104099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0" name="Google Shape;1070;g315c8795860_0_1112"/>
          <p:cNvSpPr txBox="1"/>
          <p:nvPr/>
        </p:nvSpPr>
        <p:spPr>
          <a:xfrm>
            <a:off x="107147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Google Shape;1071;g315c8795860_0_1112"/>
          <p:cNvSpPr txBox="1"/>
          <p:nvPr/>
        </p:nvSpPr>
        <p:spPr>
          <a:xfrm>
            <a:off x="110195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Google Shape;1072;g315c8795860_0_1112"/>
          <p:cNvSpPr txBox="1"/>
          <p:nvPr/>
        </p:nvSpPr>
        <p:spPr>
          <a:xfrm>
            <a:off x="113243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3" name="Google Shape;1073;g315c8795860_0_1112"/>
          <p:cNvSpPr txBox="1"/>
          <p:nvPr/>
        </p:nvSpPr>
        <p:spPr>
          <a:xfrm>
            <a:off x="3518800" y="236300"/>
            <a:ext cx="63768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T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Objective:Proof of the state transition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4" name="Google Shape;1074;g315c8795860_0_1112"/>
          <p:cNvSpPr txBox="1"/>
          <p:nvPr/>
        </p:nvSpPr>
        <p:spPr>
          <a:xfrm>
            <a:off x="2345550" y="2057375"/>
            <a:ext cx="1480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 root state1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Google Shape;1075;g315c8795860_0_1112"/>
          <p:cNvSpPr txBox="1"/>
          <p:nvPr/>
        </p:nvSpPr>
        <p:spPr>
          <a:xfrm>
            <a:off x="8420250" y="2006800"/>
            <a:ext cx="1480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root state2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Google Shape;1076;g315c8795860_0_1112"/>
          <p:cNvSpPr/>
          <p:nvPr/>
        </p:nvSpPr>
        <p:spPr>
          <a:xfrm>
            <a:off x="5944950" y="3620300"/>
            <a:ext cx="498900" cy="39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Google Shape;1077;g315c8795860_0_1112"/>
          <p:cNvSpPr txBox="1"/>
          <p:nvPr/>
        </p:nvSpPr>
        <p:spPr>
          <a:xfrm>
            <a:off x="3856775" y="915088"/>
            <a:ext cx="63768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T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Example: Tx from leaf 2 to leaf 10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1078;g315c8795860_0_1112"/>
          <p:cNvSpPr txBox="1"/>
          <p:nvPr/>
        </p:nvSpPr>
        <p:spPr>
          <a:xfrm>
            <a:off x="5084850" y="1734900"/>
            <a:ext cx="207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inputs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9" name="Google Shape;1079;g315c8795860_0_1112"/>
          <p:cNvCxnSpPr>
            <a:stCxn id="1078" idx="1"/>
            <a:endCxn id="1074" idx="3"/>
          </p:cNvCxnSpPr>
          <p:nvPr/>
        </p:nvCxnSpPr>
        <p:spPr>
          <a:xfrm flipH="1">
            <a:off x="3825750" y="2042700"/>
            <a:ext cx="1259100" cy="39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0" name="Google Shape;1080;g315c8795860_0_1112"/>
          <p:cNvCxnSpPr>
            <a:stCxn id="1078" idx="3"/>
            <a:endCxn id="1075" idx="1"/>
          </p:cNvCxnSpPr>
          <p:nvPr/>
        </p:nvCxnSpPr>
        <p:spPr>
          <a:xfrm>
            <a:off x="7161150" y="2042700"/>
            <a:ext cx="1259100" cy="3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g316e9a0551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488" y="1427650"/>
            <a:ext cx="11257024" cy="369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g316e9a0551e_0_0"/>
          <p:cNvSpPr txBox="1"/>
          <p:nvPr/>
        </p:nvSpPr>
        <p:spPr>
          <a:xfrm>
            <a:off x="378200" y="612850"/>
            <a:ext cx="68286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Application: layer-2 state transition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7" name="Google Shape;1087;g316e9a0551e_0_0"/>
          <p:cNvSpPr txBox="1"/>
          <p:nvPr/>
        </p:nvSpPr>
        <p:spPr>
          <a:xfrm>
            <a:off x="759025" y="5655475"/>
            <a:ext cx="109656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initial_state</a:t>
            </a:r>
            <a:r>
              <a:rPr lang="en-IT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(user balances)</a:t>
            </a:r>
            <a:r>
              <a:rPr lang="en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+    transactions      =                 updated_state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2024-11-13T17:06:03Z</dcterms:created>
  <dc:creator>Marcelo Kaihara</dc:creator>
</cp:coreProperties>
</file>