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63" d="100"/>
          <a:sy n="163" d="100"/>
        </p:scale>
        <p:origin x="15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Naslovni diapozit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sl-SI"/>
              <a:t>Uredite slog naslova matrice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l-SI"/>
              <a:t>Kliknite, da uredite slog podnaslova matrice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586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ska slika z na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l-SI"/>
              <a:t>Uredite slog naslova matrice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l-SI"/>
              <a:t>Kliknite ikono, če želite dodati sliko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/>
              <a:t>Uredite sloge besedila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352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slov in na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sl-SI"/>
              <a:t>Uredite slog naslova matrice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/>
              <a:t>Uredite sloge besedila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8636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t z na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sl-SI"/>
              <a:t>Uredite slog naslova matrice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/>
              <a:t>Uredite sloge besedila matrice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/>
              <a:t>Uredite sloge besedila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32833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Kartica z ime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sl-SI"/>
              <a:t>Uredite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/>
              <a:t>Uredite sloge besedila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2366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tolpe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sl-SI"/>
              <a:t>Uredite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/>
              <a:t>Uredite sloge besedila matrice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/>
              <a:t>Uredite sloge besedila matrice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/>
              <a:t>Uredite sloge besedila matrice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/>
              <a:t>Uredite sloge besedila matrice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/>
              <a:t>Uredite sloge besedila matrice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/>
              <a:t>Uredite sloge besedila matrice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2898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olpec s tremi slikam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sl-SI"/>
              <a:t>Uredite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/>
              <a:t>Uredite sloge besedila matrice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l-SI"/>
              <a:t>Kliknite ikono, če želite dodati sliko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/>
              <a:t>Uredite sloge besedila matrice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/>
              <a:t>Uredite sloge besedila matrice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l-SI"/>
              <a:t>Kliknite ikono, če želite dodati sliko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/>
              <a:t>Uredite sloge besedila matrice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/>
              <a:t>Uredite sloge besedila matrice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l-SI"/>
              <a:t>Kliknite ikono, če želite dodati sliko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/>
              <a:t>Uredite sloge besedila matrice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5488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n navpično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sl-SI"/>
              <a:t>Uredite slog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213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Navpični naslov in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sl-SI"/>
              <a:t>Uredite slog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758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n vseb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Uredite slog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5028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Glava odse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sl-SI"/>
              <a:t>Uredite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/>
              <a:t>Uredite sloge besedila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117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e vsebin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Uredite slog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1189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rimerja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l-SI"/>
              <a:t>Uredite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/>
              <a:t>Uredite sloge besedila matrice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/>
              <a:t>Uredite sloge besedila matrice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7506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Uredite slog naslova matrice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7210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az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940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Vsebina z naslo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sl-SI"/>
              <a:t>Uredite slog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/>
              <a:t>Uredite sloge besedila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589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Naslov in sli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sl-SI"/>
              <a:t>Uredite slog naslova matrice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l-SI"/>
              <a:t>Kliknite ikono, če želite dodati sliko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/>
              <a:t>Uredite sloge besedila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8949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sl-SI"/>
              <a:t>Uredite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l-SI"/>
              <a:t>Uredite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8334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  <p:sldLayoutId id="214748373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394629"/>
          </a:xfrm>
        </p:spPr>
        <p:txBody>
          <a:bodyPr/>
          <a:lstStyle/>
          <a:p>
            <a:r>
              <a:rPr lang="sl-SI" dirty="0"/>
              <a:t>WINDOWS REGISTRY</a:t>
            </a:r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>
          <a:xfrm>
            <a:off x="1284351" y="5083113"/>
            <a:ext cx="2571656" cy="648417"/>
          </a:xfrm>
        </p:spPr>
        <p:txBody>
          <a:bodyPr>
            <a:noAutofit/>
          </a:bodyPr>
          <a:lstStyle/>
          <a:p>
            <a:r>
              <a:rPr lang="sl-SI" sz="1700" dirty="0"/>
              <a:t>Žan Kogovšek</a:t>
            </a:r>
          </a:p>
          <a:p>
            <a:r>
              <a:rPr lang="sl-SI" sz="1700" dirty="0"/>
              <a:t>JANUAR 2022</a:t>
            </a:r>
          </a:p>
          <a:p>
            <a:endParaRPr lang="sl-SI" sz="1700" dirty="0"/>
          </a:p>
        </p:txBody>
      </p:sp>
      <p:sp>
        <p:nvSpPr>
          <p:cNvPr id="4" name="Podnaslov 2"/>
          <p:cNvSpPr txBox="1">
            <a:spLocks/>
          </p:cNvSpPr>
          <p:nvPr/>
        </p:nvSpPr>
        <p:spPr>
          <a:xfrm>
            <a:off x="7315200" y="5083114"/>
            <a:ext cx="4146430" cy="64841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0" i="0" kern="1200" cap="all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l-SI" cap="none" dirty="0"/>
              <a:t>Seminarska naloga pri predmetu </a:t>
            </a:r>
          </a:p>
          <a:p>
            <a:r>
              <a:rPr lang="sl-SI" cap="none" dirty="0"/>
              <a:t>SISTEMSKA PROGRAMSKA OPREMA</a:t>
            </a:r>
          </a:p>
          <a:p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453512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Osnove</a:t>
            </a:r>
            <a:endParaRPr lang="sl-SI" dirty="0"/>
          </a:p>
        </p:txBody>
      </p:sp>
      <p:sp>
        <p:nvSpPr>
          <p:cNvPr id="3" name="Označba mesta vsebin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/>
              <a:t>Hierarhična podatkovna baza</a:t>
            </a:r>
          </a:p>
          <a:p>
            <a:r>
              <a:rPr lang="sl-SI" dirty="0"/>
              <a:t>Nizko nivojske nastavitve OS in aplikacij</a:t>
            </a:r>
          </a:p>
          <a:p>
            <a:r>
              <a:rPr lang="sl-SI" dirty="0"/>
              <a:t>Ob namestitvi programa</a:t>
            </a:r>
          </a:p>
          <a:p>
            <a:pPr lvl="1"/>
            <a:r>
              <a:rPr lang="sl-SI" dirty="0"/>
              <a:t>Lokacija programa</a:t>
            </a:r>
          </a:p>
          <a:p>
            <a:pPr lvl="1"/>
            <a:r>
              <a:rPr lang="sl-SI" dirty="0"/>
              <a:t>Verzija programa</a:t>
            </a:r>
          </a:p>
          <a:p>
            <a:pPr lvl="1"/>
            <a:r>
              <a:rPr lang="sl-SI" dirty="0"/>
              <a:t>Kako program zaženemo</a:t>
            </a:r>
          </a:p>
          <a:p>
            <a:r>
              <a:rPr lang="sl-SI" dirty="0"/>
              <a:t>Prvič z Windows 3.1 1992</a:t>
            </a:r>
          </a:p>
          <a:p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873352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CC09F184-640B-45C1-9DBE-A19B918E3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Zgodovina</a:t>
            </a:r>
            <a:endParaRPr lang="sl-SI" dirty="0"/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ECA5D682-EE3D-4752-A068-4F9F071CB5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/>
              <a:t>.INI datoteke</a:t>
            </a:r>
          </a:p>
          <a:p>
            <a:r>
              <a:rPr lang="sl-SI" dirty="0"/>
              <a:t>Skupni prostor </a:t>
            </a:r>
            <a:r>
              <a:rPr lang="en-US" dirty="0"/>
              <a:t>=&gt; ne </a:t>
            </a:r>
            <a:r>
              <a:rPr lang="en-US" dirty="0" err="1"/>
              <a:t>podpira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sl-SI" dirty="0"/>
              <a:t>č uporabnikov</a:t>
            </a:r>
          </a:p>
          <a:p>
            <a:r>
              <a:rPr lang="sl-SI" dirty="0"/>
              <a:t>Želja po tipiziranju</a:t>
            </a:r>
          </a:p>
          <a:p>
            <a:r>
              <a:rPr lang="sl-SI" dirty="0"/>
              <a:t>Race </a:t>
            </a:r>
            <a:r>
              <a:rPr lang="sl-SI" dirty="0" err="1"/>
              <a:t>condition</a:t>
            </a:r>
            <a:endParaRPr lang="sl-SI" dirty="0"/>
          </a:p>
          <a:p>
            <a:pPr lvl="1"/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1960063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B51916AD-DA14-4ACD-97DF-A0C566052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Struktura</a:t>
            </a:r>
            <a:endParaRPr lang="sl-SI" dirty="0"/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21194DF2-5554-4EAC-858A-291853A544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/>
              <a:t>2 osnovna elementa</a:t>
            </a:r>
            <a:r>
              <a:rPr lang="en-US" dirty="0"/>
              <a:t>: </a:t>
            </a:r>
            <a:r>
              <a:rPr lang="sl-SI" dirty="0"/>
              <a:t>ključ in vrednost</a:t>
            </a:r>
          </a:p>
          <a:p>
            <a:r>
              <a:rPr lang="sl-SI" dirty="0"/>
              <a:t>Ključ ≈ mapa</a:t>
            </a:r>
            <a:endParaRPr lang="en-US" dirty="0"/>
          </a:p>
          <a:p>
            <a:pPr lvl="1"/>
            <a:r>
              <a:rPr lang="en-US" dirty="0" err="1"/>
              <a:t>Podobna</a:t>
            </a:r>
            <a:r>
              <a:rPr lang="en-US" dirty="0"/>
              <a:t> </a:t>
            </a:r>
            <a:r>
              <a:rPr lang="en-US" dirty="0" err="1"/>
              <a:t>sintaksa</a:t>
            </a:r>
            <a:r>
              <a:rPr lang="en-US" dirty="0"/>
              <a:t> </a:t>
            </a:r>
            <a:r>
              <a:rPr lang="en-US" dirty="0" err="1"/>
              <a:t>kot</a:t>
            </a:r>
            <a:r>
              <a:rPr lang="en-US" dirty="0"/>
              <a:t> </a:t>
            </a:r>
            <a:r>
              <a:rPr lang="en-US" dirty="0" err="1"/>
              <a:t>predstavitev</a:t>
            </a:r>
            <a:r>
              <a:rPr lang="en-US" dirty="0"/>
              <a:t> </a:t>
            </a:r>
            <a:r>
              <a:rPr lang="en-US" dirty="0" err="1"/>
              <a:t>poti</a:t>
            </a:r>
            <a:endParaRPr lang="en-US" dirty="0"/>
          </a:p>
          <a:p>
            <a:pPr lvl="1"/>
            <a:r>
              <a:rPr lang="en-US" dirty="0" err="1"/>
              <a:t>Brez</a:t>
            </a:r>
            <a:r>
              <a:rPr lang="en-US" dirty="0"/>
              <a:t> “\”</a:t>
            </a:r>
            <a:endParaRPr lang="sl-SI" dirty="0"/>
          </a:p>
          <a:p>
            <a:r>
              <a:rPr lang="sl-SI" dirty="0"/>
              <a:t>Vrednost ≈ datoteka</a:t>
            </a:r>
          </a:p>
        </p:txBody>
      </p:sp>
    </p:spTree>
    <p:extLst>
      <p:ext uri="{BB962C8B-B14F-4D97-AF65-F5344CB8AC3E}">
        <p14:creationId xmlns:p14="http://schemas.microsoft.com/office/powerpoint/2010/main" val="1925401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AB21D2BE-DDC2-4F7A-8E25-5878F6833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Korenski</a:t>
            </a:r>
            <a:r>
              <a:rPr lang="en-US" dirty="0"/>
              <a:t> </a:t>
            </a:r>
            <a:r>
              <a:rPr lang="en-US" dirty="0" err="1"/>
              <a:t>klju</a:t>
            </a:r>
            <a:r>
              <a:rPr lang="sl-SI" dirty="0"/>
              <a:t>či</a:t>
            </a:r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DF3371E7-9D55-46EF-96CC-0942E03633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l-SI" dirty="0"/>
              <a:t>Začetek hierarhije</a:t>
            </a:r>
          </a:p>
          <a:p>
            <a:r>
              <a:rPr lang="sl-SI" dirty="0"/>
              <a:t>Nalaganje po potrebi</a:t>
            </a:r>
          </a:p>
          <a:p>
            <a:r>
              <a:rPr lang="sl-SI" dirty="0"/>
              <a:t>HKEY_LOCAL_MACHINE </a:t>
            </a:r>
            <a:r>
              <a:rPr lang="en-US" dirty="0"/>
              <a:t>= </a:t>
            </a:r>
            <a:r>
              <a:rPr lang="en-US" dirty="0" err="1"/>
              <a:t>nastavitve</a:t>
            </a:r>
            <a:r>
              <a:rPr lang="en-US" dirty="0"/>
              <a:t> ra</a:t>
            </a:r>
            <a:r>
              <a:rPr lang="sl-SI" dirty="0" err="1"/>
              <a:t>čunalnika</a:t>
            </a:r>
            <a:r>
              <a:rPr lang="sl-SI" dirty="0"/>
              <a:t> (SYSTEM, SOFTWARE, …)</a:t>
            </a:r>
          </a:p>
          <a:p>
            <a:r>
              <a:rPr lang="sl-SI" dirty="0"/>
              <a:t>HKEY_CURRENT_CONFIG</a:t>
            </a:r>
            <a:r>
              <a:rPr lang="en-US" dirty="0"/>
              <a:t> =</a:t>
            </a:r>
            <a:r>
              <a:rPr lang="sl-SI" dirty="0"/>
              <a:t> podatki o strojni opremi (</a:t>
            </a:r>
            <a:r>
              <a:rPr lang="sl-SI" dirty="0" err="1"/>
              <a:t>pointer</a:t>
            </a:r>
            <a:r>
              <a:rPr lang="sl-SI" dirty="0"/>
              <a:t> na HKLM)</a:t>
            </a:r>
          </a:p>
          <a:p>
            <a:r>
              <a:rPr lang="sl-SI" dirty="0"/>
              <a:t>HKEY_CLASSES_ROOT</a:t>
            </a:r>
            <a:r>
              <a:rPr lang="en-US" dirty="0"/>
              <a:t> =</a:t>
            </a:r>
            <a:r>
              <a:rPr lang="sl-SI" dirty="0"/>
              <a:t> informacije o priponah datotek</a:t>
            </a:r>
          </a:p>
          <a:p>
            <a:r>
              <a:rPr lang="sl-SI" dirty="0"/>
              <a:t>HKEY_USERS</a:t>
            </a:r>
            <a:r>
              <a:rPr lang="en-US" dirty="0"/>
              <a:t> =</a:t>
            </a:r>
            <a:r>
              <a:rPr lang="sl-SI" dirty="0"/>
              <a:t> </a:t>
            </a:r>
            <a:r>
              <a:rPr lang="sl-SI" dirty="0" err="1"/>
              <a:t>podključi</a:t>
            </a:r>
            <a:r>
              <a:rPr lang="sl-SI" dirty="0"/>
              <a:t> za vsakega obstoječega uporabnika</a:t>
            </a:r>
          </a:p>
          <a:p>
            <a:r>
              <a:rPr lang="sl-SI" dirty="0"/>
              <a:t>HKEY_CURRENT_USER</a:t>
            </a:r>
            <a:r>
              <a:rPr lang="en-US" dirty="0"/>
              <a:t> =</a:t>
            </a:r>
            <a:r>
              <a:rPr lang="sl-SI" dirty="0"/>
              <a:t> nastavitve trenutnega uporabnika (</a:t>
            </a:r>
            <a:r>
              <a:rPr lang="sl-SI" dirty="0" err="1"/>
              <a:t>pointer</a:t>
            </a:r>
            <a:r>
              <a:rPr lang="sl-SI" dirty="0"/>
              <a:t> na HKU)</a:t>
            </a:r>
          </a:p>
        </p:txBody>
      </p:sp>
    </p:spTree>
    <p:extLst>
      <p:ext uri="{BB962C8B-B14F-4D97-AF65-F5344CB8AC3E}">
        <p14:creationId xmlns:p14="http://schemas.microsoft.com/office/powerpoint/2010/main" val="2308559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A2405ADC-2151-4787-AA82-FCE9A078B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Tipi vrednosti</a:t>
            </a:r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9EE0F6FF-D72A-46FB-A47C-A50C56F03F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/>
              <a:t>Vrednost </a:t>
            </a:r>
            <a:r>
              <a:rPr lang="en-US" dirty="0"/>
              <a:t>= par </a:t>
            </a:r>
            <a:r>
              <a:rPr lang="en-US" dirty="0" err="1"/>
              <a:t>ime:podatek</a:t>
            </a:r>
            <a:r>
              <a:rPr lang="en-US" dirty="0"/>
              <a:t> (v</a:t>
            </a:r>
            <a:r>
              <a:rPr lang="sl-SI" dirty="0"/>
              <a:t>časih ime bilo neobvezno)</a:t>
            </a:r>
          </a:p>
          <a:p>
            <a:r>
              <a:rPr lang="sl-SI" dirty="0"/>
              <a:t>REG_NONE </a:t>
            </a:r>
            <a:r>
              <a:rPr lang="en-US" dirty="0"/>
              <a:t>= </a:t>
            </a:r>
            <a:r>
              <a:rPr lang="en-US" dirty="0" err="1"/>
              <a:t>brez</a:t>
            </a:r>
            <a:r>
              <a:rPr lang="en-US" dirty="0"/>
              <a:t> </a:t>
            </a:r>
            <a:r>
              <a:rPr lang="en-US" dirty="0" err="1"/>
              <a:t>tipa</a:t>
            </a:r>
            <a:endParaRPr lang="en-US" dirty="0"/>
          </a:p>
          <a:p>
            <a:r>
              <a:rPr lang="en-US" dirty="0"/>
              <a:t>REG_SZ = </a:t>
            </a:r>
            <a:r>
              <a:rPr lang="en-US" dirty="0" err="1"/>
              <a:t>niz</a:t>
            </a:r>
            <a:r>
              <a:rPr lang="en-US" dirty="0"/>
              <a:t> </a:t>
            </a:r>
            <a:r>
              <a:rPr lang="en-US" dirty="0" err="1"/>
              <a:t>kodiran</a:t>
            </a:r>
            <a:r>
              <a:rPr lang="en-US" dirty="0"/>
              <a:t> v UTF16</a:t>
            </a:r>
          </a:p>
          <a:p>
            <a:r>
              <a:rPr lang="en-US" dirty="0"/>
              <a:t>REG_EXPAND_SZ = </a:t>
            </a:r>
            <a:r>
              <a:rPr lang="en-US" dirty="0" err="1"/>
              <a:t>raztegljiv</a:t>
            </a:r>
            <a:r>
              <a:rPr lang="en-US" dirty="0"/>
              <a:t> </a:t>
            </a:r>
            <a:r>
              <a:rPr lang="en-US" dirty="0" err="1"/>
              <a:t>niz</a:t>
            </a:r>
            <a:r>
              <a:rPr lang="en-US" dirty="0"/>
              <a:t> </a:t>
            </a:r>
            <a:r>
              <a:rPr lang="en-US" dirty="0" err="1"/>
              <a:t>primeren</a:t>
            </a:r>
            <a:r>
              <a:rPr lang="en-US" dirty="0"/>
              <a:t> za </a:t>
            </a:r>
            <a:r>
              <a:rPr lang="en-US" dirty="0" err="1"/>
              <a:t>okoljske</a:t>
            </a:r>
            <a:r>
              <a:rPr lang="en-US" dirty="0"/>
              <a:t> </a:t>
            </a:r>
            <a:r>
              <a:rPr lang="en-US" dirty="0" err="1"/>
              <a:t>spremenljivke</a:t>
            </a:r>
            <a:endParaRPr lang="en-US" dirty="0"/>
          </a:p>
          <a:p>
            <a:r>
              <a:rPr lang="en-US" dirty="0"/>
              <a:t>REG_DWORD = DWORD </a:t>
            </a:r>
            <a:r>
              <a:rPr lang="en-US" dirty="0" err="1"/>
              <a:t>vrednost</a:t>
            </a:r>
            <a:r>
              <a:rPr lang="en-US" dirty="0"/>
              <a:t> – 32 </a:t>
            </a:r>
            <a:r>
              <a:rPr lang="en-US" dirty="0" err="1"/>
              <a:t>bitno</a:t>
            </a:r>
            <a:r>
              <a:rPr lang="en-US" dirty="0"/>
              <a:t> </a:t>
            </a:r>
            <a:r>
              <a:rPr lang="en-US" dirty="0" err="1"/>
              <a:t>nepred</a:t>
            </a:r>
            <a:r>
              <a:rPr lang="sl-SI" dirty="0" err="1"/>
              <a:t>značeno</a:t>
            </a:r>
            <a:r>
              <a:rPr lang="sl-SI" dirty="0"/>
              <a:t> celo število</a:t>
            </a:r>
            <a:endParaRPr lang="en-US" dirty="0"/>
          </a:p>
          <a:p>
            <a:r>
              <a:rPr lang="en-US" dirty="0"/>
              <a:t>REG_LINK = </a:t>
            </a:r>
            <a:r>
              <a:rPr lang="en-US" dirty="0" err="1"/>
              <a:t>simboli</a:t>
            </a:r>
            <a:r>
              <a:rPr lang="sl-SI" dirty="0" err="1"/>
              <a:t>čna</a:t>
            </a:r>
            <a:r>
              <a:rPr lang="sl-SI" dirty="0"/>
              <a:t> povezava do drugega ključa</a:t>
            </a:r>
          </a:p>
          <a:p>
            <a:r>
              <a:rPr lang="sl-SI" dirty="0"/>
              <a:t>REG_MULTI_SZ </a:t>
            </a:r>
            <a:r>
              <a:rPr lang="en-US" dirty="0"/>
              <a:t>= </a:t>
            </a:r>
            <a:r>
              <a:rPr lang="en-US" dirty="0" err="1"/>
              <a:t>ve</a:t>
            </a:r>
            <a:r>
              <a:rPr lang="sl-SI" dirty="0" err="1"/>
              <a:t>čnizen</a:t>
            </a:r>
            <a:r>
              <a:rPr lang="sl-SI" dirty="0"/>
              <a:t> podatek v obliki urejene tabele</a:t>
            </a:r>
          </a:p>
          <a:p>
            <a:r>
              <a:rPr lang="sl-SI" dirty="0"/>
              <a:t>REG_QWORD </a:t>
            </a:r>
            <a:r>
              <a:rPr lang="en-US" dirty="0"/>
              <a:t>= </a:t>
            </a:r>
            <a:r>
              <a:rPr lang="en-US" dirty="0" err="1"/>
              <a:t>vrednost</a:t>
            </a:r>
            <a:r>
              <a:rPr lang="en-US" dirty="0"/>
              <a:t>, ki </a:t>
            </a:r>
            <a:r>
              <a:rPr lang="en-US" dirty="0" err="1"/>
              <a:t>predstavlja</a:t>
            </a:r>
            <a:r>
              <a:rPr lang="en-US" dirty="0"/>
              <a:t> 64 </a:t>
            </a:r>
            <a:r>
              <a:rPr lang="en-US" dirty="0" err="1"/>
              <a:t>bitno</a:t>
            </a:r>
            <a:r>
              <a:rPr lang="en-US" dirty="0"/>
              <a:t> </a:t>
            </a:r>
            <a:r>
              <a:rPr lang="en-US" dirty="0" err="1"/>
              <a:t>celo</a:t>
            </a:r>
            <a:r>
              <a:rPr lang="en-US" dirty="0"/>
              <a:t> </a:t>
            </a:r>
            <a:r>
              <a:rPr lang="sl-SI" dirty="0"/>
              <a:t>število</a:t>
            </a:r>
          </a:p>
        </p:txBody>
      </p:sp>
    </p:spTree>
    <p:extLst>
      <p:ext uri="{BB962C8B-B14F-4D97-AF65-F5344CB8AC3E}">
        <p14:creationId xmlns:p14="http://schemas.microsoft.com/office/powerpoint/2010/main" val="34075525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E1843DDB-710A-4D5E-8543-95B15F37E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Urejanje</a:t>
            </a:r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98844990-BB0F-443C-8157-CC1CE6D85D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/>
              <a:t>Urejevalnik registra – RegEdit.exe</a:t>
            </a:r>
          </a:p>
          <a:p>
            <a:r>
              <a:rPr lang="sl-SI" dirty="0"/>
              <a:t>.REG datoteka</a:t>
            </a:r>
          </a:p>
          <a:p>
            <a:r>
              <a:rPr lang="sl-SI" dirty="0" err="1"/>
              <a:t>Command</a:t>
            </a:r>
            <a:r>
              <a:rPr lang="sl-SI" dirty="0"/>
              <a:t> Line</a:t>
            </a:r>
          </a:p>
          <a:p>
            <a:r>
              <a:rPr lang="sl-SI" dirty="0"/>
              <a:t>Skripte in programi</a:t>
            </a:r>
          </a:p>
        </p:txBody>
      </p:sp>
    </p:spTree>
    <p:extLst>
      <p:ext uri="{BB962C8B-B14F-4D97-AF65-F5344CB8AC3E}">
        <p14:creationId xmlns:p14="http://schemas.microsoft.com/office/powerpoint/2010/main" val="12712632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23A7B57D-0FCC-4B3F-9C6E-5DC261197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Alternative</a:t>
            </a:r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0C935D26-1B0E-466C-BAC1-115CDD1F1E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 err="1"/>
              <a:t>Unix</a:t>
            </a:r>
            <a:r>
              <a:rPr lang="sl-SI" dirty="0"/>
              <a:t>-like</a:t>
            </a:r>
          </a:p>
          <a:p>
            <a:pPr lvl="1"/>
            <a:r>
              <a:rPr lang="sl-SI" dirty="0" err="1"/>
              <a:t>Filesystem</a:t>
            </a:r>
            <a:r>
              <a:rPr lang="sl-SI" dirty="0"/>
              <a:t> </a:t>
            </a:r>
            <a:r>
              <a:rPr lang="sl-SI" dirty="0" err="1"/>
              <a:t>hierarchy</a:t>
            </a:r>
            <a:r>
              <a:rPr lang="sl-SI" dirty="0"/>
              <a:t> standard</a:t>
            </a:r>
            <a:endParaRPr lang="en-US" dirty="0"/>
          </a:p>
          <a:p>
            <a:pPr lvl="1"/>
            <a:r>
              <a:rPr lang="en-US" dirty="0" err="1"/>
              <a:t>Sistemske</a:t>
            </a:r>
            <a:r>
              <a:rPr lang="en-US" dirty="0"/>
              <a:t> </a:t>
            </a:r>
            <a:r>
              <a:rPr lang="en-US" dirty="0" err="1"/>
              <a:t>nastavitve</a:t>
            </a:r>
            <a:r>
              <a:rPr lang="en-US" dirty="0"/>
              <a:t> v /</a:t>
            </a:r>
            <a:r>
              <a:rPr lang="en-US" dirty="0" err="1"/>
              <a:t>etc</a:t>
            </a:r>
            <a:endParaRPr lang="en-US" dirty="0"/>
          </a:p>
          <a:p>
            <a:pPr lvl="1"/>
            <a:r>
              <a:rPr lang="en-US" dirty="0" err="1"/>
              <a:t>Uporabnikovi</a:t>
            </a:r>
            <a:r>
              <a:rPr lang="en-US" dirty="0"/>
              <a:t> </a:t>
            </a:r>
            <a:r>
              <a:rPr lang="en-US" dirty="0" err="1"/>
              <a:t>podatki</a:t>
            </a:r>
            <a:r>
              <a:rPr lang="en-US" dirty="0"/>
              <a:t> v </a:t>
            </a:r>
            <a:r>
              <a:rPr lang="en-US" dirty="0" err="1"/>
              <a:t>doma</a:t>
            </a:r>
            <a:r>
              <a:rPr lang="sl-SI" dirty="0"/>
              <a:t>čem imeniku</a:t>
            </a:r>
          </a:p>
          <a:p>
            <a:r>
              <a:rPr lang="sl-SI" dirty="0" err="1"/>
              <a:t>macOS</a:t>
            </a:r>
            <a:endParaRPr lang="sl-SI" dirty="0"/>
          </a:p>
          <a:p>
            <a:pPr lvl="1"/>
            <a:r>
              <a:rPr lang="sl-SI" dirty="0"/>
              <a:t>Informacije o sistemu v /</a:t>
            </a:r>
            <a:r>
              <a:rPr lang="sl-SI" dirty="0" err="1"/>
              <a:t>Library</a:t>
            </a:r>
            <a:endParaRPr lang="sl-SI" dirty="0"/>
          </a:p>
          <a:p>
            <a:pPr lvl="1"/>
            <a:r>
              <a:rPr lang="sl-SI" dirty="0"/>
              <a:t>Podatki o uporabniku v </a:t>
            </a:r>
            <a:r>
              <a:rPr lang="en-US" dirty="0"/>
              <a:t>~/Library</a:t>
            </a:r>
          </a:p>
          <a:p>
            <a:pPr lvl="1"/>
            <a:r>
              <a:rPr lang="en-US" dirty="0" err="1"/>
              <a:t>Nastavitve</a:t>
            </a:r>
            <a:r>
              <a:rPr lang="en-US" dirty="0"/>
              <a:t> </a:t>
            </a:r>
            <a:r>
              <a:rPr lang="en-US" dirty="0" err="1"/>
              <a:t>sistema</a:t>
            </a:r>
            <a:r>
              <a:rPr lang="en-US" dirty="0"/>
              <a:t>  /System/Library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22999601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aelektrena sejna soba">
  <a:themeElements>
    <a:clrScheme name="Naelektrena sejna soba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Naelektrena sejna soba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Naelektrena sejna soba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46</TotalTime>
  <Words>286</Words>
  <Application>Microsoft Office PowerPoint</Application>
  <PresentationFormat>Širokozaslonsko</PresentationFormat>
  <Paragraphs>55</Paragraphs>
  <Slides>8</Slides>
  <Notes>0</Notes>
  <HiddenSlides>0</HiddenSlides>
  <MMClips>0</MMClips>
  <ScaleCrop>false</ScaleCrop>
  <HeadingPairs>
    <vt:vector size="6" baseType="variant">
      <vt:variant>
        <vt:lpstr>Uporabljene pisave</vt:lpstr>
      </vt:variant>
      <vt:variant>
        <vt:i4>3</vt:i4>
      </vt:variant>
      <vt:variant>
        <vt:lpstr>Tema</vt:lpstr>
      </vt:variant>
      <vt:variant>
        <vt:i4>1</vt:i4>
      </vt:variant>
      <vt:variant>
        <vt:lpstr>Naslovi diapozitivov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Naelektrena sejna soba</vt:lpstr>
      <vt:lpstr>WINDOWS REGISTRY</vt:lpstr>
      <vt:lpstr>Osnove</vt:lpstr>
      <vt:lpstr>Zgodovina</vt:lpstr>
      <vt:lpstr>Struktura</vt:lpstr>
      <vt:lpstr>Korenski ključi</vt:lpstr>
      <vt:lpstr>Tipi vrednosti</vt:lpstr>
      <vt:lpstr>Urejanje</vt:lpstr>
      <vt:lpstr>Alternative</vt:lpstr>
    </vt:vector>
  </TitlesOfParts>
  <Company>Krka, d. 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WINDOWS REGISTRY</dc:title>
  <dc:creator>Kogovšek, Eva</dc:creator>
  <cp:lastModifiedBy>Kogovšek, Žan</cp:lastModifiedBy>
  <cp:revision>3</cp:revision>
  <dcterms:created xsi:type="dcterms:W3CDTF">2022-01-13T08:50:24Z</dcterms:created>
  <dcterms:modified xsi:type="dcterms:W3CDTF">2022-01-13T13:01:08Z</dcterms:modified>
</cp:coreProperties>
</file>