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/>
              <a:t> retisch@tnt.uni-hann</a:t>
            </a:r>
            <a:r>
              <a:rPr dirty="0"/>
              <a:t>o</a:t>
            </a:r>
            <a:r>
              <a:rPr dirty="0" spc="-10"/>
              <a:t>v</a:t>
            </a:r>
            <a:r>
              <a:rPr dirty="0" spc="10"/>
              <a:t>e</a:t>
            </a:r>
            <a:r>
              <a:rPr dirty="0" spc="-25"/>
              <a:t>r</a:t>
            </a:r>
            <a:r>
              <a:rPr dirty="0" spc="5"/>
              <a:t>.de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/>
              <a:t> retisch@tnt.uni-hann</a:t>
            </a:r>
            <a:r>
              <a:rPr dirty="0"/>
              <a:t>o</a:t>
            </a:r>
            <a:r>
              <a:rPr dirty="0" spc="-10"/>
              <a:t>v</a:t>
            </a:r>
            <a:r>
              <a:rPr dirty="0" spc="10"/>
              <a:t>e</a:t>
            </a:r>
            <a:r>
              <a:rPr dirty="0" spc="-25"/>
              <a:t>r</a:t>
            </a:r>
            <a:r>
              <a:rPr dirty="0" spc="5"/>
              <a:t>.de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/>
              <a:t> retisch@tnt.uni-hann</a:t>
            </a:r>
            <a:r>
              <a:rPr dirty="0"/>
              <a:t>o</a:t>
            </a:r>
            <a:r>
              <a:rPr dirty="0" spc="-10"/>
              <a:t>v</a:t>
            </a:r>
            <a:r>
              <a:rPr dirty="0" spc="10"/>
              <a:t>e</a:t>
            </a:r>
            <a:r>
              <a:rPr dirty="0" spc="-25"/>
              <a:t>r</a:t>
            </a:r>
            <a:r>
              <a:rPr dirty="0" spc="5"/>
              <a:t>.de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/>
              <a:t> retisch@tnt.uni-hann</a:t>
            </a:r>
            <a:r>
              <a:rPr dirty="0"/>
              <a:t>o</a:t>
            </a:r>
            <a:r>
              <a:rPr dirty="0" spc="-10"/>
              <a:t>v</a:t>
            </a:r>
            <a:r>
              <a:rPr dirty="0" spc="10"/>
              <a:t>e</a:t>
            </a:r>
            <a:r>
              <a:rPr dirty="0" spc="-25"/>
              <a:t>r</a:t>
            </a:r>
            <a:r>
              <a:rPr dirty="0" spc="5"/>
              <a:t>.de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/>
              <a:t> retisch@tnt.uni-hann</a:t>
            </a:r>
            <a:r>
              <a:rPr dirty="0"/>
              <a:t>o</a:t>
            </a:r>
            <a:r>
              <a:rPr dirty="0" spc="-10"/>
              <a:t>v</a:t>
            </a:r>
            <a:r>
              <a:rPr dirty="0" spc="10"/>
              <a:t>e</a:t>
            </a:r>
            <a:r>
              <a:rPr dirty="0" spc="-25"/>
              <a:t>r</a:t>
            </a:r>
            <a:r>
              <a:rPr dirty="0" spc="5"/>
              <a:t>.de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213995"/>
          </a:xfrm>
          <a:custGeom>
            <a:avLst/>
            <a:gdLst/>
            <a:ahLst/>
            <a:cxnLst/>
            <a:rect l="l" t="t" r="r" b="b"/>
            <a:pathLst>
              <a:path w="4608195" h="213995">
                <a:moveTo>
                  <a:pt x="0" y="213829"/>
                </a:moveTo>
                <a:lnTo>
                  <a:pt x="4608004" y="213829"/>
                </a:lnTo>
                <a:lnTo>
                  <a:pt x="4608004" y="0"/>
                </a:lnTo>
                <a:lnTo>
                  <a:pt x="0" y="0"/>
                </a:lnTo>
                <a:lnTo>
                  <a:pt x="0" y="213829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6435" y="36540"/>
            <a:ext cx="1597228" cy="15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197" y="1017742"/>
            <a:ext cx="4143705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4212" y="3256782"/>
            <a:ext cx="926465" cy="186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/>
              <a:t> retisch@tnt.uni-hann</a:t>
            </a:r>
            <a:r>
              <a:rPr dirty="0"/>
              <a:t>o</a:t>
            </a:r>
            <a:r>
              <a:rPr dirty="0" spc="-10"/>
              <a:t>v</a:t>
            </a:r>
            <a:r>
              <a:rPr dirty="0" spc="10"/>
              <a:t>e</a:t>
            </a:r>
            <a:r>
              <a:rPr dirty="0" spc="-25"/>
              <a:t>r</a:t>
            </a:r>
            <a:r>
              <a:rPr dirty="0" spc="5"/>
              <a:t>.de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34497" y="3345352"/>
            <a:ext cx="91439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mailto:retisch@tnt.uni-hannover.de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hyperlink" Target="mailto:retisch@tnt.uni-hannover.de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mailto:retisch@tnt.uni-hannover.de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hyperlink" Target="mailto:retisch@tnt.uni-hannover.de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hyperlink" Target="mailto:retisch@tnt.uni-hannover.de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mailto:retisch@tnt.uni-hannover.de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retisch@tnt.uni-hannover.de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mailto:retisch@tnt.uni-hannover.de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mailto:retisch@tnt.uni-hannover.de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mailto:retisch@tnt.uni-hannover.de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mailto:retisch@tnt.uni-hannover.de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mailto:retisch@tnt.uni-hannover.de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mailto:retisch@tnt.uni-hannover.de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960" y="882874"/>
            <a:ext cx="2178685" cy="6286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</a:pPr>
            <a:r>
              <a:rPr dirty="0" sz="1350" spc="-40">
                <a:solidFill>
                  <a:srgbClr val="00509B"/>
                </a:solidFill>
              </a:rPr>
              <a:t>A</a:t>
            </a:r>
            <a:r>
              <a:rPr dirty="0" sz="1350" spc="5">
                <a:solidFill>
                  <a:srgbClr val="00509B"/>
                </a:solidFill>
              </a:rPr>
              <a:t>uf</a:t>
            </a:r>
            <a:r>
              <a:rPr dirty="0" sz="1350">
                <a:solidFill>
                  <a:srgbClr val="00509B"/>
                </a:solidFill>
              </a:rPr>
              <a:t> </a:t>
            </a:r>
            <a:r>
              <a:rPr dirty="0" sz="1350" spc="5">
                <a:solidFill>
                  <a:srgbClr val="00509B"/>
                </a:solidFill>
              </a:rPr>
              <a:t>der</a:t>
            </a:r>
            <a:r>
              <a:rPr dirty="0" sz="1350">
                <a:solidFill>
                  <a:srgbClr val="00509B"/>
                </a:solidFill>
              </a:rPr>
              <a:t> </a:t>
            </a:r>
            <a:r>
              <a:rPr dirty="0" sz="1350" spc="5">
                <a:solidFill>
                  <a:srgbClr val="00509B"/>
                </a:solidFill>
              </a:rPr>
              <a:t>Suche</a:t>
            </a:r>
            <a:r>
              <a:rPr dirty="0" sz="1350">
                <a:solidFill>
                  <a:srgbClr val="00509B"/>
                </a:solidFill>
              </a:rPr>
              <a:t> </a:t>
            </a:r>
            <a:r>
              <a:rPr dirty="0" sz="1350" spc="5">
                <a:solidFill>
                  <a:srgbClr val="00509B"/>
                </a:solidFill>
              </a:rPr>
              <a:t>nach</a:t>
            </a:r>
            <a:r>
              <a:rPr dirty="0" sz="1350">
                <a:solidFill>
                  <a:srgbClr val="00509B"/>
                </a:solidFill>
              </a:rPr>
              <a:t> </a:t>
            </a:r>
            <a:r>
              <a:rPr dirty="0" sz="1350" spc="5">
                <a:solidFill>
                  <a:srgbClr val="00509B"/>
                </a:solidFill>
              </a:rPr>
              <a:t>tollen</a:t>
            </a:r>
            <a:r>
              <a:rPr dirty="0" sz="1350" spc="5">
                <a:solidFill>
                  <a:srgbClr val="00509B"/>
                </a:solidFill>
              </a:rPr>
              <a:t> Buzz</a:t>
            </a:r>
            <a:r>
              <a:rPr dirty="0" sz="1350" spc="-10">
                <a:solidFill>
                  <a:srgbClr val="00509B"/>
                </a:solidFill>
              </a:rPr>
              <a:t>w</a:t>
            </a:r>
            <a:r>
              <a:rPr dirty="0" sz="1350" spc="5">
                <a:solidFill>
                  <a:srgbClr val="00509B"/>
                </a:solidFill>
              </a:rPr>
              <a:t>ords</a:t>
            </a:r>
            <a:r>
              <a:rPr dirty="0" sz="1350">
                <a:solidFill>
                  <a:srgbClr val="00509B"/>
                </a:solidFill>
              </a:rPr>
              <a:t> </a:t>
            </a:r>
            <a:r>
              <a:rPr dirty="0" sz="1350" spc="5">
                <a:solidFill>
                  <a:srgbClr val="00509B"/>
                </a:solidFill>
              </a:rPr>
              <a:t>für</a:t>
            </a:r>
            <a:r>
              <a:rPr dirty="0" sz="1350">
                <a:solidFill>
                  <a:srgbClr val="00509B"/>
                </a:solidFill>
              </a:rPr>
              <a:t> </a:t>
            </a:r>
            <a:r>
              <a:rPr dirty="0" sz="1350" spc="5">
                <a:solidFill>
                  <a:srgbClr val="00509B"/>
                </a:solidFill>
              </a:rPr>
              <a:t>sophisticated</a:t>
            </a:r>
            <a:r>
              <a:rPr dirty="0" sz="1350" spc="5">
                <a:solidFill>
                  <a:srgbClr val="00509B"/>
                </a:solidFill>
              </a:rPr>
              <a:t> boosted-dropped</a:t>
            </a:r>
            <a:r>
              <a:rPr dirty="0" sz="1350">
                <a:solidFill>
                  <a:srgbClr val="00509B"/>
                </a:solidFill>
              </a:rPr>
              <a:t> </a:t>
            </a:r>
            <a:r>
              <a:rPr dirty="0" sz="1350" spc="-60">
                <a:solidFill>
                  <a:srgbClr val="00509B"/>
                </a:solidFill>
              </a:rPr>
              <a:t>F</a:t>
            </a:r>
            <a:r>
              <a:rPr dirty="0" sz="1350" spc="20">
                <a:solidFill>
                  <a:srgbClr val="00509B"/>
                </a:solidFill>
              </a:rPr>
              <a:t>r</a:t>
            </a:r>
            <a:r>
              <a:rPr dirty="0" sz="1350" spc="5">
                <a:solidFill>
                  <a:srgbClr val="00509B"/>
                </a:solidFill>
              </a:rPr>
              <a:t>uits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95960" y="1585635"/>
            <a:ext cx="1534160" cy="1650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Dies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ist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der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Unte</a:t>
            </a:r>
            <a:r>
              <a:rPr dirty="0" sz="1000" spc="50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titel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493395">
              <a:lnSpc>
                <a:spcPct val="112900"/>
              </a:lnSpc>
            </a:pPr>
            <a:r>
              <a:rPr dirty="0" sz="1000" spc="20">
                <a:solidFill>
                  <a:srgbClr val="00509B"/>
                </a:solidFill>
                <a:latin typeface="Arial"/>
                <a:cs typeface="Arial"/>
              </a:rPr>
              <a:t>Theo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Retisch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 Max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Muste</a:t>
            </a:r>
            <a:r>
              <a:rPr dirty="0" sz="1000" spc="35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1000" spc="20">
                <a:solidFill>
                  <a:srgbClr val="00509B"/>
                </a:solidFill>
                <a:latin typeface="Arial"/>
                <a:cs typeface="Arial"/>
              </a:rPr>
              <a:t>mann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 Pro</a:t>
            </a:r>
            <a:r>
              <a:rPr dirty="0" sz="1000" spc="-25">
                <a:solidFill>
                  <a:srgbClr val="00509B"/>
                </a:solidFill>
                <a:latin typeface="Arial"/>
                <a:cs typeface="Arial"/>
              </a:rPr>
              <a:t>f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.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Muster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5200"/>
              </a:lnSpc>
            </a:pP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Institut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für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In</a:t>
            </a:r>
            <a:r>
              <a:rPr dirty="0" sz="750" spc="-25">
                <a:solidFill>
                  <a:srgbClr val="00509B"/>
                </a:solidFill>
                <a:latin typeface="Arial"/>
                <a:cs typeface="Arial"/>
              </a:rPr>
              <a:t>f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o</a:t>
            </a:r>
            <a:r>
              <a:rPr dirty="0" sz="750" spc="15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mations</a:t>
            </a:r>
            <a:r>
              <a:rPr dirty="0" sz="750" spc="-20">
                <a:solidFill>
                  <a:srgbClr val="00509B"/>
                </a:solidFill>
                <a:latin typeface="Arial"/>
                <a:cs typeface="Arial"/>
              </a:rPr>
              <a:t>v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e</a:t>
            </a:r>
            <a:r>
              <a:rPr dirty="0" sz="750" spc="-10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arbeitung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 Leibniz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Uni</a:t>
            </a:r>
            <a:r>
              <a:rPr dirty="0" sz="750" spc="-20">
                <a:solidFill>
                  <a:srgbClr val="00509B"/>
                </a:solidFill>
                <a:latin typeface="Arial"/>
                <a:cs typeface="Arial"/>
              </a:rPr>
              <a:t>v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ersität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Hann</a:t>
            </a:r>
            <a:r>
              <a:rPr dirty="0" sz="750" spc="-15">
                <a:solidFill>
                  <a:srgbClr val="00509B"/>
                </a:solidFill>
                <a:latin typeface="Arial"/>
                <a:cs typeface="Arial"/>
              </a:rPr>
              <a:t>o</a:t>
            </a:r>
            <a:r>
              <a:rPr dirty="0" sz="750" spc="-20">
                <a:solidFill>
                  <a:srgbClr val="00509B"/>
                </a:solidFill>
                <a:latin typeface="Arial"/>
                <a:cs typeface="Arial"/>
              </a:rPr>
              <a:t>v</a:t>
            </a:r>
            <a:r>
              <a:rPr dirty="0" sz="750">
                <a:solidFill>
                  <a:srgbClr val="00509B"/>
                </a:solidFill>
                <a:latin typeface="Arial"/>
                <a:cs typeface="Arial"/>
              </a:rPr>
              <a:t>er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Klausu</a:t>
            </a:r>
            <a:r>
              <a:rPr dirty="0" sz="1000" spc="50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tagung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20">
                <a:solidFill>
                  <a:srgbClr val="00509B"/>
                </a:solidFill>
                <a:latin typeface="Arial"/>
                <a:cs typeface="Arial"/>
              </a:rPr>
              <a:t>2012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074" y="0"/>
            <a:ext cx="0" cy="3456304"/>
          </a:xfrm>
          <a:custGeom>
            <a:avLst/>
            <a:gdLst/>
            <a:ahLst/>
            <a:cxnLst/>
            <a:rect l="l" t="t" r="r" b="b"/>
            <a:pathLst>
              <a:path w="0" h="3456304">
                <a:moveTo>
                  <a:pt x="0" y="1229"/>
                </a:moveTo>
                <a:lnTo>
                  <a:pt x="0" y="3457228"/>
                </a:lnTo>
              </a:path>
            </a:pathLst>
          </a:custGeom>
          <a:ln w="12800">
            <a:solidFill>
              <a:srgbClr val="0050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53889" y="57563"/>
            <a:ext cx="899794" cy="380365"/>
          </a:xfrm>
          <a:custGeom>
            <a:avLst/>
            <a:gdLst/>
            <a:ahLst/>
            <a:cxnLst/>
            <a:rect l="l" t="t" r="r" b="b"/>
            <a:pathLst>
              <a:path w="899795" h="380365">
                <a:moveTo>
                  <a:pt x="0" y="0"/>
                </a:moveTo>
                <a:lnTo>
                  <a:pt x="899568" y="0"/>
                </a:lnTo>
                <a:lnTo>
                  <a:pt x="899568" y="379844"/>
                </a:lnTo>
                <a:lnTo>
                  <a:pt x="0" y="379844"/>
                </a:lnTo>
                <a:lnTo>
                  <a:pt x="0" y="0"/>
                </a:lnTo>
                <a:close/>
              </a:path>
            </a:pathLst>
          </a:custGeom>
          <a:solidFill>
            <a:srgbClr val="0050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23337" y="103285"/>
            <a:ext cx="280035" cy="69850"/>
          </a:xfrm>
          <a:custGeom>
            <a:avLst/>
            <a:gdLst/>
            <a:ahLst/>
            <a:cxnLst/>
            <a:rect l="l" t="t" r="r" b="b"/>
            <a:pathLst>
              <a:path w="280035" h="69850">
                <a:moveTo>
                  <a:pt x="278619" y="21317"/>
                </a:moveTo>
                <a:lnTo>
                  <a:pt x="246205" y="21317"/>
                </a:lnTo>
                <a:lnTo>
                  <a:pt x="246205" y="28287"/>
                </a:lnTo>
                <a:lnTo>
                  <a:pt x="267755" y="28287"/>
                </a:lnTo>
                <a:lnTo>
                  <a:pt x="244708" y="61736"/>
                </a:lnTo>
                <a:lnTo>
                  <a:pt x="244708" y="68706"/>
                </a:lnTo>
                <a:lnTo>
                  <a:pt x="279516" y="68706"/>
                </a:lnTo>
                <a:lnTo>
                  <a:pt x="279516" y="61736"/>
                </a:lnTo>
                <a:lnTo>
                  <a:pt x="255579" y="61736"/>
                </a:lnTo>
                <a:lnTo>
                  <a:pt x="278619" y="28071"/>
                </a:lnTo>
                <a:lnTo>
                  <a:pt x="278619" y="21317"/>
                </a:lnTo>
                <a:close/>
              </a:path>
              <a:path w="280035" h="69850">
                <a:moveTo>
                  <a:pt x="233256" y="0"/>
                </a:moveTo>
                <a:lnTo>
                  <a:pt x="222485" y="0"/>
                </a:lnTo>
                <a:lnTo>
                  <a:pt x="222485" y="10180"/>
                </a:lnTo>
                <a:lnTo>
                  <a:pt x="233256" y="10180"/>
                </a:lnTo>
                <a:lnTo>
                  <a:pt x="233256" y="0"/>
                </a:lnTo>
                <a:close/>
              </a:path>
              <a:path w="280035" h="69850">
                <a:moveTo>
                  <a:pt x="232366" y="21317"/>
                </a:moveTo>
                <a:lnTo>
                  <a:pt x="223406" y="21317"/>
                </a:lnTo>
                <a:lnTo>
                  <a:pt x="223406" y="68706"/>
                </a:lnTo>
                <a:lnTo>
                  <a:pt x="232366" y="68706"/>
                </a:lnTo>
                <a:lnTo>
                  <a:pt x="232366" y="21317"/>
                </a:lnTo>
                <a:close/>
              </a:path>
              <a:path w="280035" h="69850">
                <a:moveTo>
                  <a:pt x="178643" y="21317"/>
                </a:moveTo>
                <a:lnTo>
                  <a:pt x="169683" y="21317"/>
                </a:lnTo>
                <a:lnTo>
                  <a:pt x="169683" y="68706"/>
                </a:lnTo>
                <a:lnTo>
                  <a:pt x="178643" y="68706"/>
                </a:lnTo>
                <a:lnTo>
                  <a:pt x="178643" y="39140"/>
                </a:lnTo>
                <a:lnTo>
                  <a:pt x="182643" y="31473"/>
                </a:lnTo>
                <a:lnTo>
                  <a:pt x="178841" y="31473"/>
                </a:lnTo>
                <a:lnTo>
                  <a:pt x="178643" y="21317"/>
                </a:lnTo>
                <a:close/>
              </a:path>
              <a:path w="280035" h="69850">
                <a:moveTo>
                  <a:pt x="206521" y="29182"/>
                </a:moveTo>
                <a:lnTo>
                  <a:pt x="197682" y="29182"/>
                </a:lnTo>
                <a:lnTo>
                  <a:pt x="197682" y="68706"/>
                </a:lnTo>
                <a:lnTo>
                  <a:pt x="206667" y="68706"/>
                </a:lnTo>
                <a:lnTo>
                  <a:pt x="206667" y="29979"/>
                </a:lnTo>
                <a:lnTo>
                  <a:pt x="206521" y="29182"/>
                </a:lnTo>
                <a:close/>
              </a:path>
              <a:path w="280035" h="69850">
                <a:moveTo>
                  <a:pt x="204880" y="20212"/>
                </a:moveTo>
                <a:lnTo>
                  <a:pt x="184227" y="20212"/>
                </a:lnTo>
                <a:lnTo>
                  <a:pt x="180430" y="27491"/>
                </a:lnTo>
                <a:lnTo>
                  <a:pt x="178841" y="31473"/>
                </a:lnTo>
                <a:lnTo>
                  <a:pt x="182643" y="31473"/>
                </a:lnTo>
                <a:lnTo>
                  <a:pt x="183837" y="29182"/>
                </a:lnTo>
                <a:lnTo>
                  <a:pt x="206521" y="29182"/>
                </a:lnTo>
                <a:lnTo>
                  <a:pt x="204880" y="20212"/>
                </a:lnTo>
                <a:close/>
              </a:path>
              <a:path w="280035" h="69850">
                <a:moveTo>
                  <a:pt x="127678" y="0"/>
                </a:moveTo>
                <a:lnTo>
                  <a:pt x="118718" y="0"/>
                </a:lnTo>
                <a:lnTo>
                  <a:pt x="118718" y="49098"/>
                </a:lnTo>
                <a:lnTo>
                  <a:pt x="120698" y="60561"/>
                </a:lnTo>
                <a:lnTo>
                  <a:pt x="133033" y="69496"/>
                </a:lnTo>
                <a:lnTo>
                  <a:pt x="148269" y="65906"/>
                </a:lnTo>
                <a:lnTo>
                  <a:pt x="150341" y="62822"/>
                </a:lnTo>
                <a:lnTo>
                  <a:pt x="127894" y="62822"/>
                </a:lnTo>
                <a:lnTo>
                  <a:pt x="127713" y="53969"/>
                </a:lnTo>
                <a:lnTo>
                  <a:pt x="127702" y="38344"/>
                </a:lnTo>
                <a:lnTo>
                  <a:pt x="130247" y="27781"/>
                </a:lnTo>
                <a:lnTo>
                  <a:pt x="127894" y="27781"/>
                </a:lnTo>
                <a:lnTo>
                  <a:pt x="127678" y="0"/>
                </a:lnTo>
                <a:close/>
              </a:path>
              <a:path w="280035" h="69850">
                <a:moveTo>
                  <a:pt x="151484" y="27200"/>
                </a:moveTo>
                <a:lnTo>
                  <a:pt x="145239" y="27200"/>
                </a:lnTo>
                <a:lnTo>
                  <a:pt x="146420" y="38344"/>
                </a:lnTo>
                <a:lnTo>
                  <a:pt x="146420" y="53969"/>
                </a:lnTo>
                <a:lnTo>
                  <a:pt x="144541" y="62822"/>
                </a:lnTo>
                <a:lnTo>
                  <a:pt x="150341" y="62822"/>
                </a:lnTo>
                <a:lnTo>
                  <a:pt x="155254" y="55511"/>
                </a:lnTo>
                <a:lnTo>
                  <a:pt x="154870" y="36867"/>
                </a:lnTo>
                <a:lnTo>
                  <a:pt x="151484" y="27200"/>
                </a:lnTo>
                <a:close/>
              </a:path>
              <a:path w="280035" h="69850">
                <a:moveTo>
                  <a:pt x="132681" y="20212"/>
                </a:moveTo>
                <a:lnTo>
                  <a:pt x="128983" y="25200"/>
                </a:lnTo>
                <a:lnTo>
                  <a:pt x="127894" y="27781"/>
                </a:lnTo>
                <a:lnTo>
                  <a:pt x="130247" y="27781"/>
                </a:lnTo>
                <a:lnTo>
                  <a:pt x="130386" y="27200"/>
                </a:lnTo>
                <a:lnTo>
                  <a:pt x="151484" y="27200"/>
                </a:lnTo>
                <a:lnTo>
                  <a:pt x="150676" y="24893"/>
                </a:lnTo>
                <a:lnTo>
                  <a:pt x="141443" y="20248"/>
                </a:lnTo>
                <a:lnTo>
                  <a:pt x="132681" y="20212"/>
                </a:lnTo>
                <a:close/>
              </a:path>
              <a:path w="280035" h="69850">
                <a:moveTo>
                  <a:pt x="104780" y="0"/>
                </a:moveTo>
                <a:lnTo>
                  <a:pt x="94008" y="0"/>
                </a:lnTo>
                <a:lnTo>
                  <a:pt x="94008" y="10180"/>
                </a:lnTo>
                <a:lnTo>
                  <a:pt x="104780" y="10180"/>
                </a:lnTo>
                <a:lnTo>
                  <a:pt x="104780" y="0"/>
                </a:lnTo>
                <a:close/>
              </a:path>
              <a:path w="280035" h="69850">
                <a:moveTo>
                  <a:pt x="103890" y="21317"/>
                </a:moveTo>
                <a:lnTo>
                  <a:pt x="94899" y="21317"/>
                </a:lnTo>
                <a:lnTo>
                  <a:pt x="94899" y="68706"/>
                </a:lnTo>
                <a:lnTo>
                  <a:pt x="103890" y="68706"/>
                </a:lnTo>
                <a:lnTo>
                  <a:pt x="103890" y="21317"/>
                </a:lnTo>
                <a:close/>
              </a:path>
              <a:path w="280035" h="69850">
                <a:moveTo>
                  <a:pt x="63886" y="20214"/>
                </a:moveTo>
                <a:lnTo>
                  <a:pt x="53566" y="22626"/>
                </a:lnTo>
                <a:lnTo>
                  <a:pt x="45070" y="34766"/>
                </a:lnTo>
                <a:lnTo>
                  <a:pt x="46867" y="53927"/>
                </a:lnTo>
                <a:lnTo>
                  <a:pt x="53219" y="64993"/>
                </a:lnTo>
                <a:lnTo>
                  <a:pt x="63366" y="69489"/>
                </a:lnTo>
                <a:lnTo>
                  <a:pt x="72972" y="69792"/>
                </a:lnTo>
                <a:lnTo>
                  <a:pt x="75773" y="69095"/>
                </a:lnTo>
                <a:lnTo>
                  <a:pt x="79663" y="68200"/>
                </a:lnTo>
                <a:lnTo>
                  <a:pt x="79663" y="62822"/>
                </a:lnTo>
                <a:lnTo>
                  <a:pt x="70672" y="62822"/>
                </a:lnTo>
                <a:lnTo>
                  <a:pt x="57763" y="56448"/>
                </a:lnTo>
                <a:lnTo>
                  <a:pt x="53316" y="43633"/>
                </a:lnTo>
                <a:lnTo>
                  <a:pt x="80745" y="41529"/>
                </a:lnTo>
                <a:lnTo>
                  <a:pt x="80745" y="39239"/>
                </a:lnTo>
                <a:lnTo>
                  <a:pt x="79616" y="35547"/>
                </a:lnTo>
                <a:lnTo>
                  <a:pt x="53623" y="35547"/>
                </a:lnTo>
                <a:lnTo>
                  <a:pt x="53623" y="33473"/>
                </a:lnTo>
                <a:lnTo>
                  <a:pt x="55726" y="27200"/>
                </a:lnTo>
                <a:lnTo>
                  <a:pt x="77063" y="27200"/>
                </a:lnTo>
                <a:lnTo>
                  <a:pt x="76580" y="25622"/>
                </a:lnTo>
                <a:lnTo>
                  <a:pt x="63886" y="20214"/>
                </a:lnTo>
                <a:close/>
              </a:path>
              <a:path w="280035" h="69850">
                <a:moveTo>
                  <a:pt x="79663" y="61137"/>
                </a:moveTo>
                <a:lnTo>
                  <a:pt x="77560" y="61835"/>
                </a:lnTo>
                <a:lnTo>
                  <a:pt x="74784" y="62822"/>
                </a:lnTo>
                <a:lnTo>
                  <a:pt x="79663" y="62822"/>
                </a:lnTo>
                <a:lnTo>
                  <a:pt x="79663" y="61137"/>
                </a:lnTo>
                <a:close/>
              </a:path>
              <a:path w="280035" h="69850">
                <a:moveTo>
                  <a:pt x="77063" y="27200"/>
                </a:moveTo>
                <a:lnTo>
                  <a:pt x="69998" y="27200"/>
                </a:lnTo>
                <a:lnTo>
                  <a:pt x="71785" y="32559"/>
                </a:lnTo>
                <a:lnTo>
                  <a:pt x="71785" y="35547"/>
                </a:lnTo>
                <a:lnTo>
                  <a:pt x="79616" y="35547"/>
                </a:lnTo>
                <a:lnTo>
                  <a:pt x="77063" y="27200"/>
                </a:lnTo>
                <a:close/>
              </a:path>
              <a:path w="280035" h="69850">
                <a:moveTo>
                  <a:pt x="9974" y="0"/>
                </a:moveTo>
                <a:lnTo>
                  <a:pt x="0" y="0"/>
                </a:lnTo>
                <a:lnTo>
                  <a:pt x="0" y="68706"/>
                </a:lnTo>
                <a:lnTo>
                  <a:pt x="36402" y="68706"/>
                </a:lnTo>
                <a:lnTo>
                  <a:pt x="36402" y="60748"/>
                </a:lnTo>
                <a:lnTo>
                  <a:pt x="9974" y="60748"/>
                </a:lnTo>
                <a:lnTo>
                  <a:pt x="9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2539" y="213638"/>
            <a:ext cx="440690" cy="69850"/>
          </a:xfrm>
          <a:custGeom>
            <a:avLst/>
            <a:gdLst/>
            <a:ahLst/>
            <a:cxnLst/>
            <a:rect l="l" t="t" r="r" b="b"/>
            <a:pathLst>
              <a:path w="440689" h="69850">
                <a:moveTo>
                  <a:pt x="427099" y="28262"/>
                </a:moveTo>
                <a:lnTo>
                  <a:pt x="418139" y="28262"/>
                </a:lnTo>
                <a:lnTo>
                  <a:pt x="418139" y="64705"/>
                </a:lnTo>
                <a:lnTo>
                  <a:pt x="420916" y="69792"/>
                </a:lnTo>
                <a:lnTo>
                  <a:pt x="434779" y="69792"/>
                </a:lnTo>
                <a:lnTo>
                  <a:pt x="437172" y="69601"/>
                </a:lnTo>
                <a:lnTo>
                  <a:pt x="439466" y="69095"/>
                </a:lnTo>
                <a:lnTo>
                  <a:pt x="439466" y="62822"/>
                </a:lnTo>
                <a:lnTo>
                  <a:pt x="427705" y="62822"/>
                </a:lnTo>
                <a:lnTo>
                  <a:pt x="427099" y="57853"/>
                </a:lnTo>
                <a:lnTo>
                  <a:pt x="427099" y="28262"/>
                </a:lnTo>
                <a:close/>
              </a:path>
              <a:path w="440689" h="69850">
                <a:moveTo>
                  <a:pt x="439466" y="62125"/>
                </a:moveTo>
                <a:lnTo>
                  <a:pt x="438162" y="62507"/>
                </a:lnTo>
                <a:lnTo>
                  <a:pt x="436282" y="62822"/>
                </a:lnTo>
                <a:lnTo>
                  <a:pt x="439466" y="62822"/>
                </a:lnTo>
                <a:lnTo>
                  <a:pt x="439466" y="62125"/>
                </a:lnTo>
                <a:close/>
              </a:path>
              <a:path w="440689" h="69850">
                <a:moveTo>
                  <a:pt x="440264" y="21317"/>
                </a:moveTo>
                <a:lnTo>
                  <a:pt x="409662" y="21317"/>
                </a:lnTo>
                <a:lnTo>
                  <a:pt x="409662" y="28262"/>
                </a:lnTo>
                <a:lnTo>
                  <a:pt x="440264" y="28262"/>
                </a:lnTo>
                <a:lnTo>
                  <a:pt x="440264" y="21317"/>
                </a:lnTo>
                <a:close/>
              </a:path>
              <a:path w="440689" h="69850">
                <a:moveTo>
                  <a:pt x="427099" y="4580"/>
                </a:moveTo>
                <a:lnTo>
                  <a:pt x="418139" y="10155"/>
                </a:lnTo>
                <a:lnTo>
                  <a:pt x="418139" y="21317"/>
                </a:lnTo>
                <a:lnTo>
                  <a:pt x="427099" y="21317"/>
                </a:lnTo>
                <a:lnTo>
                  <a:pt x="427099" y="4580"/>
                </a:lnTo>
                <a:close/>
              </a:path>
              <a:path w="440689" h="69850">
                <a:moveTo>
                  <a:pt x="398890" y="27182"/>
                </a:moveTo>
                <a:lnTo>
                  <a:pt x="386040" y="27182"/>
                </a:lnTo>
                <a:lnTo>
                  <a:pt x="389107" y="28676"/>
                </a:lnTo>
                <a:lnTo>
                  <a:pt x="389924" y="33257"/>
                </a:lnTo>
                <a:lnTo>
                  <a:pt x="389924" y="41529"/>
                </a:lnTo>
                <a:lnTo>
                  <a:pt x="374913" y="43590"/>
                </a:lnTo>
                <a:lnTo>
                  <a:pt x="364978" y="51736"/>
                </a:lnTo>
                <a:lnTo>
                  <a:pt x="363984" y="64415"/>
                </a:lnTo>
                <a:lnTo>
                  <a:pt x="368572" y="69792"/>
                </a:lnTo>
                <a:lnTo>
                  <a:pt x="384736" y="69792"/>
                </a:lnTo>
                <a:lnTo>
                  <a:pt x="388526" y="65403"/>
                </a:lnTo>
                <a:lnTo>
                  <a:pt x="389707" y="62822"/>
                </a:lnTo>
                <a:lnTo>
                  <a:pt x="376450" y="62822"/>
                </a:lnTo>
                <a:lnTo>
                  <a:pt x="373958" y="60433"/>
                </a:lnTo>
                <a:lnTo>
                  <a:pt x="373958" y="50666"/>
                </a:lnTo>
                <a:lnTo>
                  <a:pt x="381038" y="47487"/>
                </a:lnTo>
                <a:lnTo>
                  <a:pt x="398890" y="47487"/>
                </a:lnTo>
                <a:lnTo>
                  <a:pt x="398890" y="27182"/>
                </a:lnTo>
                <a:close/>
              </a:path>
              <a:path w="440689" h="69850">
                <a:moveTo>
                  <a:pt x="398890" y="47487"/>
                </a:moveTo>
                <a:lnTo>
                  <a:pt x="389924" y="47487"/>
                </a:lnTo>
                <a:lnTo>
                  <a:pt x="389924" y="55753"/>
                </a:lnTo>
                <a:lnTo>
                  <a:pt x="385335" y="62822"/>
                </a:lnTo>
                <a:lnTo>
                  <a:pt x="389707" y="62822"/>
                </a:lnTo>
                <a:lnTo>
                  <a:pt x="389924" y="68681"/>
                </a:lnTo>
                <a:lnTo>
                  <a:pt x="398890" y="68681"/>
                </a:lnTo>
                <a:lnTo>
                  <a:pt x="398890" y="47487"/>
                </a:lnTo>
                <a:close/>
              </a:path>
              <a:path w="440689" h="69850">
                <a:moveTo>
                  <a:pt x="398890" y="20212"/>
                </a:moveTo>
                <a:lnTo>
                  <a:pt x="370074" y="20212"/>
                </a:lnTo>
                <a:lnTo>
                  <a:pt x="365579" y="26892"/>
                </a:lnTo>
                <a:lnTo>
                  <a:pt x="365579" y="34436"/>
                </a:lnTo>
                <a:lnTo>
                  <a:pt x="375071" y="34436"/>
                </a:lnTo>
                <a:lnTo>
                  <a:pt x="375071" y="30652"/>
                </a:lnTo>
                <a:lnTo>
                  <a:pt x="377247" y="27182"/>
                </a:lnTo>
                <a:lnTo>
                  <a:pt x="398890" y="27182"/>
                </a:lnTo>
                <a:lnTo>
                  <a:pt x="398890" y="20212"/>
                </a:lnTo>
                <a:close/>
              </a:path>
              <a:path w="440689" h="69850">
                <a:moveTo>
                  <a:pt x="399180" y="895"/>
                </a:moveTo>
                <a:lnTo>
                  <a:pt x="386931" y="895"/>
                </a:lnTo>
                <a:lnTo>
                  <a:pt x="386931" y="11841"/>
                </a:lnTo>
                <a:lnTo>
                  <a:pt x="399180" y="11841"/>
                </a:lnTo>
                <a:lnTo>
                  <a:pt x="399180" y="895"/>
                </a:lnTo>
                <a:close/>
              </a:path>
              <a:path w="440689" h="69850">
                <a:moveTo>
                  <a:pt x="378645" y="895"/>
                </a:moveTo>
                <a:lnTo>
                  <a:pt x="366377" y="895"/>
                </a:lnTo>
                <a:lnTo>
                  <a:pt x="366377" y="11841"/>
                </a:lnTo>
                <a:lnTo>
                  <a:pt x="378645" y="11841"/>
                </a:lnTo>
                <a:lnTo>
                  <a:pt x="378645" y="895"/>
                </a:lnTo>
                <a:close/>
              </a:path>
              <a:path w="440689" h="69850">
                <a:moveTo>
                  <a:pt x="342873" y="28262"/>
                </a:moveTo>
                <a:lnTo>
                  <a:pt x="333913" y="28262"/>
                </a:lnTo>
                <a:lnTo>
                  <a:pt x="333913" y="64705"/>
                </a:lnTo>
                <a:lnTo>
                  <a:pt x="336689" y="69792"/>
                </a:lnTo>
                <a:lnTo>
                  <a:pt x="350553" y="69792"/>
                </a:lnTo>
                <a:lnTo>
                  <a:pt x="352946" y="69601"/>
                </a:lnTo>
                <a:lnTo>
                  <a:pt x="355240" y="69095"/>
                </a:lnTo>
                <a:lnTo>
                  <a:pt x="355240" y="62822"/>
                </a:lnTo>
                <a:lnTo>
                  <a:pt x="343479" y="62822"/>
                </a:lnTo>
                <a:lnTo>
                  <a:pt x="342873" y="57853"/>
                </a:lnTo>
                <a:lnTo>
                  <a:pt x="342873" y="28262"/>
                </a:lnTo>
                <a:close/>
              </a:path>
              <a:path w="440689" h="69850">
                <a:moveTo>
                  <a:pt x="355240" y="62125"/>
                </a:moveTo>
                <a:lnTo>
                  <a:pt x="353935" y="62507"/>
                </a:lnTo>
                <a:lnTo>
                  <a:pt x="352055" y="62822"/>
                </a:lnTo>
                <a:lnTo>
                  <a:pt x="355240" y="62822"/>
                </a:lnTo>
                <a:lnTo>
                  <a:pt x="355240" y="62125"/>
                </a:lnTo>
                <a:close/>
              </a:path>
              <a:path w="440689" h="69850">
                <a:moveTo>
                  <a:pt x="356038" y="21317"/>
                </a:moveTo>
                <a:lnTo>
                  <a:pt x="325435" y="21317"/>
                </a:lnTo>
                <a:lnTo>
                  <a:pt x="325435" y="28262"/>
                </a:lnTo>
                <a:lnTo>
                  <a:pt x="356038" y="28262"/>
                </a:lnTo>
                <a:lnTo>
                  <a:pt x="356038" y="21317"/>
                </a:lnTo>
                <a:close/>
              </a:path>
              <a:path w="440689" h="69850">
                <a:moveTo>
                  <a:pt x="342873" y="4580"/>
                </a:moveTo>
                <a:lnTo>
                  <a:pt x="333913" y="10155"/>
                </a:lnTo>
                <a:lnTo>
                  <a:pt x="333913" y="21317"/>
                </a:lnTo>
                <a:lnTo>
                  <a:pt x="342873" y="21317"/>
                </a:lnTo>
                <a:lnTo>
                  <a:pt x="342873" y="4580"/>
                </a:lnTo>
                <a:close/>
              </a:path>
              <a:path w="440689" h="69850">
                <a:moveTo>
                  <a:pt x="314082" y="0"/>
                </a:moveTo>
                <a:lnTo>
                  <a:pt x="303310" y="0"/>
                </a:lnTo>
                <a:lnTo>
                  <a:pt x="303310" y="10155"/>
                </a:lnTo>
                <a:lnTo>
                  <a:pt x="314082" y="10155"/>
                </a:lnTo>
                <a:lnTo>
                  <a:pt x="314082" y="0"/>
                </a:lnTo>
                <a:close/>
              </a:path>
              <a:path w="440689" h="69850">
                <a:moveTo>
                  <a:pt x="313185" y="21317"/>
                </a:moveTo>
                <a:lnTo>
                  <a:pt x="304201" y="21317"/>
                </a:lnTo>
                <a:lnTo>
                  <a:pt x="304201" y="68681"/>
                </a:lnTo>
                <a:lnTo>
                  <a:pt x="313185" y="68681"/>
                </a:lnTo>
                <a:lnTo>
                  <a:pt x="313185" y="21317"/>
                </a:lnTo>
                <a:close/>
              </a:path>
              <a:path w="440689" h="69850">
                <a:moveTo>
                  <a:pt x="261639" y="60026"/>
                </a:moveTo>
                <a:lnTo>
                  <a:pt x="261639" y="67885"/>
                </a:lnTo>
                <a:lnTo>
                  <a:pt x="263742" y="68490"/>
                </a:lnTo>
                <a:lnTo>
                  <a:pt x="267922" y="69792"/>
                </a:lnTo>
                <a:lnTo>
                  <a:pt x="285069" y="69792"/>
                </a:lnTo>
                <a:lnTo>
                  <a:pt x="292248" y="65403"/>
                </a:lnTo>
                <a:lnTo>
                  <a:pt x="292248" y="62822"/>
                </a:lnTo>
                <a:lnTo>
                  <a:pt x="268620" y="62822"/>
                </a:lnTo>
                <a:lnTo>
                  <a:pt x="262536" y="60433"/>
                </a:lnTo>
                <a:lnTo>
                  <a:pt x="261639" y="60026"/>
                </a:lnTo>
                <a:close/>
              </a:path>
              <a:path w="440689" h="69850">
                <a:moveTo>
                  <a:pt x="283282" y="20212"/>
                </a:moveTo>
                <a:lnTo>
                  <a:pt x="268620" y="20212"/>
                </a:lnTo>
                <a:lnTo>
                  <a:pt x="261639" y="24885"/>
                </a:lnTo>
                <a:lnTo>
                  <a:pt x="261639" y="40418"/>
                </a:lnTo>
                <a:lnTo>
                  <a:pt x="266833" y="43604"/>
                </a:lnTo>
                <a:lnTo>
                  <a:pt x="271112" y="46302"/>
                </a:lnTo>
                <a:lnTo>
                  <a:pt x="275701" y="49074"/>
                </a:lnTo>
                <a:lnTo>
                  <a:pt x="278885" y="51173"/>
                </a:lnTo>
                <a:lnTo>
                  <a:pt x="283282" y="53154"/>
                </a:lnTo>
                <a:lnTo>
                  <a:pt x="283282" y="61618"/>
                </a:lnTo>
                <a:lnTo>
                  <a:pt x="277896" y="62822"/>
                </a:lnTo>
                <a:lnTo>
                  <a:pt x="292248" y="62822"/>
                </a:lnTo>
                <a:lnTo>
                  <a:pt x="292248" y="47580"/>
                </a:lnTo>
                <a:lnTo>
                  <a:pt x="286281" y="44493"/>
                </a:lnTo>
                <a:lnTo>
                  <a:pt x="281278" y="41406"/>
                </a:lnTo>
                <a:lnTo>
                  <a:pt x="277512" y="39214"/>
                </a:lnTo>
                <a:lnTo>
                  <a:pt x="274396" y="37331"/>
                </a:lnTo>
                <a:lnTo>
                  <a:pt x="270630" y="35547"/>
                </a:lnTo>
                <a:lnTo>
                  <a:pt x="270630" y="29275"/>
                </a:lnTo>
                <a:lnTo>
                  <a:pt x="274495" y="27182"/>
                </a:lnTo>
                <a:lnTo>
                  <a:pt x="289274" y="27182"/>
                </a:lnTo>
                <a:lnTo>
                  <a:pt x="289274" y="21897"/>
                </a:lnTo>
                <a:lnTo>
                  <a:pt x="286979" y="21515"/>
                </a:lnTo>
                <a:lnTo>
                  <a:pt x="283282" y="20212"/>
                </a:lnTo>
                <a:close/>
              </a:path>
              <a:path w="440689" h="69850">
                <a:moveTo>
                  <a:pt x="289274" y="27182"/>
                </a:moveTo>
                <a:lnTo>
                  <a:pt x="283572" y="27182"/>
                </a:lnTo>
                <a:lnTo>
                  <a:pt x="287969" y="29374"/>
                </a:lnTo>
                <a:lnTo>
                  <a:pt x="289274" y="29979"/>
                </a:lnTo>
                <a:lnTo>
                  <a:pt x="289274" y="27182"/>
                </a:lnTo>
                <a:close/>
              </a:path>
              <a:path w="440689" h="69850">
                <a:moveTo>
                  <a:pt x="239131" y="21317"/>
                </a:moveTo>
                <a:lnTo>
                  <a:pt x="230171" y="21317"/>
                </a:lnTo>
                <a:lnTo>
                  <a:pt x="230171" y="68681"/>
                </a:lnTo>
                <a:lnTo>
                  <a:pt x="239131" y="68681"/>
                </a:lnTo>
                <a:lnTo>
                  <a:pt x="239131" y="34053"/>
                </a:lnTo>
                <a:lnTo>
                  <a:pt x="244434" y="30868"/>
                </a:lnTo>
                <a:lnTo>
                  <a:pt x="239347" y="30868"/>
                </a:lnTo>
                <a:lnTo>
                  <a:pt x="239131" y="21317"/>
                </a:lnTo>
                <a:close/>
              </a:path>
              <a:path w="440689" h="69850">
                <a:moveTo>
                  <a:pt x="253984" y="20212"/>
                </a:moveTo>
                <a:lnTo>
                  <a:pt x="244610" y="20212"/>
                </a:lnTo>
                <a:lnTo>
                  <a:pt x="240627" y="27083"/>
                </a:lnTo>
                <a:lnTo>
                  <a:pt x="239347" y="30868"/>
                </a:lnTo>
                <a:lnTo>
                  <a:pt x="244434" y="30868"/>
                </a:lnTo>
                <a:lnTo>
                  <a:pt x="245914" y="29979"/>
                </a:lnTo>
                <a:lnTo>
                  <a:pt x="253984" y="29979"/>
                </a:lnTo>
                <a:lnTo>
                  <a:pt x="253984" y="20212"/>
                </a:lnTo>
                <a:close/>
              </a:path>
              <a:path w="440689" h="69850">
                <a:moveTo>
                  <a:pt x="200122" y="20213"/>
                </a:moveTo>
                <a:lnTo>
                  <a:pt x="189824" y="22629"/>
                </a:lnTo>
                <a:lnTo>
                  <a:pt x="181323" y="34783"/>
                </a:lnTo>
                <a:lnTo>
                  <a:pt x="183124" y="53938"/>
                </a:lnTo>
                <a:lnTo>
                  <a:pt x="189482" y="65000"/>
                </a:lnTo>
                <a:lnTo>
                  <a:pt x="199635" y="69491"/>
                </a:lnTo>
                <a:lnTo>
                  <a:pt x="209227" y="69792"/>
                </a:lnTo>
                <a:lnTo>
                  <a:pt x="212028" y="69095"/>
                </a:lnTo>
                <a:lnTo>
                  <a:pt x="215918" y="68200"/>
                </a:lnTo>
                <a:lnTo>
                  <a:pt x="215918" y="62822"/>
                </a:lnTo>
                <a:lnTo>
                  <a:pt x="206933" y="62822"/>
                </a:lnTo>
                <a:lnTo>
                  <a:pt x="194020" y="56450"/>
                </a:lnTo>
                <a:lnTo>
                  <a:pt x="189571" y="43636"/>
                </a:lnTo>
                <a:lnTo>
                  <a:pt x="217006" y="41529"/>
                </a:lnTo>
                <a:lnTo>
                  <a:pt x="217006" y="39214"/>
                </a:lnTo>
                <a:lnTo>
                  <a:pt x="215881" y="35547"/>
                </a:lnTo>
                <a:lnTo>
                  <a:pt x="189903" y="35547"/>
                </a:lnTo>
                <a:lnTo>
                  <a:pt x="189903" y="33448"/>
                </a:lnTo>
                <a:lnTo>
                  <a:pt x="191981" y="27182"/>
                </a:lnTo>
                <a:lnTo>
                  <a:pt x="213315" y="27182"/>
                </a:lnTo>
                <a:lnTo>
                  <a:pt x="212834" y="25613"/>
                </a:lnTo>
                <a:lnTo>
                  <a:pt x="200122" y="20213"/>
                </a:lnTo>
                <a:close/>
              </a:path>
              <a:path w="440689" h="69850">
                <a:moveTo>
                  <a:pt x="215918" y="61137"/>
                </a:moveTo>
                <a:lnTo>
                  <a:pt x="213815" y="61835"/>
                </a:lnTo>
                <a:lnTo>
                  <a:pt x="211039" y="62822"/>
                </a:lnTo>
                <a:lnTo>
                  <a:pt x="215918" y="62822"/>
                </a:lnTo>
                <a:lnTo>
                  <a:pt x="215918" y="61137"/>
                </a:lnTo>
                <a:close/>
              </a:path>
              <a:path w="440689" h="69850">
                <a:moveTo>
                  <a:pt x="213315" y="27182"/>
                </a:moveTo>
                <a:lnTo>
                  <a:pt x="206228" y="27182"/>
                </a:lnTo>
                <a:lnTo>
                  <a:pt x="208040" y="32559"/>
                </a:lnTo>
                <a:lnTo>
                  <a:pt x="208040" y="35547"/>
                </a:lnTo>
                <a:lnTo>
                  <a:pt x="215881" y="35547"/>
                </a:lnTo>
                <a:lnTo>
                  <a:pt x="213315" y="27182"/>
                </a:lnTo>
                <a:close/>
              </a:path>
              <a:path w="440689" h="69850">
                <a:moveTo>
                  <a:pt x="141641" y="21317"/>
                </a:moveTo>
                <a:lnTo>
                  <a:pt x="131666" y="21317"/>
                </a:lnTo>
                <a:lnTo>
                  <a:pt x="149611" y="68681"/>
                </a:lnTo>
                <a:lnTo>
                  <a:pt x="158794" y="68681"/>
                </a:lnTo>
                <a:lnTo>
                  <a:pt x="163283" y="55753"/>
                </a:lnTo>
                <a:lnTo>
                  <a:pt x="154199" y="55753"/>
                </a:lnTo>
                <a:lnTo>
                  <a:pt x="141641" y="21317"/>
                </a:lnTo>
                <a:close/>
              </a:path>
              <a:path w="440689" h="69850">
                <a:moveTo>
                  <a:pt x="175242" y="21317"/>
                </a:moveTo>
                <a:lnTo>
                  <a:pt x="165262" y="21317"/>
                </a:lnTo>
                <a:lnTo>
                  <a:pt x="154199" y="55753"/>
                </a:lnTo>
                <a:lnTo>
                  <a:pt x="163283" y="55753"/>
                </a:lnTo>
                <a:lnTo>
                  <a:pt x="175242" y="21317"/>
                </a:lnTo>
                <a:close/>
              </a:path>
              <a:path w="440689" h="69850">
                <a:moveTo>
                  <a:pt x="121717" y="0"/>
                </a:moveTo>
                <a:lnTo>
                  <a:pt x="110939" y="0"/>
                </a:lnTo>
                <a:lnTo>
                  <a:pt x="110939" y="10155"/>
                </a:lnTo>
                <a:lnTo>
                  <a:pt x="121717" y="10155"/>
                </a:lnTo>
                <a:lnTo>
                  <a:pt x="121717" y="0"/>
                </a:lnTo>
                <a:close/>
              </a:path>
              <a:path w="440689" h="69850">
                <a:moveTo>
                  <a:pt x="120820" y="21317"/>
                </a:moveTo>
                <a:lnTo>
                  <a:pt x="111836" y="21317"/>
                </a:lnTo>
                <a:lnTo>
                  <a:pt x="111836" y="68681"/>
                </a:lnTo>
                <a:lnTo>
                  <a:pt x="120820" y="68681"/>
                </a:lnTo>
                <a:lnTo>
                  <a:pt x="120820" y="21317"/>
                </a:lnTo>
                <a:close/>
              </a:path>
              <a:path w="440689" h="69850">
                <a:moveTo>
                  <a:pt x="69082" y="21317"/>
                </a:moveTo>
                <a:lnTo>
                  <a:pt x="60122" y="21317"/>
                </a:lnTo>
                <a:lnTo>
                  <a:pt x="60122" y="68681"/>
                </a:lnTo>
                <a:lnTo>
                  <a:pt x="69082" y="68681"/>
                </a:lnTo>
                <a:lnTo>
                  <a:pt x="69082" y="39116"/>
                </a:lnTo>
                <a:lnTo>
                  <a:pt x="73079" y="31473"/>
                </a:lnTo>
                <a:lnTo>
                  <a:pt x="69299" y="31473"/>
                </a:lnTo>
                <a:lnTo>
                  <a:pt x="69082" y="21317"/>
                </a:lnTo>
                <a:close/>
              </a:path>
              <a:path w="440689" h="69850">
                <a:moveTo>
                  <a:pt x="96955" y="29182"/>
                </a:moveTo>
                <a:lnTo>
                  <a:pt x="88140" y="29182"/>
                </a:lnTo>
                <a:lnTo>
                  <a:pt x="88140" y="68681"/>
                </a:lnTo>
                <a:lnTo>
                  <a:pt x="97100" y="68681"/>
                </a:lnTo>
                <a:lnTo>
                  <a:pt x="97100" y="29979"/>
                </a:lnTo>
                <a:lnTo>
                  <a:pt x="96955" y="29182"/>
                </a:lnTo>
                <a:close/>
              </a:path>
              <a:path w="440689" h="69850">
                <a:moveTo>
                  <a:pt x="95313" y="20212"/>
                </a:moveTo>
                <a:lnTo>
                  <a:pt x="74685" y="20212"/>
                </a:lnTo>
                <a:lnTo>
                  <a:pt x="70894" y="27466"/>
                </a:lnTo>
                <a:lnTo>
                  <a:pt x="69299" y="31473"/>
                </a:lnTo>
                <a:lnTo>
                  <a:pt x="73079" y="31473"/>
                </a:lnTo>
                <a:lnTo>
                  <a:pt x="74277" y="29182"/>
                </a:lnTo>
                <a:lnTo>
                  <a:pt x="96955" y="29182"/>
                </a:lnTo>
                <a:lnTo>
                  <a:pt x="95313" y="20212"/>
                </a:lnTo>
                <a:close/>
              </a:path>
              <a:path w="440689" h="69850">
                <a:moveTo>
                  <a:pt x="9974" y="0"/>
                </a:moveTo>
                <a:lnTo>
                  <a:pt x="0" y="0"/>
                </a:lnTo>
                <a:lnTo>
                  <a:pt x="0" y="48376"/>
                </a:lnTo>
                <a:lnTo>
                  <a:pt x="4371" y="62329"/>
                </a:lnTo>
                <a:lnTo>
                  <a:pt x="15824" y="69010"/>
                </a:lnTo>
                <a:lnTo>
                  <a:pt x="33131" y="67272"/>
                </a:lnTo>
                <a:lnTo>
                  <a:pt x="41211" y="61835"/>
                </a:lnTo>
                <a:lnTo>
                  <a:pt x="9974" y="61835"/>
                </a:lnTo>
                <a:lnTo>
                  <a:pt x="9974" y="0"/>
                </a:lnTo>
                <a:close/>
              </a:path>
              <a:path w="440689" h="69850">
                <a:moveTo>
                  <a:pt x="46667" y="0"/>
                </a:moveTo>
                <a:lnTo>
                  <a:pt x="36693" y="0"/>
                </a:lnTo>
                <a:lnTo>
                  <a:pt x="36693" y="61835"/>
                </a:lnTo>
                <a:lnTo>
                  <a:pt x="41211" y="61835"/>
                </a:lnTo>
                <a:lnTo>
                  <a:pt x="43343" y="60400"/>
                </a:lnTo>
                <a:lnTo>
                  <a:pt x="46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3337" y="323992"/>
            <a:ext cx="383540" cy="69850"/>
          </a:xfrm>
          <a:custGeom>
            <a:avLst/>
            <a:gdLst/>
            <a:ahLst/>
            <a:cxnLst/>
            <a:rect l="l" t="t" r="r" b="b"/>
            <a:pathLst>
              <a:path w="383539" h="69850">
                <a:moveTo>
                  <a:pt x="9974" y="0"/>
                </a:moveTo>
                <a:lnTo>
                  <a:pt x="0" y="0"/>
                </a:lnTo>
                <a:lnTo>
                  <a:pt x="0" y="68681"/>
                </a:lnTo>
                <a:lnTo>
                  <a:pt x="9974" y="68681"/>
                </a:lnTo>
                <a:lnTo>
                  <a:pt x="9974" y="36924"/>
                </a:lnTo>
                <a:lnTo>
                  <a:pt x="46958" y="36924"/>
                </a:lnTo>
                <a:lnTo>
                  <a:pt x="46958" y="28966"/>
                </a:lnTo>
                <a:lnTo>
                  <a:pt x="9974" y="28966"/>
                </a:lnTo>
                <a:lnTo>
                  <a:pt x="9974" y="0"/>
                </a:lnTo>
                <a:close/>
              </a:path>
              <a:path w="383539" h="69850">
                <a:moveTo>
                  <a:pt x="46958" y="36924"/>
                </a:moveTo>
                <a:lnTo>
                  <a:pt x="37002" y="36924"/>
                </a:lnTo>
                <a:lnTo>
                  <a:pt x="37002" y="68681"/>
                </a:lnTo>
                <a:lnTo>
                  <a:pt x="46958" y="68681"/>
                </a:lnTo>
                <a:lnTo>
                  <a:pt x="46958" y="36924"/>
                </a:lnTo>
                <a:close/>
              </a:path>
              <a:path w="383539" h="69850">
                <a:moveTo>
                  <a:pt x="46958" y="0"/>
                </a:moveTo>
                <a:lnTo>
                  <a:pt x="37002" y="0"/>
                </a:lnTo>
                <a:lnTo>
                  <a:pt x="37002" y="28966"/>
                </a:lnTo>
                <a:lnTo>
                  <a:pt x="46958" y="28966"/>
                </a:lnTo>
                <a:lnTo>
                  <a:pt x="46958" y="0"/>
                </a:lnTo>
                <a:close/>
              </a:path>
              <a:path w="383539" h="69850">
                <a:moveTo>
                  <a:pt x="368164" y="21292"/>
                </a:moveTo>
                <a:lnTo>
                  <a:pt x="359204" y="21292"/>
                </a:lnTo>
                <a:lnTo>
                  <a:pt x="359204" y="68681"/>
                </a:lnTo>
                <a:lnTo>
                  <a:pt x="368164" y="68681"/>
                </a:lnTo>
                <a:lnTo>
                  <a:pt x="368164" y="34029"/>
                </a:lnTo>
                <a:lnTo>
                  <a:pt x="373472" y="30843"/>
                </a:lnTo>
                <a:lnTo>
                  <a:pt x="368355" y="30843"/>
                </a:lnTo>
                <a:lnTo>
                  <a:pt x="368164" y="21292"/>
                </a:lnTo>
                <a:close/>
              </a:path>
              <a:path w="383539" h="69850">
                <a:moveTo>
                  <a:pt x="383017" y="20212"/>
                </a:moveTo>
                <a:lnTo>
                  <a:pt x="373648" y="20212"/>
                </a:lnTo>
                <a:lnTo>
                  <a:pt x="369660" y="27058"/>
                </a:lnTo>
                <a:lnTo>
                  <a:pt x="368355" y="30843"/>
                </a:lnTo>
                <a:lnTo>
                  <a:pt x="373472" y="30843"/>
                </a:lnTo>
                <a:lnTo>
                  <a:pt x="374953" y="29954"/>
                </a:lnTo>
                <a:lnTo>
                  <a:pt x="383017" y="29954"/>
                </a:lnTo>
                <a:lnTo>
                  <a:pt x="383017" y="20212"/>
                </a:lnTo>
                <a:close/>
              </a:path>
              <a:path w="383539" h="69850">
                <a:moveTo>
                  <a:pt x="329155" y="20213"/>
                </a:moveTo>
                <a:lnTo>
                  <a:pt x="318846" y="22621"/>
                </a:lnTo>
                <a:lnTo>
                  <a:pt x="310355" y="34775"/>
                </a:lnTo>
                <a:lnTo>
                  <a:pt x="312159" y="53929"/>
                </a:lnTo>
                <a:lnTo>
                  <a:pt x="318521" y="64986"/>
                </a:lnTo>
                <a:lnTo>
                  <a:pt x="328674" y="69469"/>
                </a:lnTo>
                <a:lnTo>
                  <a:pt x="338260" y="69768"/>
                </a:lnTo>
                <a:lnTo>
                  <a:pt x="341061" y="69070"/>
                </a:lnTo>
                <a:lnTo>
                  <a:pt x="344950" y="68175"/>
                </a:lnTo>
                <a:lnTo>
                  <a:pt x="344950" y="62798"/>
                </a:lnTo>
                <a:lnTo>
                  <a:pt x="335966" y="62798"/>
                </a:lnTo>
                <a:lnTo>
                  <a:pt x="323054" y="56424"/>
                </a:lnTo>
                <a:lnTo>
                  <a:pt x="318610" y="43608"/>
                </a:lnTo>
                <a:lnTo>
                  <a:pt x="346039" y="41505"/>
                </a:lnTo>
                <a:lnTo>
                  <a:pt x="346039" y="39214"/>
                </a:lnTo>
                <a:lnTo>
                  <a:pt x="344906" y="35523"/>
                </a:lnTo>
                <a:lnTo>
                  <a:pt x="318911" y="35523"/>
                </a:lnTo>
                <a:lnTo>
                  <a:pt x="318911" y="33448"/>
                </a:lnTo>
                <a:lnTo>
                  <a:pt x="321014" y="27157"/>
                </a:lnTo>
                <a:lnTo>
                  <a:pt x="342340" y="27157"/>
                </a:lnTo>
                <a:lnTo>
                  <a:pt x="341867" y="25613"/>
                </a:lnTo>
                <a:lnTo>
                  <a:pt x="329155" y="20213"/>
                </a:lnTo>
                <a:close/>
              </a:path>
              <a:path w="383539" h="69850">
                <a:moveTo>
                  <a:pt x="344950" y="61112"/>
                </a:moveTo>
                <a:lnTo>
                  <a:pt x="342848" y="61810"/>
                </a:lnTo>
                <a:lnTo>
                  <a:pt x="340047" y="62798"/>
                </a:lnTo>
                <a:lnTo>
                  <a:pt x="344950" y="62798"/>
                </a:lnTo>
                <a:lnTo>
                  <a:pt x="344950" y="61112"/>
                </a:lnTo>
                <a:close/>
              </a:path>
              <a:path w="383539" h="69850">
                <a:moveTo>
                  <a:pt x="342340" y="27157"/>
                </a:moveTo>
                <a:lnTo>
                  <a:pt x="335267" y="27157"/>
                </a:lnTo>
                <a:lnTo>
                  <a:pt x="337079" y="32534"/>
                </a:lnTo>
                <a:lnTo>
                  <a:pt x="337079" y="35523"/>
                </a:lnTo>
                <a:lnTo>
                  <a:pt x="344906" y="35523"/>
                </a:lnTo>
                <a:lnTo>
                  <a:pt x="342340" y="27157"/>
                </a:lnTo>
                <a:close/>
              </a:path>
              <a:path w="383539" h="69850">
                <a:moveTo>
                  <a:pt x="269684" y="21292"/>
                </a:moveTo>
                <a:lnTo>
                  <a:pt x="259710" y="21292"/>
                </a:lnTo>
                <a:lnTo>
                  <a:pt x="277655" y="68681"/>
                </a:lnTo>
                <a:lnTo>
                  <a:pt x="286837" y="68681"/>
                </a:lnTo>
                <a:lnTo>
                  <a:pt x="291331" y="55735"/>
                </a:lnTo>
                <a:lnTo>
                  <a:pt x="282243" y="55735"/>
                </a:lnTo>
                <a:lnTo>
                  <a:pt x="269684" y="21292"/>
                </a:lnTo>
                <a:close/>
              </a:path>
              <a:path w="383539" h="69850">
                <a:moveTo>
                  <a:pt x="303286" y="21292"/>
                </a:moveTo>
                <a:lnTo>
                  <a:pt x="293305" y="21292"/>
                </a:lnTo>
                <a:lnTo>
                  <a:pt x="282243" y="55735"/>
                </a:lnTo>
                <a:lnTo>
                  <a:pt x="291331" y="55735"/>
                </a:lnTo>
                <a:lnTo>
                  <a:pt x="303286" y="21292"/>
                </a:lnTo>
                <a:close/>
              </a:path>
              <a:path w="383539" h="69850">
                <a:moveTo>
                  <a:pt x="236664" y="20293"/>
                </a:moveTo>
                <a:lnTo>
                  <a:pt x="222088" y="24047"/>
                </a:lnTo>
                <a:lnTo>
                  <a:pt x="214765" y="34607"/>
                </a:lnTo>
                <a:lnTo>
                  <a:pt x="215767" y="53600"/>
                </a:lnTo>
                <a:lnTo>
                  <a:pt x="221179" y="64927"/>
                </a:lnTo>
                <a:lnTo>
                  <a:pt x="230940" y="69546"/>
                </a:lnTo>
                <a:lnTo>
                  <a:pt x="234468" y="69768"/>
                </a:lnTo>
                <a:lnTo>
                  <a:pt x="247776" y="65530"/>
                </a:lnTo>
                <a:lnTo>
                  <a:pt x="249352" y="62798"/>
                </a:lnTo>
                <a:lnTo>
                  <a:pt x="224587" y="62798"/>
                </a:lnTo>
                <a:lnTo>
                  <a:pt x="223406" y="52549"/>
                </a:lnTo>
                <a:lnTo>
                  <a:pt x="223406" y="37307"/>
                </a:lnTo>
                <a:lnTo>
                  <a:pt x="224587" y="27157"/>
                </a:lnTo>
                <a:lnTo>
                  <a:pt x="248648" y="27157"/>
                </a:lnTo>
                <a:lnTo>
                  <a:pt x="247139" y="24383"/>
                </a:lnTo>
                <a:lnTo>
                  <a:pt x="236664" y="20293"/>
                </a:lnTo>
                <a:close/>
              </a:path>
              <a:path w="383539" h="69850">
                <a:moveTo>
                  <a:pt x="248648" y="27157"/>
                </a:moveTo>
                <a:lnTo>
                  <a:pt x="244152" y="27157"/>
                </a:lnTo>
                <a:lnTo>
                  <a:pt x="245432" y="37307"/>
                </a:lnTo>
                <a:lnTo>
                  <a:pt x="245432" y="52549"/>
                </a:lnTo>
                <a:lnTo>
                  <a:pt x="244152" y="62798"/>
                </a:lnTo>
                <a:lnTo>
                  <a:pt x="249352" y="62798"/>
                </a:lnTo>
                <a:lnTo>
                  <a:pt x="254454" y="53952"/>
                </a:lnTo>
                <a:lnTo>
                  <a:pt x="253076" y="35299"/>
                </a:lnTo>
                <a:lnTo>
                  <a:pt x="248648" y="27157"/>
                </a:lnTo>
                <a:close/>
              </a:path>
              <a:path w="383539" h="69850">
                <a:moveTo>
                  <a:pt x="173066" y="21292"/>
                </a:moveTo>
                <a:lnTo>
                  <a:pt x="164106" y="21292"/>
                </a:lnTo>
                <a:lnTo>
                  <a:pt x="164106" y="68681"/>
                </a:lnTo>
                <a:lnTo>
                  <a:pt x="173066" y="68681"/>
                </a:lnTo>
                <a:lnTo>
                  <a:pt x="173066" y="39116"/>
                </a:lnTo>
                <a:lnTo>
                  <a:pt x="177065" y="31448"/>
                </a:lnTo>
                <a:lnTo>
                  <a:pt x="173257" y="31448"/>
                </a:lnTo>
                <a:lnTo>
                  <a:pt x="173066" y="21292"/>
                </a:lnTo>
                <a:close/>
              </a:path>
              <a:path w="383539" h="69850">
                <a:moveTo>
                  <a:pt x="200937" y="29158"/>
                </a:moveTo>
                <a:lnTo>
                  <a:pt x="192123" y="29158"/>
                </a:lnTo>
                <a:lnTo>
                  <a:pt x="192123" y="68681"/>
                </a:lnTo>
                <a:lnTo>
                  <a:pt x="201083" y="68681"/>
                </a:lnTo>
                <a:lnTo>
                  <a:pt x="201083" y="29954"/>
                </a:lnTo>
                <a:lnTo>
                  <a:pt x="200937" y="29158"/>
                </a:lnTo>
                <a:close/>
              </a:path>
              <a:path w="383539" h="69850">
                <a:moveTo>
                  <a:pt x="199296" y="20212"/>
                </a:moveTo>
                <a:lnTo>
                  <a:pt x="178643" y="20212"/>
                </a:lnTo>
                <a:lnTo>
                  <a:pt x="174853" y="27466"/>
                </a:lnTo>
                <a:lnTo>
                  <a:pt x="173257" y="31448"/>
                </a:lnTo>
                <a:lnTo>
                  <a:pt x="177065" y="31448"/>
                </a:lnTo>
                <a:lnTo>
                  <a:pt x="178260" y="29158"/>
                </a:lnTo>
                <a:lnTo>
                  <a:pt x="200937" y="29158"/>
                </a:lnTo>
                <a:lnTo>
                  <a:pt x="199296" y="20212"/>
                </a:lnTo>
                <a:close/>
              </a:path>
              <a:path w="383539" h="69850">
                <a:moveTo>
                  <a:pt x="119349" y="21292"/>
                </a:moveTo>
                <a:lnTo>
                  <a:pt x="110358" y="21292"/>
                </a:lnTo>
                <a:lnTo>
                  <a:pt x="110358" y="68681"/>
                </a:lnTo>
                <a:lnTo>
                  <a:pt x="119349" y="68681"/>
                </a:lnTo>
                <a:lnTo>
                  <a:pt x="119349" y="39116"/>
                </a:lnTo>
                <a:lnTo>
                  <a:pt x="123344" y="31448"/>
                </a:lnTo>
                <a:lnTo>
                  <a:pt x="119540" y="31448"/>
                </a:lnTo>
                <a:lnTo>
                  <a:pt x="119349" y="21292"/>
                </a:lnTo>
                <a:close/>
              </a:path>
              <a:path w="383539" h="69850">
                <a:moveTo>
                  <a:pt x="147220" y="29158"/>
                </a:moveTo>
                <a:lnTo>
                  <a:pt x="138382" y="29158"/>
                </a:lnTo>
                <a:lnTo>
                  <a:pt x="138382" y="68681"/>
                </a:lnTo>
                <a:lnTo>
                  <a:pt x="147367" y="68681"/>
                </a:lnTo>
                <a:lnTo>
                  <a:pt x="147367" y="29954"/>
                </a:lnTo>
                <a:lnTo>
                  <a:pt x="147220" y="29158"/>
                </a:lnTo>
                <a:close/>
              </a:path>
              <a:path w="383539" h="69850">
                <a:moveTo>
                  <a:pt x="145580" y="20212"/>
                </a:moveTo>
                <a:lnTo>
                  <a:pt x="124926" y="20212"/>
                </a:lnTo>
                <a:lnTo>
                  <a:pt x="121136" y="27466"/>
                </a:lnTo>
                <a:lnTo>
                  <a:pt x="119540" y="31448"/>
                </a:lnTo>
                <a:lnTo>
                  <a:pt x="123344" y="31448"/>
                </a:lnTo>
                <a:lnTo>
                  <a:pt x="124537" y="29158"/>
                </a:lnTo>
                <a:lnTo>
                  <a:pt x="147220" y="29158"/>
                </a:lnTo>
                <a:lnTo>
                  <a:pt x="145580" y="20212"/>
                </a:lnTo>
                <a:close/>
              </a:path>
              <a:path w="383539" h="69850">
                <a:moveTo>
                  <a:pt x="95023" y="27157"/>
                </a:moveTo>
                <a:lnTo>
                  <a:pt x="82173" y="27157"/>
                </a:lnTo>
                <a:lnTo>
                  <a:pt x="85240" y="28651"/>
                </a:lnTo>
                <a:lnTo>
                  <a:pt x="86038" y="33232"/>
                </a:lnTo>
                <a:lnTo>
                  <a:pt x="86038" y="41505"/>
                </a:lnTo>
                <a:lnTo>
                  <a:pt x="71043" y="43576"/>
                </a:lnTo>
                <a:lnTo>
                  <a:pt x="61110" y="51737"/>
                </a:lnTo>
                <a:lnTo>
                  <a:pt x="60116" y="64415"/>
                </a:lnTo>
                <a:lnTo>
                  <a:pt x="64711" y="69768"/>
                </a:lnTo>
                <a:lnTo>
                  <a:pt x="80868" y="69768"/>
                </a:lnTo>
                <a:lnTo>
                  <a:pt x="84659" y="65403"/>
                </a:lnTo>
                <a:lnTo>
                  <a:pt x="85846" y="62798"/>
                </a:lnTo>
                <a:lnTo>
                  <a:pt x="72582" y="62798"/>
                </a:lnTo>
                <a:lnTo>
                  <a:pt x="70097" y="60408"/>
                </a:lnTo>
                <a:lnTo>
                  <a:pt x="70097" y="50666"/>
                </a:lnTo>
                <a:lnTo>
                  <a:pt x="77171" y="47487"/>
                </a:lnTo>
                <a:lnTo>
                  <a:pt x="95023" y="47487"/>
                </a:lnTo>
                <a:lnTo>
                  <a:pt x="95023" y="27157"/>
                </a:lnTo>
                <a:close/>
              </a:path>
              <a:path w="383539" h="69850">
                <a:moveTo>
                  <a:pt x="95023" y="47487"/>
                </a:moveTo>
                <a:lnTo>
                  <a:pt x="86038" y="47487"/>
                </a:lnTo>
                <a:lnTo>
                  <a:pt x="86038" y="55735"/>
                </a:lnTo>
                <a:lnTo>
                  <a:pt x="81450" y="62798"/>
                </a:lnTo>
                <a:lnTo>
                  <a:pt x="85846" y="62798"/>
                </a:lnTo>
                <a:lnTo>
                  <a:pt x="86038" y="68681"/>
                </a:lnTo>
                <a:lnTo>
                  <a:pt x="95023" y="68681"/>
                </a:lnTo>
                <a:lnTo>
                  <a:pt x="95023" y="47487"/>
                </a:lnTo>
                <a:close/>
              </a:path>
              <a:path w="383539" h="69850">
                <a:moveTo>
                  <a:pt x="95023" y="20212"/>
                </a:moveTo>
                <a:lnTo>
                  <a:pt x="66207" y="20212"/>
                </a:lnTo>
                <a:lnTo>
                  <a:pt x="61712" y="26867"/>
                </a:lnTo>
                <a:lnTo>
                  <a:pt x="61712" y="34436"/>
                </a:lnTo>
                <a:lnTo>
                  <a:pt x="71185" y="34436"/>
                </a:lnTo>
                <a:lnTo>
                  <a:pt x="71185" y="30652"/>
                </a:lnTo>
                <a:lnTo>
                  <a:pt x="73380" y="27157"/>
                </a:lnTo>
                <a:lnTo>
                  <a:pt x="95023" y="27157"/>
                </a:lnTo>
                <a:lnTo>
                  <a:pt x="95023" y="20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4444" y="57563"/>
            <a:ext cx="381000" cy="380365"/>
          </a:xfrm>
          <a:custGeom>
            <a:avLst/>
            <a:gdLst/>
            <a:ahLst/>
            <a:cxnLst/>
            <a:rect l="l" t="t" r="r" b="b"/>
            <a:pathLst>
              <a:path w="381000" h="380365">
                <a:moveTo>
                  <a:pt x="0" y="0"/>
                </a:moveTo>
                <a:lnTo>
                  <a:pt x="380432" y="0"/>
                </a:lnTo>
                <a:lnTo>
                  <a:pt x="380432" y="379844"/>
                </a:lnTo>
                <a:lnTo>
                  <a:pt x="0" y="379844"/>
                </a:lnTo>
                <a:lnTo>
                  <a:pt x="0" y="0"/>
                </a:lnTo>
                <a:close/>
              </a:path>
            </a:pathLst>
          </a:custGeom>
          <a:solidFill>
            <a:srgbClr val="0050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1885" y="102852"/>
            <a:ext cx="302895" cy="299085"/>
          </a:xfrm>
          <a:custGeom>
            <a:avLst/>
            <a:gdLst/>
            <a:ahLst/>
            <a:cxnLst/>
            <a:rect l="l" t="t" r="r" b="b"/>
            <a:pathLst>
              <a:path w="302895" h="299085">
                <a:moveTo>
                  <a:pt x="190244" y="288783"/>
                </a:moveTo>
                <a:lnTo>
                  <a:pt x="189786" y="292111"/>
                </a:lnTo>
                <a:lnTo>
                  <a:pt x="189471" y="292740"/>
                </a:lnTo>
                <a:lnTo>
                  <a:pt x="189279" y="293654"/>
                </a:lnTo>
                <a:lnTo>
                  <a:pt x="190027" y="296982"/>
                </a:lnTo>
                <a:lnTo>
                  <a:pt x="192970" y="296982"/>
                </a:lnTo>
                <a:lnTo>
                  <a:pt x="194034" y="294234"/>
                </a:lnTo>
                <a:lnTo>
                  <a:pt x="194665" y="291098"/>
                </a:lnTo>
                <a:lnTo>
                  <a:pt x="194201" y="289530"/>
                </a:lnTo>
                <a:lnTo>
                  <a:pt x="192222" y="289172"/>
                </a:lnTo>
                <a:lnTo>
                  <a:pt x="190244" y="288783"/>
                </a:lnTo>
                <a:close/>
              </a:path>
              <a:path w="302895" h="299085">
                <a:moveTo>
                  <a:pt x="266339" y="295920"/>
                </a:moveTo>
                <a:lnTo>
                  <a:pt x="262245" y="295920"/>
                </a:lnTo>
                <a:lnTo>
                  <a:pt x="264057" y="299056"/>
                </a:lnTo>
                <a:lnTo>
                  <a:pt x="265294" y="298914"/>
                </a:lnTo>
                <a:lnTo>
                  <a:pt x="266499" y="298790"/>
                </a:lnTo>
                <a:lnTo>
                  <a:pt x="266326" y="297222"/>
                </a:lnTo>
                <a:lnTo>
                  <a:pt x="266339" y="295920"/>
                </a:lnTo>
                <a:close/>
              </a:path>
              <a:path w="302895" h="299085">
                <a:moveTo>
                  <a:pt x="258430" y="273806"/>
                </a:moveTo>
                <a:lnTo>
                  <a:pt x="256717" y="273806"/>
                </a:lnTo>
                <a:lnTo>
                  <a:pt x="256259" y="278220"/>
                </a:lnTo>
                <a:lnTo>
                  <a:pt x="255338" y="280226"/>
                </a:lnTo>
                <a:lnTo>
                  <a:pt x="253433" y="283406"/>
                </a:lnTo>
                <a:lnTo>
                  <a:pt x="252395" y="283505"/>
                </a:lnTo>
                <a:lnTo>
                  <a:pt x="251356" y="283572"/>
                </a:lnTo>
                <a:lnTo>
                  <a:pt x="251665" y="289728"/>
                </a:lnTo>
                <a:lnTo>
                  <a:pt x="252877" y="290691"/>
                </a:lnTo>
                <a:lnTo>
                  <a:pt x="258696" y="296185"/>
                </a:lnTo>
                <a:lnTo>
                  <a:pt x="260458" y="296068"/>
                </a:lnTo>
                <a:lnTo>
                  <a:pt x="262245" y="295920"/>
                </a:lnTo>
                <a:lnTo>
                  <a:pt x="266339" y="295920"/>
                </a:lnTo>
                <a:lnTo>
                  <a:pt x="266376" y="292160"/>
                </a:lnTo>
                <a:lnTo>
                  <a:pt x="267149" y="290425"/>
                </a:lnTo>
                <a:lnTo>
                  <a:pt x="268188" y="288400"/>
                </a:lnTo>
                <a:lnTo>
                  <a:pt x="268188" y="285554"/>
                </a:lnTo>
                <a:lnTo>
                  <a:pt x="269492" y="284807"/>
                </a:lnTo>
                <a:lnTo>
                  <a:pt x="269857" y="284036"/>
                </a:lnTo>
                <a:lnTo>
                  <a:pt x="270197" y="283239"/>
                </a:lnTo>
                <a:lnTo>
                  <a:pt x="270006" y="276775"/>
                </a:lnTo>
                <a:lnTo>
                  <a:pt x="261256" y="276775"/>
                </a:lnTo>
                <a:lnTo>
                  <a:pt x="261355" y="275399"/>
                </a:lnTo>
                <a:lnTo>
                  <a:pt x="269965" y="275399"/>
                </a:lnTo>
                <a:lnTo>
                  <a:pt x="269930" y="274145"/>
                </a:lnTo>
                <a:lnTo>
                  <a:pt x="260823" y="274145"/>
                </a:lnTo>
                <a:lnTo>
                  <a:pt x="258430" y="273806"/>
                </a:lnTo>
                <a:close/>
              </a:path>
              <a:path w="302895" h="299085">
                <a:moveTo>
                  <a:pt x="269965" y="275399"/>
                </a:moveTo>
                <a:lnTo>
                  <a:pt x="261355" y="275399"/>
                </a:lnTo>
                <a:lnTo>
                  <a:pt x="262128" y="275664"/>
                </a:lnTo>
                <a:lnTo>
                  <a:pt x="261818" y="275664"/>
                </a:lnTo>
                <a:lnTo>
                  <a:pt x="261911" y="276436"/>
                </a:lnTo>
                <a:lnTo>
                  <a:pt x="261379" y="276775"/>
                </a:lnTo>
                <a:lnTo>
                  <a:pt x="270006" y="276775"/>
                </a:lnTo>
                <a:lnTo>
                  <a:pt x="269973" y="275664"/>
                </a:lnTo>
                <a:lnTo>
                  <a:pt x="262128" y="275664"/>
                </a:lnTo>
                <a:lnTo>
                  <a:pt x="261812" y="275615"/>
                </a:lnTo>
                <a:lnTo>
                  <a:pt x="269972" y="275615"/>
                </a:lnTo>
                <a:lnTo>
                  <a:pt x="269965" y="275399"/>
                </a:lnTo>
                <a:close/>
              </a:path>
              <a:path w="302895" h="299085">
                <a:moveTo>
                  <a:pt x="272494" y="265823"/>
                </a:moveTo>
                <a:lnTo>
                  <a:pt x="253192" y="265823"/>
                </a:lnTo>
                <a:lnTo>
                  <a:pt x="254905" y="265897"/>
                </a:lnTo>
                <a:lnTo>
                  <a:pt x="256742" y="267416"/>
                </a:lnTo>
                <a:lnTo>
                  <a:pt x="257465" y="270021"/>
                </a:lnTo>
                <a:lnTo>
                  <a:pt x="259302" y="271034"/>
                </a:lnTo>
                <a:lnTo>
                  <a:pt x="260848" y="271904"/>
                </a:lnTo>
                <a:lnTo>
                  <a:pt x="260724" y="272071"/>
                </a:lnTo>
                <a:lnTo>
                  <a:pt x="260823" y="274145"/>
                </a:lnTo>
                <a:lnTo>
                  <a:pt x="269930" y="274145"/>
                </a:lnTo>
                <a:lnTo>
                  <a:pt x="269857" y="269731"/>
                </a:lnTo>
                <a:lnTo>
                  <a:pt x="271477" y="268626"/>
                </a:lnTo>
                <a:lnTo>
                  <a:pt x="271403" y="266113"/>
                </a:lnTo>
                <a:lnTo>
                  <a:pt x="272494" y="265823"/>
                </a:lnTo>
                <a:close/>
              </a:path>
              <a:path w="302895" h="299085">
                <a:moveTo>
                  <a:pt x="289344" y="265150"/>
                </a:moveTo>
                <a:lnTo>
                  <a:pt x="236521" y="265150"/>
                </a:lnTo>
                <a:lnTo>
                  <a:pt x="237610" y="267780"/>
                </a:lnTo>
                <a:lnTo>
                  <a:pt x="237975" y="268818"/>
                </a:lnTo>
                <a:lnTo>
                  <a:pt x="238308" y="269855"/>
                </a:lnTo>
                <a:lnTo>
                  <a:pt x="244640" y="268478"/>
                </a:lnTo>
                <a:lnTo>
                  <a:pt x="246087" y="267706"/>
                </a:lnTo>
                <a:lnTo>
                  <a:pt x="247516" y="266910"/>
                </a:lnTo>
                <a:lnTo>
                  <a:pt x="251232" y="265873"/>
                </a:lnTo>
                <a:lnTo>
                  <a:pt x="253192" y="265823"/>
                </a:lnTo>
                <a:lnTo>
                  <a:pt x="272494" y="265823"/>
                </a:lnTo>
                <a:lnTo>
                  <a:pt x="273839" y="265465"/>
                </a:lnTo>
                <a:lnTo>
                  <a:pt x="289164" y="265465"/>
                </a:lnTo>
                <a:lnTo>
                  <a:pt x="289344" y="265150"/>
                </a:lnTo>
                <a:close/>
              </a:path>
              <a:path w="302895" h="299085">
                <a:moveTo>
                  <a:pt x="280254" y="267780"/>
                </a:moveTo>
                <a:lnTo>
                  <a:pt x="277463" y="267780"/>
                </a:lnTo>
                <a:lnTo>
                  <a:pt x="279732" y="268046"/>
                </a:lnTo>
                <a:lnTo>
                  <a:pt x="280254" y="267780"/>
                </a:lnTo>
                <a:close/>
              </a:path>
              <a:path w="302895" h="299085">
                <a:moveTo>
                  <a:pt x="289164" y="265465"/>
                </a:moveTo>
                <a:lnTo>
                  <a:pt x="273839" y="265465"/>
                </a:lnTo>
                <a:lnTo>
                  <a:pt x="274693" y="266113"/>
                </a:lnTo>
                <a:lnTo>
                  <a:pt x="275558" y="266793"/>
                </a:lnTo>
                <a:lnTo>
                  <a:pt x="275676" y="267324"/>
                </a:lnTo>
                <a:lnTo>
                  <a:pt x="276208" y="267922"/>
                </a:lnTo>
                <a:lnTo>
                  <a:pt x="277463" y="267780"/>
                </a:lnTo>
                <a:lnTo>
                  <a:pt x="280254" y="267780"/>
                </a:lnTo>
                <a:lnTo>
                  <a:pt x="280678" y="267564"/>
                </a:lnTo>
                <a:lnTo>
                  <a:pt x="281983" y="266935"/>
                </a:lnTo>
                <a:lnTo>
                  <a:pt x="288525" y="266577"/>
                </a:lnTo>
                <a:lnTo>
                  <a:pt x="289164" y="265465"/>
                </a:lnTo>
                <a:close/>
              </a:path>
              <a:path w="302895" h="299085">
                <a:moveTo>
                  <a:pt x="271137" y="205007"/>
                </a:moveTo>
                <a:lnTo>
                  <a:pt x="267439" y="205347"/>
                </a:lnTo>
                <a:lnTo>
                  <a:pt x="266454" y="207007"/>
                </a:lnTo>
                <a:lnTo>
                  <a:pt x="266450" y="208044"/>
                </a:lnTo>
                <a:lnTo>
                  <a:pt x="266499" y="209032"/>
                </a:lnTo>
                <a:lnTo>
                  <a:pt x="260291" y="215644"/>
                </a:lnTo>
                <a:lnTo>
                  <a:pt x="258962" y="216126"/>
                </a:lnTo>
                <a:lnTo>
                  <a:pt x="257873" y="217280"/>
                </a:lnTo>
                <a:lnTo>
                  <a:pt x="255969" y="219404"/>
                </a:lnTo>
                <a:lnTo>
                  <a:pt x="251016" y="222491"/>
                </a:lnTo>
                <a:lnTo>
                  <a:pt x="250509" y="225386"/>
                </a:lnTo>
                <a:lnTo>
                  <a:pt x="248530" y="231800"/>
                </a:lnTo>
                <a:lnTo>
                  <a:pt x="248307" y="233153"/>
                </a:lnTo>
                <a:lnTo>
                  <a:pt x="243892" y="238795"/>
                </a:lnTo>
                <a:lnTo>
                  <a:pt x="243095" y="240048"/>
                </a:lnTo>
                <a:lnTo>
                  <a:pt x="242390" y="241086"/>
                </a:lnTo>
                <a:lnTo>
                  <a:pt x="241134" y="245784"/>
                </a:lnTo>
                <a:lnTo>
                  <a:pt x="235390" y="246753"/>
                </a:lnTo>
                <a:lnTo>
                  <a:pt x="233405" y="249260"/>
                </a:lnTo>
                <a:lnTo>
                  <a:pt x="232582" y="250031"/>
                </a:lnTo>
                <a:lnTo>
                  <a:pt x="231766" y="250828"/>
                </a:lnTo>
                <a:lnTo>
                  <a:pt x="232564" y="255625"/>
                </a:lnTo>
                <a:lnTo>
                  <a:pt x="228699" y="259390"/>
                </a:lnTo>
                <a:lnTo>
                  <a:pt x="228866" y="261175"/>
                </a:lnTo>
                <a:lnTo>
                  <a:pt x="228866" y="265657"/>
                </a:lnTo>
                <a:lnTo>
                  <a:pt x="230171" y="267107"/>
                </a:lnTo>
                <a:lnTo>
                  <a:pt x="233720" y="267107"/>
                </a:lnTo>
                <a:lnTo>
                  <a:pt x="234543" y="265657"/>
                </a:lnTo>
                <a:lnTo>
                  <a:pt x="235532" y="265416"/>
                </a:lnTo>
                <a:lnTo>
                  <a:pt x="236521" y="265150"/>
                </a:lnTo>
                <a:lnTo>
                  <a:pt x="289344" y="265150"/>
                </a:lnTo>
                <a:lnTo>
                  <a:pt x="289468" y="264934"/>
                </a:lnTo>
                <a:lnTo>
                  <a:pt x="289564" y="264768"/>
                </a:lnTo>
                <a:lnTo>
                  <a:pt x="291691" y="264768"/>
                </a:lnTo>
                <a:lnTo>
                  <a:pt x="293985" y="264570"/>
                </a:lnTo>
                <a:lnTo>
                  <a:pt x="294070" y="257600"/>
                </a:lnTo>
                <a:lnTo>
                  <a:pt x="283721" y="257600"/>
                </a:lnTo>
                <a:lnTo>
                  <a:pt x="284061" y="256828"/>
                </a:lnTo>
                <a:lnTo>
                  <a:pt x="284103" y="255841"/>
                </a:lnTo>
                <a:lnTo>
                  <a:pt x="258597" y="255841"/>
                </a:lnTo>
                <a:lnTo>
                  <a:pt x="258721" y="255458"/>
                </a:lnTo>
                <a:lnTo>
                  <a:pt x="253743" y="255458"/>
                </a:lnTo>
                <a:lnTo>
                  <a:pt x="253900" y="254371"/>
                </a:lnTo>
                <a:lnTo>
                  <a:pt x="248623" y="254371"/>
                </a:lnTo>
                <a:lnTo>
                  <a:pt x="247077" y="254248"/>
                </a:lnTo>
                <a:lnTo>
                  <a:pt x="245506" y="254106"/>
                </a:lnTo>
                <a:lnTo>
                  <a:pt x="245822" y="251692"/>
                </a:lnTo>
                <a:lnTo>
                  <a:pt x="247903" y="251692"/>
                </a:lnTo>
                <a:lnTo>
                  <a:pt x="250026" y="248124"/>
                </a:lnTo>
                <a:lnTo>
                  <a:pt x="251115" y="247642"/>
                </a:lnTo>
                <a:lnTo>
                  <a:pt x="252197" y="247185"/>
                </a:lnTo>
                <a:lnTo>
                  <a:pt x="254225" y="240505"/>
                </a:lnTo>
                <a:lnTo>
                  <a:pt x="255703" y="239567"/>
                </a:lnTo>
                <a:lnTo>
                  <a:pt x="257175" y="238598"/>
                </a:lnTo>
                <a:lnTo>
                  <a:pt x="260724" y="230109"/>
                </a:lnTo>
                <a:lnTo>
                  <a:pt x="260666" y="226300"/>
                </a:lnTo>
                <a:lnTo>
                  <a:pt x="260557" y="225312"/>
                </a:lnTo>
                <a:lnTo>
                  <a:pt x="261596" y="224806"/>
                </a:lnTo>
                <a:lnTo>
                  <a:pt x="261954" y="224324"/>
                </a:lnTo>
                <a:lnTo>
                  <a:pt x="262826" y="221984"/>
                </a:lnTo>
                <a:lnTo>
                  <a:pt x="263550" y="221114"/>
                </a:lnTo>
                <a:lnTo>
                  <a:pt x="264638" y="219861"/>
                </a:lnTo>
                <a:lnTo>
                  <a:pt x="265628" y="219379"/>
                </a:lnTo>
                <a:lnTo>
                  <a:pt x="266642" y="218922"/>
                </a:lnTo>
                <a:lnTo>
                  <a:pt x="266425" y="217404"/>
                </a:lnTo>
                <a:lnTo>
                  <a:pt x="267365" y="217255"/>
                </a:lnTo>
                <a:lnTo>
                  <a:pt x="268336" y="217138"/>
                </a:lnTo>
                <a:lnTo>
                  <a:pt x="269591" y="216657"/>
                </a:lnTo>
                <a:lnTo>
                  <a:pt x="275034" y="216657"/>
                </a:lnTo>
                <a:lnTo>
                  <a:pt x="273648" y="215786"/>
                </a:lnTo>
                <a:lnTo>
                  <a:pt x="272949" y="212483"/>
                </a:lnTo>
                <a:lnTo>
                  <a:pt x="275824" y="210409"/>
                </a:lnTo>
                <a:lnTo>
                  <a:pt x="276906" y="207007"/>
                </a:lnTo>
                <a:lnTo>
                  <a:pt x="275991" y="206452"/>
                </a:lnTo>
                <a:lnTo>
                  <a:pt x="275232" y="205970"/>
                </a:lnTo>
                <a:lnTo>
                  <a:pt x="274179" y="205970"/>
                </a:lnTo>
                <a:lnTo>
                  <a:pt x="273165" y="205729"/>
                </a:lnTo>
                <a:lnTo>
                  <a:pt x="272151" y="205513"/>
                </a:lnTo>
                <a:lnTo>
                  <a:pt x="271137" y="205007"/>
                </a:lnTo>
                <a:close/>
              </a:path>
              <a:path w="302895" h="299085">
                <a:moveTo>
                  <a:pt x="291691" y="264768"/>
                </a:moveTo>
                <a:lnTo>
                  <a:pt x="289564" y="264768"/>
                </a:lnTo>
                <a:lnTo>
                  <a:pt x="289472" y="264929"/>
                </a:lnTo>
                <a:lnTo>
                  <a:pt x="291691" y="264768"/>
                </a:lnTo>
                <a:close/>
              </a:path>
              <a:path w="302895" h="299085">
                <a:moveTo>
                  <a:pt x="293311" y="253167"/>
                </a:moveTo>
                <a:lnTo>
                  <a:pt x="288841" y="253501"/>
                </a:lnTo>
                <a:lnTo>
                  <a:pt x="286738" y="253501"/>
                </a:lnTo>
                <a:lnTo>
                  <a:pt x="286522" y="254322"/>
                </a:lnTo>
                <a:lnTo>
                  <a:pt x="285918" y="254661"/>
                </a:lnTo>
                <a:lnTo>
                  <a:pt x="285409" y="254927"/>
                </a:lnTo>
                <a:lnTo>
                  <a:pt x="286837" y="257532"/>
                </a:lnTo>
                <a:lnTo>
                  <a:pt x="283721" y="257600"/>
                </a:lnTo>
                <a:lnTo>
                  <a:pt x="294070" y="257600"/>
                </a:lnTo>
                <a:lnTo>
                  <a:pt x="294084" y="256446"/>
                </a:lnTo>
                <a:lnTo>
                  <a:pt x="293311" y="253167"/>
                </a:lnTo>
                <a:close/>
              </a:path>
              <a:path w="302895" h="299085">
                <a:moveTo>
                  <a:pt x="269325" y="220200"/>
                </a:moveTo>
                <a:lnTo>
                  <a:pt x="269279" y="230109"/>
                </a:lnTo>
                <a:lnTo>
                  <a:pt x="269325" y="233369"/>
                </a:lnTo>
                <a:lnTo>
                  <a:pt x="270098" y="234116"/>
                </a:lnTo>
                <a:lnTo>
                  <a:pt x="270871" y="234838"/>
                </a:lnTo>
                <a:lnTo>
                  <a:pt x="269758" y="240870"/>
                </a:lnTo>
                <a:lnTo>
                  <a:pt x="269226" y="241252"/>
                </a:lnTo>
                <a:lnTo>
                  <a:pt x="268719" y="241641"/>
                </a:lnTo>
                <a:lnTo>
                  <a:pt x="266067" y="245234"/>
                </a:lnTo>
                <a:lnTo>
                  <a:pt x="265819" y="249136"/>
                </a:lnTo>
                <a:lnTo>
                  <a:pt x="265244" y="253649"/>
                </a:lnTo>
                <a:lnTo>
                  <a:pt x="260897" y="255625"/>
                </a:lnTo>
                <a:lnTo>
                  <a:pt x="261911" y="255748"/>
                </a:lnTo>
                <a:lnTo>
                  <a:pt x="258597" y="255841"/>
                </a:lnTo>
                <a:lnTo>
                  <a:pt x="284103" y="255841"/>
                </a:lnTo>
                <a:lnTo>
                  <a:pt x="284151" y="254711"/>
                </a:lnTo>
                <a:lnTo>
                  <a:pt x="279250" y="254711"/>
                </a:lnTo>
                <a:lnTo>
                  <a:pt x="276041" y="254637"/>
                </a:lnTo>
                <a:lnTo>
                  <a:pt x="276756" y="253550"/>
                </a:lnTo>
                <a:lnTo>
                  <a:pt x="276713" y="252951"/>
                </a:lnTo>
                <a:lnTo>
                  <a:pt x="276597" y="252106"/>
                </a:lnTo>
                <a:lnTo>
                  <a:pt x="276814" y="249358"/>
                </a:lnTo>
                <a:lnTo>
                  <a:pt x="277945" y="248562"/>
                </a:lnTo>
                <a:lnTo>
                  <a:pt x="279083" y="247790"/>
                </a:lnTo>
                <a:lnTo>
                  <a:pt x="278118" y="244481"/>
                </a:lnTo>
                <a:lnTo>
                  <a:pt x="278743" y="239493"/>
                </a:lnTo>
                <a:lnTo>
                  <a:pt x="279083" y="239252"/>
                </a:lnTo>
                <a:lnTo>
                  <a:pt x="279640" y="237659"/>
                </a:lnTo>
                <a:lnTo>
                  <a:pt x="280221" y="236042"/>
                </a:lnTo>
                <a:lnTo>
                  <a:pt x="280412" y="234887"/>
                </a:lnTo>
                <a:lnTo>
                  <a:pt x="281161" y="234430"/>
                </a:lnTo>
                <a:lnTo>
                  <a:pt x="282608" y="233511"/>
                </a:lnTo>
                <a:lnTo>
                  <a:pt x="283139" y="230306"/>
                </a:lnTo>
                <a:lnTo>
                  <a:pt x="283578" y="226300"/>
                </a:lnTo>
                <a:lnTo>
                  <a:pt x="281835" y="225189"/>
                </a:lnTo>
                <a:lnTo>
                  <a:pt x="281731" y="224806"/>
                </a:lnTo>
                <a:lnTo>
                  <a:pt x="281692" y="222682"/>
                </a:lnTo>
                <a:lnTo>
                  <a:pt x="282462" y="222682"/>
                </a:lnTo>
                <a:lnTo>
                  <a:pt x="282370" y="220997"/>
                </a:lnTo>
                <a:lnTo>
                  <a:pt x="269931" y="220997"/>
                </a:lnTo>
                <a:lnTo>
                  <a:pt x="269325" y="220200"/>
                </a:lnTo>
                <a:close/>
              </a:path>
              <a:path w="302895" h="299085">
                <a:moveTo>
                  <a:pt x="258863" y="255019"/>
                </a:moveTo>
                <a:lnTo>
                  <a:pt x="253743" y="255458"/>
                </a:lnTo>
                <a:lnTo>
                  <a:pt x="258721" y="255458"/>
                </a:lnTo>
                <a:lnTo>
                  <a:pt x="258863" y="255019"/>
                </a:lnTo>
                <a:close/>
              </a:path>
              <a:path w="302895" h="299085">
                <a:moveTo>
                  <a:pt x="282150" y="252951"/>
                </a:moveTo>
                <a:lnTo>
                  <a:pt x="280171" y="253408"/>
                </a:lnTo>
                <a:lnTo>
                  <a:pt x="280023" y="253766"/>
                </a:lnTo>
                <a:lnTo>
                  <a:pt x="279905" y="254106"/>
                </a:lnTo>
                <a:lnTo>
                  <a:pt x="279250" y="254711"/>
                </a:lnTo>
                <a:lnTo>
                  <a:pt x="284151" y="254711"/>
                </a:lnTo>
                <a:lnTo>
                  <a:pt x="283554" y="254056"/>
                </a:lnTo>
                <a:lnTo>
                  <a:pt x="282150" y="252951"/>
                </a:lnTo>
                <a:close/>
              </a:path>
              <a:path w="302895" h="299085">
                <a:moveTo>
                  <a:pt x="247584" y="253550"/>
                </a:moveTo>
                <a:lnTo>
                  <a:pt x="248623" y="254371"/>
                </a:lnTo>
                <a:lnTo>
                  <a:pt x="253900" y="254371"/>
                </a:lnTo>
                <a:lnTo>
                  <a:pt x="254009" y="253624"/>
                </a:lnTo>
                <a:lnTo>
                  <a:pt x="247584" y="253550"/>
                </a:lnTo>
                <a:close/>
              </a:path>
              <a:path w="302895" h="299085">
                <a:moveTo>
                  <a:pt x="247903" y="251692"/>
                </a:moveTo>
                <a:lnTo>
                  <a:pt x="245822" y="251692"/>
                </a:lnTo>
                <a:lnTo>
                  <a:pt x="246811" y="251766"/>
                </a:lnTo>
                <a:lnTo>
                  <a:pt x="247800" y="251865"/>
                </a:lnTo>
                <a:lnTo>
                  <a:pt x="247903" y="251692"/>
                </a:lnTo>
                <a:close/>
              </a:path>
              <a:path w="302895" h="299085">
                <a:moveTo>
                  <a:pt x="282462" y="222682"/>
                </a:moveTo>
                <a:lnTo>
                  <a:pt x="281692" y="222682"/>
                </a:lnTo>
                <a:lnTo>
                  <a:pt x="282490" y="223188"/>
                </a:lnTo>
                <a:lnTo>
                  <a:pt x="282462" y="222682"/>
                </a:lnTo>
                <a:close/>
              </a:path>
              <a:path w="302895" h="299085">
                <a:moveTo>
                  <a:pt x="275034" y="216657"/>
                </a:moveTo>
                <a:lnTo>
                  <a:pt x="269591" y="216657"/>
                </a:lnTo>
                <a:lnTo>
                  <a:pt x="269931" y="220997"/>
                </a:lnTo>
                <a:lnTo>
                  <a:pt x="282370" y="220997"/>
                </a:lnTo>
                <a:lnTo>
                  <a:pt x="282260" y="218972"/>
                </a:lnTo>
                <a:lnTo>
                  <a:pt x="279565" y="218972"/>
                </a:lnTo>
                <a:lnTo>
                  <a:pt x="278434" y="218774"/>
                </a:lnTo>
                <a:lnTo>
                  <a:pt x="277296" y="218607"/>
                </a:lnTo>
                <a:lnTo>
                  <a:pt x="276981" y="217836"/>
                </a:lnTo>
                <a:lnTo>
                  <a:pt x="275034" y="216657"/>
                </a:lnTo>
                <a:close/>
              </a:path>
              <a:path w="302895" h="299085">
                <a:moveTo>
                  <a:pt x="282249" y="218774"/>
                </a:moveTo>
                <a:lnTo>
                  <a:pt x="279565" y="218972"/>
                </a:lnTo>
                <a:lnTo>
                  <a:pt x="282260" y="218972"/>
                </a:lnTo>
                <a:lnTo>
                  <a:pt x="282249" y="218774"/>
                </a:lnTo>
                <a:close/>
              </a:path>
              <a:path w="302895" h="299085">
                <a:moveTo>
                  <a:pt x="275194" y="205945"/>
                </a:moveTo>
                <a:lnTo>
                  <a:pt x="274179" y="205970"/>
                </a:lnTo>
                <a:lnTo>
                  <a:pt x="275232" y="205970"/>
                </a:lnTo>
                <a:close/>
              </a:path>
              <a:path w="302895" h="299085">
                <a:moveTo>
                  <a:pt x="291221" y="177658"/>
                </a:moveTo>
                <a:lnTo>
                  <a:pt x="244251" y="177658"/>
                </a:lnTo>
                <a:lnTo>
                  <a:pt x="245580" y="177973"/>
                </a:lnTo>
                <a:lnTo>
                  <a:pt x="249253" y="179275"/>
                </a:lnTo>
                <a:lnTo>
                  <a:pt x="256018" y="179349"/>
                </a:lnTo>
                <a:lnTo>
                  <a:pt x="259636" y="180794"/>
                </a:lnTo>
                <a:lnTo>
                  <a:pt x="263890" y="181782"/>
                </a:lnTo>
                <a:lnTo>
                  <a:pt x="265776" y="180652"/>
                </a:lnTo>
                <a:lnTo>
                  <a:pt x="278808" y="180652"/>
                </a:lnTo>
                <a:lnTo>
                  <a:pt x="281161" y="179806"/>
                </a:lnTo>
                <a:lnTo>
                  <a:pt x="282175" y="179732"/>
                </a:lnTo>
                <a:lnTo>
                  <a:pt x="284469" y="179541"/>
                </a:lnTo>
                <a:lnTo>
                  <a:pt x="284327" y="178578"/>
                </a:lnTo>
                <a:lnTo>
                  <a:pt x="290792" y="178578"/>
                </a:lnTo>
                <a:lnTo>
                  <a:pt x="291085" y="178213"/>
                </a:lnTo>
                <a:lnTo>
                  <a:pt x="291221" y="177658"/>
                </a:lnTo>
                <a:close/>
              </a:path>
              <a:path w="302895" h="299085">
                <a:moveTo>
                  <a:pt x="278345" y="180819"/>
                </a:moveTo>
                <a:lnTo>
                  <a:pt x="274878" y="180819"/>
                </a:lnTo>
                <a:lnTo>
                  <a:pt x="277005" y="181300"/>
                </a:lnTo>
                <a:lnTo>
                  <a:pt x="278345" y="180819"/>
                </a:lnTo>
                <a:close/>
              </a:path>
              <a:path w="302895" h="299085">
                <a:moveTo>
                  <a:pt x="278808" y="180652"/>
                </a:moveTo>
                <a:lnTo>
                  <a:pt x="265776" y="180652"/>
                </a:lnTo>
                <a:lnTo>
                  <a:pt x="270531" y="181059"/>
                </a:lnTo>
                <a:lnTo>
                  <a:pt x="274878" y="180819"/>
                </a:lnTo>
                <a:lnTo>
                  <a:pt x="278345" y="180819"/>
                </a:lnTo>
                <a:lnTo>
                  <a:pt x="278808" y="180652"/>
                </a:lnTo>
                <a:close/>
              </a:path>
              <a:path w="302895" h="299085">
                <a:moveTo>
                  <a:pt x="290792" y="178578"/>
                </a:moveTo>
                <a:lnTo>
                  <a:pt x="286256" y="178578"/>
                </a:lnTo>
                <a:lnTo>
                  <a:pt x="286714" y="179590"/>
                </a:lnTo>
                <a:lnTo>
                  <a:pt x="288235" y="179732"/>
                </a:lnTo>
                <a:lnTo>
                  <a:pt x="289762" y="179856"/>
                </a:lnTo>
                <a:lnTo>
                  <a:pt x="290792" y="178578"/>
                </a:lnTo>
                <a:close/>
              </a:path>
              <a:path w="302895" h="299085">
                <a:moveTo>
                  <a:pt x="265893" y="144524"/>
                </a:moveTo>
                <a:lnTo>
                  <a:pt x="262659" y="144598"/>
                </a:lnTo>
                <a:lnTo>
                  <a:pt x="262684" y="145993"/>
                </a:lnTo>
                <a:lnTo>
                  <a:pt x="261429" y="149685"/>
                </a:lnTo>
                <a:lnTo>
                  <a:pt x="260990" y="150407"/>
                </a:lnTo>
                <a:lnTo>
                  <a:pt x="260606" y="151062"/>
                </a:lnTo>
                <a:lnTo>
                  <a:pt x="258114" y="155933"/>
                </a:lnTo>
                <a:lnTo>
                  <a:pt x="257756" y="156365"/>
                </a:lnTo>
                <a:lnTo>
                  <a:pt x="256766" y="157476"/>
                </a:lnTo>
                <a:lnTo>
                  <a:pt x="251665" y="161501"/>
                </a:lnTo>
                <a:lnTo>
                  <a:pt x="251572" y="162804"/>
                </a:lnTo>
                <a:lnTo>
                  <a:pt x="247973" y="167268"/>
                </a:lnTo>
                <a:lnTo>
                  <a:pt x="244521" y="167268"/>
                </a:lnTo>
                <a:lnTo>
                  <a:pt x="242878" y="173268"/>
                </a:lnTo>
                <a:lnTo>
                  <a:pt x="241790" y="173367"/>
                </a:lnTo>
                <a:lnTo>
                  <a:pt x="238816" y="173682"/>
                </a:lnTo>
                <a:lnTo>
                  <a:pt x="239129" y="175442"/>
                </a:lnTo>
                <a:lnTo>
                  <a:pt x="239119" y="176818"/>
                </a:lnTo>
                <a:lnTo>
                  <a:pt x="238989" y="179133"/>
                </a:lnTo>
                <a:lnTo>
                  <a:pt x="244251" y="177658"/>
                </a:lnTo>
                <a:lnTo>
                  <a:pt x="291221" y="177658"/>
                </a:lnTo>
                <a:lnTo>
                  <a:pt x="291425" y="176818"/>
                </a:lnTo>
                <a:lnTo>
                  <a:pt x="291741" y="175442"/>
                </a:lnTo>
                <a:lnTo>
                  <a:pt x="298042" y="174478"/>
                </a:lnTo>
                <a:lnTo>
                  <a:pt x="301839" y="174478"/>
                </a:lnTo>
                <a:lnTo>
                  <a:pt x="302704" y="171169"/>
                </a:lnTo>
                <a:lnTo>
                  <a:pt x="302008" y="170737"/>
                </a:lnTo>
                <a:lnTo>
                  <a:pt x="268021" y="170737"/>
                </a:lnTo>
                <a:lnTo>
                  <a:pt x="266549" y="169410"/>
                </a:lnTo>
                <a:lnTo>
                  <a:pt x="266485" y="167268"/>
                </a:lnTo>
                <a:lnTo>
                  <a:pt x="247973" y="167268"/>
                </a:lnTo>
                <a:lnTo>
                  <a:pt x="244542" y="167194"/>
                </a:lnTo>
                <a:lnTo>
                  <a:pt x="266482" y="167194"/>
                </a:lnTo>
                <a:lnTo>
                  <a:pt x="266475" y="166953"/>
                </a:lnTo>
                <a:lnTo>
                  <a:pt x="265603" y="166953"/>
                </a:lnTo>
                <a:lnTo>
                  <a:pt x="264712" y="166422"/>
                </a:lnTo>
                <a:lnTo>
                  <a:pt x="262975" y="165409"/>
                </a:lnTo>
                <a:lnTo>
                  <a:pt x="264205" y="163526"/>
                </a:lnTo>
                <a:lnTo>
                  <a:pt x="265294" y="161137"/>
                </a:lnTo>
                <a:lnTo>
                  <a:pt x="267929" y="161137"/>
                </a:lnTo>
                <a:lnTo>
                  <a:pt x="268478" y="160057"/>
                </a:lnTo>
                <a:lnTo>
                  <a:pt x="268769" y="159353"/>
                </a:lnTo>
                <a:lnTo>
                  <a:pt x="268522" y="159236"/>
                </a:lnTo>
                <a:lnTo>
                  <a:pt x="267390" y="159236"/>
                </a:lnTo>
                <a:lnTo>
                  <a:pt x="266765" y="158921"/>
                </a:lnTo>
                <a:lnTo>
                  <a:pt x="268119" y="158365"/>
                </a:lnTo>
                <a:lnTo>
                  <a:pt x="269035" y="157402"/>
                </a:lnTo>
                <a:lnTo>
                  <a:pt x="270123" y="156291"/>
                </a:lnTo>
                <a:lnTo>
                  <a:pt x="270871" y="154698"/>
                </a:lnTo>
                <a:lnTo>
                  <a:pt x="272028" y="153667"/>
                </a:lnTo>
                <a:lnTo>
                  <a:pt x="273623" y="152192"/>
                </a:lnTo>
                <a:lnTo>
                  <a:pt x="274550" y="150167"/>
                </a:lnTo>
                <a:lnTo>
                  <a:pt x="272776" y="150167"/>
                </a:lnTo>
                <a:lnTo>
                  <a:pt x="271935" y="149759"/>
                </a:lnTo>
                <a:lnTo>
                  <a:pt x="271861" y="149469"/>
                </a:lnTo>
                <a:lnTo>
                  <a:pt x="271520" y="149105"/>
                </a:lnTo>
                <a:lnTo>
                  <a:pt x="271013" y="148623"/>
                </a:lnTo>
                <a:lnTo>
                  <a:pt x="270846" y="147395"/>
                </a:lnTo>
                <a:lnTo>
                  <a:pt x="272038" y="147395"/>
                </a:lnTo>
                <a:lnTo>
                  <a:pt x="275831" y="147370"/>
                </a:lnTo>
                <a:lnTo>
                  <a:pt x="276041" y="146913"/>
                </a:lnTo>
                <a:lnTo>
                  <a:pt x="278776" y="144666"/>
                </a:lnTo>
                <a:lnTo>
                  <a:pt x="267031" y="144666"/>
                </a:lnTo>
                <a:lnTo>
                  <a:pt x="265893" y="144524"/>
                </a:lnTo>
                <a:close/>
              </a:path>
              <a:path w="302895" h="299085">
                <a:moveTo>
                  <a:pt x="301839" y="174478"/>
                </a:moveTo>
                <a:lnTo>
                  <a:pt x="298042" y="174478"/>
                </a:lnTo>
                <a:lnTo>
                  <a:pt x="300169" y="174670"/>
                </a:lnTo>
                <a:lnTo>
                  <a:pt x="301789" y="174670"/>
                </a:lnTo>
                <a:lnTo>
                  <a:pt x="301839" y="174478"/>
                </a:lnTo>
                <a:close/>
              </a:path>
              <a:path w="302895" h="299085">
                <a:moveTo>
                  <a:pt x="277562" y="165842"/>
                </a:moveTo>
                <a:lnTo>
                  <a:pt x="277438" y="166107"/>
                </a:lnTo>
                <a:lnTo>
                  <a:pt x="270240" y="166274"/>
                </a:lnTo>
                <a:lnTo>
                  <a:pt x="271063" y="166953"/>
                </a:lnTo>
                <a:lnTo>
                  <a:pt x="272176" y="167817"/>
                </a:lnTo>
                <a:lnTo>
                  <a:pt x="270964" y="170663"/>
                </a:lnTo>
                <a:lnTo>
                  <a:pt x="268021" y="170737"/>
                </a:lnTo>
                <a:lnTo>
                  <a:pt x="302008" y="170737"/>
                </a:lnTo>
                <a:lnTo>
                  <a:pt x="301233" y="170256"/>
                </a:lnTo>
                <a:lnTo>
                  <a:pt x="298648" y="168064"/>
                </a:lnTo>
                <a:lnTo>
                  <a:pt x="298774" y="167268"/>
                </a:lnTo>
                <a:lnTo>
                  <a:pt x="298766" y="166953"/>
                </a:lnTo>
                <a:lnTo>
                  <a:pt x="298706" y="166422"/>
                </a:lnTo>
                <a:lnTo>
                  <a:pt x="280678" y="166422"/>
                </a:lnTo>
                <a:lnTo>
                  <a:pt x="277562" y="165842"/>
                </a:lnTo>
                <a:close/>
              </a:path>
              <a:path w="302895" h="299085">
                <a:moveTo>
                  <a:pt x="266450" y="166107"/>
                </a:moveTo>
                <a:lnTo>
                  <a:pt x="265603" y="166953"/>
                </a:lnTo>
                <a:lnTo>
                  <a:pt x="266475" y="166953"/>
                </a:lnTo>
                <a:lnTo>
                  <a:pt x="266450" y="166107"/>
                </a:lnTo>
                <a:close/>
              </a:path>
              <a:path w="302895" h="299085">
                <a:moveTo>
                  <a:pt x="287344" y="164471"/>
                </a:moveTo>
                <a:lnTo>
                  <a:pt x="280678" y="166422"/>
                </a:lnTo>
                <a:lnTo>
                  <a:pt x="298706" y="166422"/>
                </a:lnTo>
                <a:lnTo>
                  <a:pt x="298631" y="165749"/>
                </a:lnTo>
                <a:lnTo>
                  <a:pt x="289032" y="165749"/>
                </a:lnTo>
                <a:lnTo>
                  <a:pt x="287950" y="165409"/>
                </a:lnTo>
                <a:lnTo>
                  <a:pt x="287709" y="165070"/>
                </a:lnTo>
                <a:lnTo>
                  <a:pt x="287344" y="164471"/>
                </a:lnTo>
                <a:close/>
              </a:path>
              <a:path w="302895" h="299085">
                <a:moveTo>
                  <a:pt x="294950" y="163286"/>
                </a:moveTo>
                <a:lnTo>
                  <a:pt x="291326" y="164033"/>
                </a:lnTo>
                <a:lnTo>
                  <a:pt x="290819" y="165119"/>
                </a:lnTo>
                <a:lnTo>
                  <a:pt x="290554" y="165434"/>
                </a:lnTo>
                <a:lnTo>
                  <a:pt x="289954" y="165551"/>
                </a:lnTo>
                <a:lnTo>
                  <a:pt x="289032" y="165749"/>
                </a:lnTo>
                <a:lnTo>
                  <a:pt x="298631" y="165749"/>
                </a:lnTo>
                <a:lnTo>
                  <a:pt x="298350" y="163452"/>
                </a:lnTo>
                <a:lnTo>
                  <a:pt x="296521" y="163452"/>
                </a:lnTo>
                <a:lnTo>
                  <a:pt x="295723" y="163360"/>
                </a:lnTo>
                <a:lnTo>
                  <a:pt x="294950" y="163286"/>
                </a:lnTo>
                <a:close/>
              </a:path>
              <a:path w="302895" h="299085">
                <a:moveTo>
                  <a:pt x="298332" y="163310"/>
                </a:moveTo>
                <a:lnTo>
                  <a:pt x="296521" y="163452"/>
                </a:lnTo>
                <a:lnTo>
                  <a:pt x="298350" y="163452"/>
                </a:lnTo>
                <a:lnTo>
                  <a:pt x="298332" y="163310"/>
                </a:lnTo>
                <a:close/>
              </a:path>
              <a:path w="302895" h="299085">
                <a:moveTo>
                  <a:pt x="267929" y="161137"/>
                </a:moveTo>
                <a:lnTo>
                  <a:pt x="265294" y="161137"/>
                </a:lnTo>
                <a:lnTo>
                  <a:pt x="267365" y="162248"/>
                </a:lnTo>
                <a:lnTo>
                  <a:pt x="267929" y="161137"/>
                </a:lnTo>
                <a:close/>
              </a:path>
              <a:path w="302895" h="299085">
                <a:moveTo>
                  <a:pt x="267804" y="158921"/>
                </a:moveTo>
                <a:lnTo>
                  <a:pt x="267390" y="159236"/>
                </a:lnTo>
                <a:lnTo>
                  <a:pt x="268522" y="159236"/>
                </a:lnTo>
                <a:lnTo>
                  <a:pt x="268262" y="159112"/>
                </a:lnTo>
                <a:lnTo>
                  <a:pt x="267804" y="158921"/>
                </a:lnTo>
                <a:close/>
              </a:path>
              <a:path w="302895" h="299085">
                <a:moveTo>
                  <a:pt x="275831" y="147370"/>
                </a:moveTo>
                <a:lnTo>
                  <a:pt x="272126" y="147370"/>
                </a:lnTo>
                <a:lnTo>
                  <a:pt x="272634" y="148191"/>
                </a:lnTo>
                <a:lnTo>
                  <a:pt x="272708" y="148407"/>
                </a:lnTo>
                <a:lnTo>
                  <a:pt x="272776" y="150167"/>
                </a:lnTo>
                <a:lnTo>
                  <a:pt x="274550" y="150167"/>
                </a:lnTo>
                <a:lnTo>
                  <a:pt x="275831" y="147370"/>
                </a:lnTo>
                <a:close/>
              </a:path>
              <a:path w="302895" h="299085">
                <a:moveTo>
                  <a:pt x="272038" y="147395"/>
                </a:moveTo>
                <a:lnTo>
                  <a:pt x="270846" y="147395"/>
                </a:lnTo>
                <a:lnTo>
                  <a:pt x="271861" y="147444"/>
                </a:lnTo>
                <a:lnTo>
                  <a:pt x="272038" y="147395"/>
                </a:lnTo>
                <a:close/>
              </a:path>
              <a:path w="302895" h="299085">
                <a:moveTo>
                  <a:pt x="265943" y="134973"/>
                </a:moveTo>
                <a:lnTo>
                  <a:pt x="266957" y="141993"/>
                </a:lnTo>
                <a:lnTo>
                  <a:pt x="267031" y="144666"/>
                </a:lnTo>
                <a:lnTo>
                  <a:pt x="278776" y="144666"/>
                </a:lnTo>
                <a:lnTo>
                  <a:pt x="279565" y="144018"/>
                </a:lnTo>
                <a:lnTo>
                  <a:pt x="281328" y="139264"/>
                </a:lnTo>
                <a:lnTo>
                  <a:pt x="282682" y="138326"/>
                </a:lnTo>
                <a:lnTo>
                  <a:pt x="282707" y="137171"/>
                </a:lnTo>
                <a:lnTo>
                  <a:pt x="282805" y="135628"/>
                </a:lnTo>
                <a:lnTo>
                  <a:pt x="268985" y="135628"/>
                </a:lnTo>
                <a:lnTo>
                  <a:pt x="267464" y="135288"/>
                </a:lnTo>
                <a:lnTo>
                  <a:pt x="265943" y="134973"/>
                </a:lnTo>
                <a:close/>
              </a:path>
              <a:path w="302895" h="299085">
                <a:moveTo>
                  <a:pt x="261178" y="134634"/>
                </a:moveTo>
                <a:lnTo>
                  <a:pt x="251931" y="134634"/>
                </a:lnTo>
                <a:lnTo>
                  <a:pt x="252222" y="134973"/>
                </a:lnTo>
                <a:lnTo>
                  <a:pt x="251959" y="134973"/>
                </a:lnTo>
                <a:lnTo>
                  <a:pt x="252487" y="141536"/>
                </a:lnTo>
                <a:lnTo>
                  <a:pt x="254472" y="142332"/>
                </a:lnTo>
                <a:lnTo>
                  <a:pt x="257972" y="139844"/>
                </a:lnTo>
                <a:lnTo>
                  <a:pt x="258266" y="138085"/>
                </a:lnTo>
                <a:lnTo>
                  <a:pt x="258356" y="137603"/>
                </a:lnTo>
                <a:lnTo>
                  <a:pt x="260923" y="134973"/>
                </a:lnTo>
                <a:lnTo>
                  <a:pt x="252222" y="134973"/>
                </a:lnTo>
                <a:lnTo>
                  <a:pt x="251939" y="134726"/>
                </a:lnTo>
                <a:lnTo>
                  <a:pt x="261164" y="134726"/>
                </a:lnTo>
                <a:close/>
              </a:path>
              <a:path w="302895" h="299085">
                <a:moveTo>
                  <a:pt x="274835" y="128948"/>
                </a:moveTo>
                <a:lnTo>
                  <a:pt x="270772" y="130683"/>
                </a:lnTo>
                <a:lnTo>
                  <a:pt x="271669" y="133553"/>
                </a:lnTo>
                <a:lnTo>
                  <a:pt x="271145" y="134726"/>
                </a:lnTo>
                <a:lnTo>
                  <a:pt x="270921" y="135288"/>
                </a:lnTo>
                <a:lnTo>
                  <a:pt x="268985" y="135628"/>
                </a:lnTo>
                <a:lnTo>
                  <a:pt x="282805" y="135628"/>
                </a:lnTo>
                <a:lnTo>
                  <a:pt x="283090" y="131189"/>
                </a:lnTo>
                <a:lnTo>
                  <a:pt x="284061" y="130584"/>
                </a:lnTo>
                <a:lnTo>
                  <a:pt x="288674" y="129405"/>
                </a:lnTo>
                <a:lnTo>
                  <a:pt x="277463" y="129355"/>
                </a:lnTo>
                <a:lnTo>
                  <a:pt x="274835" y="128948"/>
                </a:lnTo>
                <a:close/>
              </a:path>
              <a:path w="302895" h="299085">
                <a:moveTo>
                  <a:pt x="284784" y="101765"/>
                </a:moveTo>
                <a:lnTo>
                  <a:pt x="283405" y="102296"/>
                </a:lnTo>
                <a:lnTo>
                  <a:pt x="279349" y="102512"/>
                </a:lnTo>
                <a:lnTo>
                  <a:pt x="276665" y="103457"/>
                </a:lnTo>
                <a:lnTo>
                  <a:pt x="269591" y="104013"/>
                </a:lnTo>
                <a:lnTo>
                  <a:pt x="269709" y="104519"/>
                </a:lnTo>
                <a:lnTo>
                  <a:pt x="266592" y="106254"/>
                </a:lnTo>
                <a:lnTo>
                  <a:pt x="265071" y="107118"/>
                </a:lnTo>
                <a:lnTo>
                  <a:pt x="259710" y="107316"/>
                </a:lnTo>
                <a:lnTo>
                  <a:pt x="261138" y="108377"/>
                </a:lnTo>
                <a:lnTo>
                  <a:pt x="253767" y="109026"/>
                </a:lnTo>
                <a:lnTo>
                  <a:pt x="249927" y="113514"/>
                </a:lnTo>
                <a:lnTo>
                  <a:pt x="249130" y="114934"/>
                </a:lnTo>
                <a:lnTo>
                  <a:pt x="248194" y="116551"/>
                </a:lnTo>
                <a:lnTo>
                  <a:pt x="248183" y="116817"/>
                </a:lnTo>
                <a:lnTo>
                  <a:pt x="249037" y="120286"/>
                </a:lnTo>
                <a:lnTo>
                  <a:pt x="248467" y="121324"/>
                </a:lnTo>
                <a:lnTo>
                  <a:pt x="247683" y="122818"/>
                </a:lnTo>
                <a:lnTo>
                  <a:pt x="247417" y="127182"/>
                </a:lnTo>
                <a:lnTo>
                  <a:pt x="248190" y="128368"/>
                </a:lnTo>
                <a:lnTo>
                  <a:pt x="248722" y="130053"/>
                </a:lnTo>
                <a:lnTo>
                  <a:pt x="249321" y="132059"/>
                </a:lnTo>
                <a:lnTo>
                  <a:pt x="249903" y="132948"/>
                </a:lnTo>
                <a:lnTo>
                  <a:pt x="251939" y="134726"/>
                </a:lnTo>
                <a:lnTo>
                  <a:pt x="261178" y="134634"/>
                </a:lnTo>
                <a:lnTo>
                  <a:pt x="260316" y="133140"/>
                </a:lnTo>
                <a:lnTo>
                  <a:pt x="258622" y="128750"/>
                </a:lnTo>
                <a:lnTo>
                  <a:pt x="260557" y="127571"/>
                </a:lnTo>
                <a:lnTo>
                  <a:pt x="262486" y="126367"/>
                </a:lnTo>
                <a:lnTo>
                  <a:pt x="261522" y="123521"/>
                </a:lnTo>
                <a:lnTo>
                  <a:pt x="261231" y="122194"/>
                </a:lnTo>
                <a:lnTo>
                  <a:pt x="261853" y="118626"/>
                </a:lnTo>
                <a:lnTo>
                  <a:pt x="258022" y="118626"/>
                </a:lnTo>
                <a:lnTo>
                  <a:pt x="257150" y="118477"/>
                </a:lnTo>
                <a:lnTo>
                  <a:pt x="256954" y="118045"/>
                </a:lnTo>
                <a:lnTo>
                  <a:pt x="256983" y="117730"/>
                </a:lnTo>
                <a:lnTo>
                  <a:pt x="257032" y="117588"/>
                </a:lnTo>
                <a:lnTo>
                  <a:pt x="257614" y="117588"/>
                </a:lnTo>
                <a:lnTo>
                  <a:pt x="258164" y="116817"/>
                </a:lnTo>
                <a:lnTo>
                  <a:pt x="259568" y="116551"/>
                </a:lnTo>
                <a:lnTo>
                  <a:pt x="271227" y="116551"/>
                </a:lnTo>
                <a:lnTo>
                  <a:pt x="272850" y="116162"/>
                </a:lnTo>
                <a:lnTo>
                  <a:pt x="291088" y="116162"/>
                </a:lnTo>
                <a:lnTo>
                  <a:pt x="290693" y="114551"/>
                </a:lnTo>
                <a:lnTo>
                  <a:pt x="270945" y="114551"/>
                </a:lnTo>
                <a:lnTo>
                  <a:pt x="271162" y="113366"/>
                </a:lnTo>
                <a:lnTo>
                  <a:pt x="272151" y="113292"/>
                </a:lnTo>
                <a:lnTo>
                  <a:pt x="290594" y="113292"/>
                </a:lnTo>
                <a:lnTo>
                  <a:pt x="290554" y="112088"/>
                </a:lnTo>
                <a:lnTo>
                  <a:pt x="287177" y="102056"/>
                </a:lnTo>
                <a:lnTo>
                  <a:pt x="284784" y="101765"/>
                </a:lnTo>
                <a:close/>
              </a:path>
              <a:path w="302895" h="299085">
                <a:moveTo>
                  <a:pt x="291088" y="116162"/>
                </a:moveTo>
                <a:lnTo>
                  <a:pt x="276814" y="116162"/>
                </a:lnTo>
                <a:lnTo>
                  <a:pt x="276470" y="118477"/>
                </a:lnTo>
                <a:lnTo>
                  <a:pt x="276424" y="121324"/>
                </a:lnTo>
                <a:lnTo>
                  <a:pt x="277104" y="123639"/>
                </a:lnTo>
                <a:lnTo>
                  <a:pt x="277463" y="129355"/>
                </a:lnTo>
                <a:lnTo>
                  <a:pt x="288652" y="129355"/>
                </a:lnTo>
                <a:lnTo>
                  <a:pt x="287903" y="127621"/>
                </a:lnTo>
                <a:lnTo>
                  <a:pt x="280122" y="127621"/>
                </a:lnTo>
                <a:lnTo>
                  <a:pt x="279009" y="126509"/>
                </a:lnTo>
                <a:lnTo>
                  <a:pt x="278959" y="123589"/>
                </a:lnTo>
                <a:lnTo>
                  <a:pt x="280122" y="122435"/>
                </a:lnTo>
                <a:lnTo>
                  <a:pt x="288944" y="122435"/>
                </a:lnTo>
                <a:lnTo>
                  <a:pt x="289638" y="121638"/>
                </a:lnTo>
                <a:lnTo>
                  <a:pt x="289663" y="117397"/>
                </a:lnTo>
                <a:lnTo>
                  <a:pt x="291160" y="116453"/>
                </a:lnTo>
                <a:lnTo>
                  <a:pt x="291088" y="116162"/>
                </a:lnTo>
                <a:close/>
              </a:path>
              <a:path w="302895" h="299085">
                <a:moveTo>
                  <a:pt x="288944" y="122435"/>
                </a:moveTo>
                <a:lnTo>
                  <a:pt x="282997" y="122435"/>
                </a:lnTo>
                <a:lnTo>
                  <a:pt x="284086" y="123521"/>
                </a:lnTo>
                <a:lnTo>
                  <a:pt x="284104" y="126509"/>
                </a:lnTo>
                <a:lnTo>
                  <a:pt x="282997" y="127621"/>
                </a:lnTo>
                <a:lnTo>
                  <a:pt x="287903" y="127621"/>
                </a:lnTo>
                <a:lnTo>
                  <a:pt x="287777" y="127330"/>
                </a:lnTo>
                <a:lnTo>
                  <a:pt x="288068" y="124725"/>
                </a:lnTo>
                <a:lnTo>
                  <a:pt x="288167" y="123639"/>
                </a:lnTo>
                <a:lnTo>
                  <a:pt x="288525" y="122892"/>
                </a:lnTo>
                <a:lnTo>
                  <a:pt x="288944" y="122435"/>
                </a:lnTo>
                <a:close/>
              </a:path>
              <a:path w="302895" h="299085">
                <a:moveTo>
                  <a:pt x="271227" y="116551"/>
                </a:moveTo>
                <a:lnTo>
                  <a:pt x="259568" y="116551"/>
                </a:lnTo>
                <a:lnTo>
                  <a:pt x="259578" y="117730"/>
                </a:lnTo>
                <a:lnTo>
                  <a:pt x="259543" y="117879"/>
                </a:lnTo>
                <a:lnTo>
                  <a:pt x="258405" y="118311"/>
                </a:lnTo>
                <a:lnTo>
                  <a:pt x="258288" y="118626"/>
                </a:lnTo>
                <a:lnTo>
                  <a:pt x="261853" y="118626"/>
                </a:lnTo>
                <a:lnTo>
                  <a:pt x="261954" y="118045"/>
                </a:lnTo>
                <a:lnTo>
                  <a:pt x="264978" y="117903"/>
                </a:lnTo>
                <a:lnTo>
                  <a:pt x="266042" y="117730"/>
                </a:lnTo>
                <a:lnTo>
                  <a:pt x="267105" y="117539"/>
                </a:lnTo>
                <a:lnTo>
                  <a:pt x="271227" y="116551"/>
                </a:lnTo>
                <a:close/>
              </a:path>
              <a:path w="302895" h="299085">
                <a:moveTo>
                  <a:pt x="257614" y="117588"/>
                </a:moveTo>
                <a:lnTo>
                  <a:pt x="257032" y="117588"/>
                </a:lnTo>
                <a:lnTo>
                  <a:pt x="257342" y="117971"/>
                </a:lnTo>
                <a:lnTo>
                  <a:pt x="257614" y="117588"/>
                </a:lnTo>
                <a:close/>
              </a:path>
              <a:path w="302895" h="299085">
                <a:moveTo>
                  <a:pt x="290594" y="113292"/>
                </a:moveTo>
                <a:lnTo>
                  <a:pt x="272151" y="113292"/>
                </a:lnTo>
                <a:lnTo>
                  <a:pt x="272126" y="113656"/>
                </a:lnTo>
                <a:lnTo>
                  <a:pt x="272225" y="113872"/>
                </a:lnTo>
                <a:lnTo>
                  <a:pt x="271137" y="114477"/>
                </a:lnTo>
                <a:lnTo>
                  <a:pt x="270945" y="114551"/>
                </a:lnTo>
                <a:lnTo>
                  <a:pt x="290693" y="114551"/>
                </a:lnTo>
                <a:lnTo>
                  <a:pt x="290614" y="113872"/>
                </a:lnTo>
                <a:lnTo>
                  <a:pt x="290594" y="113292"/>
                </a:lnTo>
                <a:close/>
              </a:path>
              <a:path w="302895" h="299085">
                <a:moveTo>
                  <a:pt x="150724" y="30361"/>
                </a:moveTo>
                <a:lnTo>
                  <a:pt x="149327" y="31207"/>
                </a:lnTo>
                <a:lnTo>
                  <a:pt x="148071" y="36220"/>
                </a:lnTo>
                <a:lnTo>
                  <a:pt x="148795" y="37399"/>
                </a:lnTo>
                <a:lnTo>
                  <a:pt x="149824" y="40344"/>
                </a:lnTo>
                <a:lnTo>
                  <a:pt x="149927" y="41671"/>
                </a:lnTo>
                <a:lnTo>
                  <a:pt x="149927" y="44493"/>
                </a:lnTo>
                <a:lnTo>
                  <a:pt x="147274" y="47265"/>
                </a:lnTo>
                <a:lnTo>
                  <a:pt x="146742" y="49895"/>
                </a:lnTo>
                <a:lnTo>
                  <a:pt x="146136" y="52790"/>
                </a:lnTo>
                <a:lnTo>
                  <a:pt x="145505" y="55105"/>
                </a:lnTo>
                <a:lnTo>
                  <a:pt x="142945" y="60266"/>
                </a:lnTo>
                <a:lnTo>
                  <a:pt x="144782" y="62384"/>
                </a:lnTo>
                <a:lnTo>
                  <a:pt x="144905" y="64316"/>
                </a:lnTo>
                <a:lnTo>
                  <a:pt x="144797" y="71620"/>
                </a:lnTo>
                <a:lnTo>
                  <a:pt x="144787" y="77553"/>
                </a:lnTo>
                <a:lnTo>
                  <a:pt x="144831" y="82380"/>
                </a:lnTo>
                <a:lnTo>
                  <a:pt x="146643" y="83078"/>
                </a:lnTo>
                <a:lnTo>
                  <a:pt x="147973" y="84547"/>
                </a:lnTo>
                <a:lnTo>
                  <a:pt x="148962" y="85609"/>
                </a:lnTo>
                <a:lnTo>
                  <a:pt x="150316" y="86838"/>
                </a:lnTo>
                <a:lnTo>
                  <a:pt x="155288" y="87998"/>
                </a:lnTo>
                <a:lnTo>
                  <a:pt x="156524" y="86091"/>
                </a:lnTo>
                <a:lnTo>
                  <a:pt x="156766" y="84164"/>
                </a:lnTo>
                <a:lnTo>
                  <a:pt x="156933" y="82115"/>
                </a:lnTo>
                <a:lnTo>
                  <a:pt x="157588" y="80497"/>
                </a:lnTo>
                <a:lnTo>
                  <a:pt x="161836" y="77553"/>
                </a:lnTo>
                <a:lnTo>
                  <a:pt x="158046" y="71620"/>
                </a:lnTo>
                <a:lnTo>
                  <a:pt x="155844" y="68008"/>
                </a:lnTo>
                <a:lnTo>
                  <a:pt x="155486" y="64872"/>
                </a:lnTo>
                <a:lnTo>
                  <a:pt x="155096" y="61760"/>
                </a:lnTo>
                <a:lnTo>
                  <a:pt x="159134" y="60797"/>
                </a:lnTo>
                <a:lnTo>
                  <a:pt x="160074" y="60044"/>
                </a:lnTo>
                <a:lnTo>
                  <a:pt x="163598" y="57297"/>
                </a:lnTo>
                <a:lnTo>
                  <a:pt x="164322" y="55994"/>
                </a:lnTo>
                <a:lnTo>
                  <a:pt x="163963" y="51364"/>
                </a:lnTo>
                <a:lnTo>
                  <a:pt x="167828" y="42443"/>
                </a:lnTo>
                <a:lnTo>
                  <a:pt x="167868" y="40468"/>
                </a:lnTo>
                <a:lnTo>
                  <a:pt x="157872" y="40468"/>
                </a:lnTo>
                <a:lnTo>
                  <a:pt x="157857" y="40079"/>
                </a:lnTo>
                <a:lnTo>
                  <a:pt x="157780" y="39572"/>
                </a:lnTo>
                <a:lnTo>
                  <a:pt x="158454" y="39332"/>
                </a:lnTo>
                <a:lnTo>
                  <a:pt x="158422" y="38801"/>
                </a:lnTo>
                <a:lnTo>
                  <a:pt x="158380" y="38436"/>
                </a:lnTo>
                <a:lnTo>
                  <a:pt x="159035" y="38103"/>
                </a:lnTo>
                <a:lnTo>
                  <a:pt x="159616" y="37980"/>
                </a:lnTo>
                <a:lnTo>
                  <a:pt x="167907" y="37980"/>
                </a:lnTo>
                <a:lnTo>
                  <a:pt x="167954" y="30479"/>
                </a:lnTo>
                <a:lnTo>
                  <a:pt x="156017" y="30479"/>
                </a:lnTo>
                <a:lnTo>
                  <a:pt x="153408" y="30435"/>
                </a:lnTo>
                <a:lnTo>
                  <a:pt x="150724" y="30361"/>
                </a:lnTo>
                <a:close/>
              </a:path>
              <a:path w="302895" h="299085">
                <a:moveTo>
                  <a:pt x="167907" y="37980"/>
                </a:moveTo>
                <a:lnTo>
                  <a:pt x="159616" y="37980"/>
                </a:lnTo>
                <a:lnTo>
                  <a:pt x="159638" y="38436"/>
                </a:lnTo>
                <a:lnTo>
                  <a:pt x="159684" y="39017"/>
                </a:lnTo>
                <a:lnTo>
                  <a:pt x="159010" y="39332"/>
                </a:lnTo>
                <a:lnTo>
                  <a:pt x="159010" y="40079"/>
                </a:lnTo>
                <a:lnTo>
                  <a:pt x="157872" y="40468"/>
                </a:lnTo>
                <a:lnTo>
                  <a:pt x="167868" y="40468"/>
                </a:lnTo>
                <a:lnTo>
                  <a:pt x="167907" y="37980"/>
                </a:lnTo>
                <a:close/>
              </a:path>
              <a:path w="302895" h="299085">
                <a:moveTo>
                  <a:pt x="164254" y="1882"/>
                </a:moveTo>
                <a:lnTo>
                  <a:pt x="161453" y="5667"/>
                </a:lnTo>
                <a:lnTo>
                  <a:pt x="160074" y="7087"/>
                </a:lnTo>
                <a:lnTo>
                  <a:pt x="159060" y="8680"/>
                </a:lnTo>
                <a:lnTo>
                  <a:pt x="159052" y="10754"/>
                </a:lnTo>
                <a:lnTo>
                  <a:pt x="158503" y="12106"/>
                </a:lnTo>
                <a:lnTo>
                  <a:pt x="157365" y="14853"/>
                </a:lnTo>
                <a:lnTo>
                  <a:pt x="158528" y="15989"/>
                </a:lnTo>
                <a:lnTo>
                  <a:pt x="158893" y="18039"/>
                </a:lnTo>
                <a:lnTo>
                  <a:pt x="158954" y="19409"/>
                </a:lnTo>
                <a:lnTo>
                  <a:pt x="159044" y="20835"/>
                </a:lnTo>
                <a:lnTo>
                  <a:pt x="159024" y="22354"/>
                </a:lnTo>
                <a:lnTo>
                  <a:pt x="158893" y="24237"/>
                </a:lnTo>
                <a:lnTo>
                  <a:pt x="158720" y="27009"/>
                </a:lnTo>
                <a:lnTo>
                  <a:pt x="156017" y="30479"/>
                </a:lnTo>
                <a:lnTo>
                  <a:pt x="167954" y="30479"/>
                </a:lnTo>
                <a:lnTo>
                  <a:pt x="168004" y="27009"/>
                </a:lnTo>
                <a:lnTo>
                  <a:pt x="168119" y="23799"/>
                </a:lnTo>
                <a:lnTo>
                  <a:pt x="168168" y="22885"/>
                </a:lnTo>
                <a:lnTo>
                  <a:pt x="168576" y="22354"/>
                </a:lnTo>
                <a:lnTo>
                  <a:pt x="168576" y="20835"/>
                </a:lnTo>
                <a:lnTo>
                  <a:pt x="167655" y="19409"/>
                </a:lnTo>
                <a:lnTo>
                  <a:pt x="167612" y="18255"/>
                </a:lnTo>
                <a:lnTo>
                  <a:pt x="164761" y="14131"/>
                </a:lnTo>
                <a:lnTo>
                  <a:pt x="169714" y="10754"/>
                </a:lnTo>
                <a:lnTo>
                  <a:pt x="169670" y="8680"/>
                </a:lnTo>
                <a:lnTo>
                  <a:pt x="169615" y="5185"/>
                </a:lnTo>
                <a:lnTo>
                  <a:pt x="168675" y="2821"/>
                </a:lnTo>
                <a:lnTo>
                  <a:pt x="164254" y="1882"/>
                </a:lnTo>
                <a:close/>
              </a:path>
              <a:path w="302895" h="299085">
                <a:moveTo>
                  <a:pt x="148347" y="283332"/>
                </a:moveTo>
                <a:lnTo>
                  <a:pt x="134542" y="283332"/>
                </a:lnTo>
                <a:lnTo>
                  <a:pt x="136112" y="286906"/>
                </a:lnTo>
                <a:lnTo>
                  <a:pt x="136935" y="287820"/>
                </a:lnTo>
                <a:lnTo>
                  <a:pt x="137757" y="288758"/>
                </a:lnTo>
                <a:lnTo>
                  <a:pt x="138505" y="289289"/>
                </a:lnTo>
                <a:lnTo>
                  <a:pt x="139229" y="288277"/>
                </a:lnTo>
                <a:lnTo>
                  <a:pt x="139977" y="287289"/>
                </a:lnTo>
                <a:lnTo>
                  <a:pt x="141548" y="287289"/>
                </a:lnTo>
                <a:lnTo>
                  <a:pt x="146161" y="286906"/>
                </a:lnTo>
                <a:lnTo>
                  <a:pt x="147274" y="286419"/>
                </a:lnTo>
                <a:lnTo>
                  <a:pt x="148347" y="283332"/>
                </a:lnTo>
                <a:close/>
              </a:path>
              <a:path w="302895" h="299085">
                <a:moveTo>
                  <a:pt x="149444" y="230350"/>
                </a:moveTo>
                <a:lnTo>
                  <a:pt x="146087" y="230547"/>
                </a:lnTo>
                <a:lnTo>
                  <a:pt x="143118" y="230689"/>
                </a:lnTo>
                <a:lnTo>
                  <a:pt x="143243" y="231584"/>
                </a:lnTo>
                <a:lnTo>
                  <a:pt x="130436" y="237826"/>
                </a:lnTo>
                <a:lnTo>
                  <a:pt x="127659" y="241444"/>
                </a:lnTo>
                <a:lnTo>
                  <a:pt x="126330" y="242845"/>
                </a:lnTo>
                <a:lnTo>
                  <a:pt x="125433" y="243808"/>
                </a:lnTo>
                <a:lnTo>
                  <a:pt x="123770" y="246778"/>
                </a:lnTo>
                <a:lnTo>
                  <a:pt x="123090" y="250902"/>
                </a:lnTo>
                <a:lnTo>
                  <a:pt x="123175" y="252513"/>
                </a:lnTo>
                <a:lnTo>
                  <a:pt x="123173" y="253285"/>
                </a:lnTo>
                <a:lnTo>
                  <a:pt x="123123" y="253988"/>
                </a:lnTo>
                <a:lnTo>
                  <a:pt x="123214" y="254803"/>
                </a:lnTo>
                <a:lnTo>
                  <a:pt x="123455" y="257267"/>
                </a:lnTo>
                <a:lnTo>
                  <a:pt x="124886" y="262570"/>
                </a:lnTo>
                <a:lnTo>
                  <a:pt x="124926" y="266453"/>
                </a:lnTo>
                <a:lnTo>
                  <a:pt x="123844" y="266861"/>
                </a:lnTo>
                <a:lnTo>
                  <a:pt x="121909" y="268237"/>
                </a:lnTo>
                <a:lnTo>
                  <a:pt x="121565" y="269904"/>
                </a:lnTo>
                <a:lnTo>
                  <a:pt x="121426" y="270503"/>
                </a:lnTo>
                <a:lnTo>
                  <a:pt x="121618" y="271398"/>
                </a:lnTo>
                <a:lnTo>
                  <a:pt x="121402" y="273855"/>
                </a:lnTo>
                <a:lnTo>
                  <a:pt x="121451" y="276368"/>
                </a:lnTo>
                <a:lnTo>
                  <a:pt x="121767" y="277016"/>
                </a:lnTo>
                <a:lnTo>
                  <a:pt x="122076" y="277738"/>
                </a:lnTo>
                <a:lnTo>
                  <a:pt x="123430" y="279597"/>
                </a:lnTo>
                <a:lnTo>
                  <a:pt x="124203" y="281720"/>
                </a:lnTo>
                <a:lnTo>
                  <a:pt x="125025" y="283554"/>
                </a:lnTo>
                <a:lnTo>
                  <a:pt x="127394" y="283597"/>
                </a:lnTo>
                <a:lnTo>
                  <a:pt x="134542" y="283332"/>
                </a:lnTo>
                <a:lnTo>
                  <a:pt x="148347" y="283332"/>
                </a:lnTo>
                <a:lnTo>
                  <a:pt x="149228" y="280801"/>
                </a:lnTo>
                <a:lnTo>
                  <a:pt x="152394" y="279788"/>
                </a:lnTo>
                <a:lnTo>
                  <a:pt x="158138" y="278726"/>
                </a:lnTo>
                <a:lnTo>
                  <a:pt x="159751" y="275183"/>
                </a:lnTo>
                <a:lnTo>
                  <a:pt x="133552" y="275183"/>
                </a:lnTo>
                <a:lnTo>
                  <a:pt x="132365" y="274991"/>
                </a:lnTo>
                <a:lnTo>
                  <a:pt x="132297" y="273979"/>
                </a:lnTo>
                <a:lnTo>
                  <a:pt x="132764" y="273979"/>
                </a:lnTo>
                <a:lnTo>
                  <a:pt x="160321" y="273929"/>
                </a:lnTo>
                <a:lnTo>
                  <a:pt x="161737" y="270818"/>
                </a:lnTo>
                <a:lnTo>
                  <a:pt x="162393" y="269904"/>
                </a:lnTo>
                <a:lnTo>
                  <a:pt x="162900" y="268385"/>
                </a:lnTo>
                <a:lnTo>
                  <a:pt x="162986" y="267996"/>
                </a:lnTo>
                <a:lnTo>
                  <a:pt x="142921" y="267996"/>
                </a:lnTo>
                <a:lnTo>
                  <a:pt x="143145" y="267868"/>
                </a:lnTo>
                <a:lnTo>
                  <a:pt x="131957" y="259125"/>
                </a:lnTo>
                <a:lnTo>
                  <a:pt x="132149" y="257915"/>
                </a:lnTo>
                <a:lnTo>
                  <a:pt x="132730" y="253988"/>
                </a:lnTo>
                <a:lnTo>
                  <a:pt x="135414" y="253285"/>
                </a:lnTo>
                <a:lnTo>
                  <a:pt x="146286" y="253285"/>
                </a:lnTo>
                <a:lnTo>
                  <a:pt x="148047" y="250852"/>
                </a:lnTo>
                <a:lnTo>
                  <a:pt x="148140" y="250346"/>
                </a:lnTo>
                <a:lnTo>
                  <a:pt x="149518" y="245376"/>
                </a:lnTo>
                <a:lnTo>
                  <a:pt x="166219" y="245376"/>
                </a:lnTo>
                <a:lnTo>
                  <a:pt x="166424" y="244747"/>
                </a:lnTo>
                <a:lnTo>
                  <a:pt x="166641" y="243302"/>
                </a:lnTo>
                <a:lnTo>
                  <a:pt x="166907" y="242024"/>
                </a:lnTo>
                <a:lnTo>
                  <a:pt x="168335" y="239900"/>
                </a:lnTo>
                <a:lnTo>
                  <a:pt x="168068" y="236863"/>
                </a:lnTo>
                <a:lnTo>
                  <a:pt x="167853" y="232498"/>
                </a:lnTo>
                <a:lnTo>
                  <a:pt x="168261" y="232356"/>
                </a:lnTo>
                <a:lnTo>
                  <a:pt x="168655" y="232233"/>
                </a:lnTo>
                <a:lnTo>
                  <a:pt x="147224" y="232233"/>
                </a:lnTo>
                <a:lnTo>
                  <a:pt x="149444" y="230350"/>
                </a:lnTo>
                <a:close/>
              </a:path>
              <a:path w="302895" h="299085">
                <a:moveTo>
                  <a:pt x="160321" y="273929"/>
                </a:moveTo>
                <a:lnTo>
                  <a:pt x="132872" y="273929"/>
                </a:lnTo>
                <a:lnTo>
                  <a:pt x="133478" y="274991"/>
                </a:lnTo>
                <a:lnTo>
                  <a:pt x="133552" y="275183"/>
                </a:lnTo>
                <a:lnTo>
                  <a:pt x="159751" y="275183"/>
                </a:lnTo>
                <a:lnTo>
                  <a:pt x="160321" y="273929"/>
                </a:lnTo>
                <a:close/>
              </a:path>
              <a:path w="302895" h="299085">
                <a:moveTo>
                  <a:pt x="132764" y="273979"/>
                </a:moveTo>
                <a:lnTo>
                  <a:pt x="132297" y="273979"/>
                </a:lnTo>
                <a:lnTo>
                  <a:pt x="132656" y="274028"/>
                </a:lnTo>
                <a:close/>
              </a:path>
              <a:path w="302895" h="299085">
                <a:moveTo>
                  <a:pt x="166219" y="245376"/>
                </a:moveTo>
                <a:lnTo>
                  <a:pt x="149518" y="245376"/>
                </a:lnTo>
                <a:lnTo>
                  <a:pt x="154032" y="246049"/>
                </a:lnTo>
                <a:lnTo>
                  <a:pt x="155411" y="246271"/>
                </a:lnTo>
                <a:lnTo>
                  <a:pt x="156475" y="246580"/>
                </a:lnTo>
                <a:lnTo>
                  <a:pt x="156933" y="247426"/>
                </a:lnTo>
                <a:lnTo>
                  <a:pt x="157947" y="249358"/>
                </a:lnTo>
                <a:lnTo>
                  <a:pt x="156883" y="252513"/>
                </a:lnTo>
                <a:lnTo>
                  <a:pt x="156042" y="254538"/>
                </a:lnTo>
                <a:lnTo>
                  <a:pt x="153383" y="256347"/>
                </a:lnTo>
                <a:lnTo>
                  <a:pt x="154298" y="259724"/>
                </a:lnTo>
                <a:lnTo>
                  <a:pt x="152320" y="262570"/>
                </a:lnTo>
                <a:lnTo>
                  <a:pt x="151497" y="263774"/>
                </a:lnTo>
                <a:lnTo>
                  <a:pt x="150434" y="264354"/>
                </a:lnTo>
                <a:lnTo>
                  <a:pt x="148430" y="265150"/>
                </a:lnTo>
                <a:lnTo>
                  <a:pt x="146742" y="265848"/>
                </a:lnTo>
                <a:lnTo>
                  <a:pt x="145678" y="266404"/>
                </a:lnTo>
                <a:lnTo>
                  <a:pt x="144980" y="266817"/>
                </a:lnTo>
                <a:lnTo>
                  <a:pt x="143145" y="267868"/>
                </a:lnTo>
                <a:lnTo>
                  <a:pt x="143675" y="267898"/>
                </a:lnTo>
                <a:lnTo>
                  <a:pt x="142921" y="267996"/>
                </a:lnTo>
                <a:lnTo>
                  <a:pt x="162986" y="267996"/>
                </a:lnTo>
                <a:lnTo>
                  <a:pt x="163141" y="267299"/>
                </a:lnTo>
                <a:lnTo>
                  <a:pt x="164297" y="267175"/>
                </a:lnTo>
                <a:lnTo>
                  <a:pt x="163790" y="260162"/>
                </a:lnTo>
                <a:lnTo>
                  <a:pt x="165868" y="257915"/>
                </a:lnTo>
                <a:lnTo>
                  <a:pt x="165967" y="246148"/>
                </a:lnTo>
                <a:lnTo>
                  <a:pt x="166219" y="245376"/>
                </a:lnTo>
                <a:close/>
              </a:path>
              <a:path w="302895" h="299085">
                <a:moveTo>
                  <a:pt x="146286" y="253285"/>
                </a:moveTo>
                <a:lnTo>
                  <a:pt x="135414" y="253285"/>
                </a:lnTo>
                <a:lnTo>
                  <a:pt x="136521" y="253433"/>
                </a:lnTo>
                <a:lnTo>
                  <a:pt x="137634" y="253550"/>
                </a:lnTo>
                <a:lnTo>
                  <a:pt x="145920" y="253791"/>
                </a:lnTo>
                <a:lnTo>
                  <a:pt x="146286" y="253285"/>
                </a:lnTo>
                <a:close/>
              </a:path>
              <a:path w="302895" h="299085">
                <a:moveTo>
                  <a:pt x="159567" y="226757"/>
                </a:moveTo>
                <a:lnTo>
                  <a:pt x="156908" y="227096"/>
                </a:lnTo>
                <a:lnTo>
                  <a:pt x="155820" y="227652"/>
                </a:lnTo>
                <a:lnTo>
                  <a:pt x="153501" y="228880"/>
                </a:lnTo>
                <a:lnTo>
                  <a:pt x="155702" y="231584"/>
                </a:lnTo>
                <a:lnTo>
                  <a:pt x="147224" y="232233"/>
                </a:lnTo>
                <a:lnTo>
                  <a:pt x="168655" y="232233"/>
                </a:lnTo>
                <a:lnTo>
                  <a:pt x="169108" y="232091"/>
                </a:lnTo>
                <a:lnTo>
                  <a:pt x="169399" y="231677"/>
                </a:lnTo>
                <a:lnTo>
                  <a:pt x="169304" y="228856"/>
                </a:lnTo>
                <a:lnTo>
                  <a:pt x="162634" y="228856"/>
                </a:lnTo>
                <a:lnTo>
                  <a:pt x="163308" y="227553"/>
                </a:lnTo>
                <a:lnTo>
                  <a:pt x="160989" y="227047"/>
                </a:lnTo>
                <a:lnTo>
                  <a:pt x="159567" y="226757"/>
                </a:lnTo>
                <a:close/>
              </a:path>
              <a:path w="302895" h="299085">
                <a:moveTo>
                  <a:pt x="167803" y="228498"/>
                </a:moveTo>
                <a:lnTo>
                  <a:pt x="162634" y="228856"/>
                </a:lnTo>
                <a:lnTo>
                  <a:pt x="169304" y="228856"/>
                </a:lnTo>
                <a:lnTo>
                  <a:pt x="169300" y="228714"/>
                </a:lnTo>
                <a:lnTo>
                  <a:pt x="167803" y="228498"/>
                </a:lnTo>
                <a:close/>
              </a:path>
              <a:path w="302895" h="299085">
                <a:moveTo>
                  <a:pt x="75365" y="233560"/>
                </a:moveTo>
                <a:lnTo>
                  <a:pt x="65873" y="233560"/>
                </a:lnTo>
                <a:lnTo>
                  <a:pt x="54638" y="237394"/>
                </a:lnTo>
                <a:lnTo>
                  <a:pt x="53236" y="244413"/>
                </a:lnTo>
                <a:lnTo>
                  <a:pt x="53018" y="245617"/>
                </a:lnTo>
                <a:lnTo>
                  <a:pt x="46209" y="247352"/>
                </a:lnTo>
                <a:lnTo>
                  <a:pt x="46475" y="251575"/>
                </a:lnTo>
                <a:lnTo>
                  <a:pt x="45752" y="253383"/>
                </a:lnTo>
                <a:lnTo>
                  <a:pt x="44688" y="254248"/>
                </a:lnTo>
                <a:lnTo>
                  <a:pt x="44806" y="254976"/>
                </a:lnTo>
                <a:lnTo>
                  <a:pt x="44738" y="257582"/>
                </a:lnTo>
                <a:lnTo>
                  <a:pt x="44639" y="260205"/>
                </a:lnTo>
                <a:lnTo>
                  <a:pt x="43334" y="260545"/>
                </a:lnTo>
                <a:lnTo>
                  <a:pt x="43142" y="264910"/>
                </a:lnTo>
                <a:lnTo>
                  <a:pt x="42728" y="266527"/>
                </a:lnTo>
                <a:lnTo>
                  <a:pt x="42369" y="267854"/>
                </a:lnTo>
                <a:lnTo>
                  <a:pt x="41739" y="268818"/>
                </a:lnTo>
                <a:lnTo>
                  <a:pt x="41065" y="269904"/>
                </a:lnTo>
                <a:lnTo>
                  <a:pt x="41139" y="276170"/>
                </a:lnTo>
                <a:lnTo>
                  <a:pt x="42703" y="276701"/>
                </a:lnTo>
                <a:lnTo>
                  <a:pt x="43408" y="278078"/>
                </a:lnTo>
                <a:lnTo>
                  <a:pt x="44472" y="282974"/>
                </a:lnTo>
                <a:lnTo>
                  <a:pt x="46302" y="283406"/>
                </a:lnTo>
                <a:lnTo>
                  <a:pt x="49542" y="283406"/>
                </a:lnTo>
                <a:lnTo>
                  <a:pt x="52684" y="287943"/>
                </a:lnTo>
                <a:lnTo>
                  <a:pt x="56159" y="287653"/>
                </a:lnTo>
                <a:lnTo>
                  <a:pt x="64371" y="287480"/>
                </a:lnTo>
                <a:lnTo>
                  <a:pt x="65533" y="286709"/>
                </a:lnTo>
                <a:lnTo>
                  <a:pt x="66739" y="284103"/>
                </a:lnTo>
                <a:lnTo>
                  <a:pt x="67969" y="281480"/>
                </a:lnTo>
                <a:lnTo>
                  <a:pt x="78518" y="281480"/>
                </a:lnTo>
                <a:lnTo>
                  <a:pt x="80269" y="279788"/>
                </a:lnTo>
                <a:lnTo>
                  <a:pt x="82730" y="274534"/>
                </a:lnTo>
                <a:lnTo>
                  <a:pt x="82124" y="274096"/>
                </a:lnTo>
                <a:lnTo>
                  <a:pt x="82921" y="272917"/>
                </a:lnTo>
                <a:lnTo>
                  <a:pt x="83298" y="272337"/>
                </a:lnTo>
                <a:lnTo>
                  <a:pt x="66597" y="272337"/>
                </a:lnTo>
                <a:lnTo>
                  <a:pt x="62658" y="270867"/>
                </a:lnTo>
                <a:lnTo>
                  <a:pt x="59467" y="269639"/>
                </a:lnTo>
                <a:lnTo>
                  <a:pt x="57006" y="269299"/>
                </a:lnTo>
                <a:lnTo>
                  <a:pt x="56307" y="268361"/>
                </a:lnTo>
                <a:lnTo>
                  <a:pt x="55602" y="267441"/>
                </a:lnTo>
                <a:lnTo>
                  <a:pt x="51979" y="265101"/>
                </a:lnTo>
                <a:lnTo>
                  <a:pt x="53259" y="259773"/>
                </a:lnTo>
                <a:lnTo>
                  <a:pt x="55001" y="259773"/>
                </a:lnTo>
                <a:lnTo>
                  <a:pt x="55039" y="259100"/>
                </a:lnTo>
                <a:lnTo>
                  <a:pt x="55088" y="257582"/>
                </a:lnTo>
                <a:lnTo>
                  <a:pt x="54978" y="254248"/>
                </a:lnTo>
                <a:lnTo>
                  <a:pt x="57006" y="253433"/>
                </a:lnTo>
                <a:lnTo>
                  <a:pt x="58975" y="252612"/>
                </a:lnTo>
                <a:lnTo>
                  <a:pt x="63047" y="251019"/>
                </a:lnTo>
                <a:lnTo>
                  <a:pt x="64785" y="246895"/>
                </a:lnTo>
                <a:lnTo>
                  <a:pt x="63554" y="243228"/>
                </a:lnTo>
                <a:lnTo>
                  <a:pt x="66331" y="240555"/>
                </a:lnTo>
                <a:lnTo>
                  <a:pt x="69880" y="240456"/>
                </a:lnTo>
                <a:lnTo>
                  <a:pt x="91063" y="240456"/>
                </a:lnTo>
                <a:lnTo>
                  <a:pt x="91065" y="240024"/>
                </a:lnTo>
                <a:lnTo>
                  <a:pt x="92753" y="237758"/>
                </a:lnTo>
                <a:lnTo>
                  <a:pt x="92828" y="236480"/>
                </a:lnTo>
                <a:lnTo>
                  <a:pt x="82031" y="236480"/>
                </a:lnTo>
                <a:lnTo>
                  <a:pt x="79588" y="236381"/>
                </a:lnTo>
                <a:lnTo>
                  <a:pt x="77152" y="236307"/>
                </a:lnTo>
                <a:lnTo>
                  <a:pt x="75365" y="233560"/>
                </a:lnTo>
                <a:close/>
              </a:path>
              <a:path w="302895" h="299085">
                <a:moveTo>
                  <a:pt x="78518" y="281480"/>
                </a:moveTo>
                <a:lnTo>
                  <a:pt x="67969" y="281480"/>
                </a:lnTo>
                <a:lnTo>
                  <a:pt x="70511" y="281788"/>
                </a:lnTo>
                <a:lnTo>
                  <a:pt x="77950" y="282029"/>
                </a:lnTo>
                <a:lnTo>
                  <a:pt x="78518" y="281480"/>
                </a:lnTo>
                <a:close/>
              </a:path>
              <a:path w="302895" h="299085">
                <a:moveTo>
                  <a:pt x="72007" y="243709"/>
                </a:moveTo>
                <a:lnTo>
                  <a:pt x="79471" y="247667"/>
                </a:lnTo>
                <a:lnTo>
                  <a:pt x="79203" y="247667"/>
                </a:lnTo>
                <a:lnTo>
                  <a:pt x="78972" y="253383"/>
                </a:lnTo>
                <a:lnTo>
                  <a:pt x="78935" y="254976"/>
                </a:lnTo>
                <a:lnTo>
                  <a:pt x="80003" y="264039"/>
                </a:lnTo>
                <a:lnTo>
                  <a:pt x="69008" y="271491"/>
                </a:lnTo>
                <a:lnTo>
                  <a:pt x="66597" y="272337"/>
                </a:lnTo>
                <a:lnTo>
                  <a:pt x="83298" y="272337"/>
                </a:lnTo>
                <a:lnTo>
                  <a:pt x="84300" y="270793"/>
                </a:lnTo>
                <a:lnTo>
                  <a:pt x="86520" y="270120"/>
                </a:lnTo>
                <a:lnTo>
                  <a:pt x="87516" y="268163"/>
                </a:lnTo>
                <a:lnTo>
                  <a:pt x="87250" y="261051"/>
                </a:lnTo>
                <a:lnTo>
                  <a:pt x="88796" y="259100"/>
                </a:lnTo>
                <a:lnTo>
                  <a:pt x="89810" y="252612"/>
                </a:lnTo>
                <a:lnTo>
                  <a:pt x="91040" y="251408"/>
                </a:lnTo>
                <a:lnTo>
                  <a:pt x="92246" y="250173"/>
                </a:lnTo>
                <a:lnTo>
                  <a:pt x="92747" y="247667"/>
                </a:lnTo>
                <a:lnTo>
                  <a:pt x="79471" y="247667"/>
                </a:lnTo>
                <a:lnTo>
                  <a:pt x="79205" y="247617"/>
                </a:lnTo>
                <a:lnTo>
                  <a:pt x="92757" y="247617"/>
                </a:lnTo>
                <a:lnTo>
                  <a:pt x="93118" y="245808"/>
                </a:lnTo>
                <a:lnTo>
                  <a:pt x="91040" y="244413"/>
                </a:lnTo>
                <a:lnTo>
                  <a:pt x="73430" y="244314"/>
                </a:lnTo>
                <a:lnTo>
                  <a:pt x="72007" y="243709"/>
                </a:lnTo>
                <a:close/>
              </a:path>
              <a:path w="302895" h="299085">
                <a:moveTo>
                  <a:pt x="55001" y="259773"/>
                </a:moveTo>
                <a:lnTo>
                  <a:pt x="53259" y="259773"/>
                </a:lnTo>
                <a:lnTo>
                  <a:pt x="54928" y="260909"/>
                </a:lnTo>
                <a:lnTo>
                  <a:pt x="55001" y="259773"/>
                </a:lnTo>
                <a:close/>
              </a:path>
              <a:path w="302895" h="299085">
                <a:moveTo>
                  <a:pt x="91063" y="240456"/>
                </a:moveTo>
                <a:lnTo>
                  <a:pt x="69880" y="240456"/>
                </a:lnTo>
                <a:lnTo>
                  <a:pt x="73430" y="244314"/>
                </a:lnTo>
                <a:lnTo>
                  <a:pt x="91041" y="244314"/>
                </a:lnTo>
                <a:lnTo>
                  <a:pt x="91063" y="240456"/>
                </a:lnTo>
                <a:close/>
              </a:path>
              <a:path w="302895" h="299085">
                <a:moveTo>
                  <a:pt x="84566" y="233078"/>
                </a:moveTo>
                <a:lnTo>
                  <a:pt x="82031" y="236480"/>
                </a:lnTo>
                <a:lnTo>
                  <a:pt x="92828" y="236480"/>
                </a:lnTo>
                <a:lnTo>
                  <a:pt x="92945" y="234474"/>
                </a:lnTo>
                <a:lnTo>
                  <a:pt x="84566" y="233078"/>
                </a:lnTo>
                <a:close/>
              </a:path>
              <a:path w="302895" h="299085">
                <a:moveTo>
                  <a:pt x="193045" y="274627"/>
                </a:moveTo>
                <a:lnTo>
                  <a:pt x="191814" y="275084"/>
                </a:lnTo>
                <a:lnTo>
                  <a:pt x="190534" y="275689"/>
                </a:lnTo>
                <a:lnTo>
                  <a:pt x="189229" y="276269"/>
                </a:lnTo>
                <a:lnTo>
                  <a:pt x="190602" y="278171"/>
                </a:lnTo>
                <a:lnTo>
                  <a:pt x="194492" y="282850"/>
                </a:lnTo>
                <a:lnTo>
                  <a:pt x="199834" y="280103"/>
                </a:lnTo>
                <a:lnTo>
                  <a:pt x="196186" y="276917"/>
                </a:lnTo>
                <a:lnTo>
                  <a:pt x="194615" y="275788"/>
                </a:lnTo>
                <a:lnTo>
                  <a:pt x="193045" y="274627"/>
                </a:lnTo>
                <a:close/>
              </a:path>
              <a:path w="302895" h="299085">
                <a:moveTo>
                  <a:pt x="186570" y="249790"/>
                </a:moveTo>
                <a:lnTo>
                  <a:pt x="186088" y="253093"/>
                </a:lnTo>
                <a:lnTo>
                  <a:pt x="185773" y="253742"/>
                </a:lnTo>
                <a:lnTo>
                  <a:pt x="185581" y="254661"/>
                </a:lnTo>
                <a:lnTo>
                  <a:pt x="186329" y="257964"/>
                </a:lnTo>
                <a:lnTo>
                  <a:pt x="189279" y="257964"/>
                </a:lnTo>
                <a:lnTo>
                  <a:pt x="190336" y="255217"/>
                </a:lnTo>
                <a:lnTo>
                  <a:pt x="190652" y="253649"/>
                </a:lnTo>
                <a:lnTo>
                  <a:pt x="190992" y="252081"/>
                </a:lnTo>
                <a:lnTo>
                  <a:pt x="190534" y="250513"/>
                </a:lnTo>
                <a:lnTo>
                  <a:pt x="186570" y="249790"/>
                </a:lnTo>
                <a:close/>
              </a:path>
              <a:path w="302895" h="299085">
                <a:moveTo>
                  <a:pt x="193094" y="225627"/>
                </a:moveTo>
                <a:lnTo>
                  <a:pt x="193144" y="228448"/>
                </a:lnTo>
                <a:lnTo>
                  <a:pt x="193478" y="229362"/>
                </a:lnTo>
                <a:lnTo>
                  <a:pt x="193842" y="230041"/>
                </a:lnTo>
                <a:lnTo>
                  <a:pt x="194201" y="230739"/>
                </a:lnTo>
                <a:lnTo>
                  <a:pt x="196279" y="232091"/>
                </a:lnTo>
                <a:lnTo>
                  <a:pt x="193335" y="233825"/>
                </a:lnTo>
                <a:lnTo>
                  <a:pt x="193236" y="234332"/>
                </a:lnTo>
                <a:lnTo>
                  <a:pt x="193144" y="235708"/>
                </a:lnTo>
                <a:lnTo>
                  <a:pt x="192878" y="237030"/>
                </a:lnTo>
                <a:lnTo>
                  <a:pt x="191524" y="237369"/>
                </a:lnTo>
                <a:lnTo>
                  <a:pt x="190194" y="237684"/>
                </a:lnTo>
                <a:lnTo>
                  <a:pt x="189928" y="239567"/>
                </a:lnTo>
                <a:lnTo>
                  <a:pt x="190652" y="240579"/>
                </a:lnTo>
                <a:lnTo>
                  <a:pt x="191208" y="241326"/>
                </a:lnTo>
                <a:lnTo>
                  <a:pt x="191499" y="245086"/>
                </a:lnTo>
                <a:lnTo>
                  <a:pt x="192031" y="246197"/>
                </a:lnTo>
                <a:lnTo>
                  <a:pt x="193144" y="246099"/>
                </a:lnTo>
                <a:lnTo>
                  <a:pt x="194250" y="246025"/>
                </a:lnTo>
                <a:lnTo>
                  <a:pt x="195172" y="243302"/>
                </a:lnTo>
                <a:lnTo>
                  <a:pt x="195073" y="238598"/>
                </a:lnTo>
                <a:lnTo>
                  <a:pt x="196594" y="238067"/>
                </a:lnTo>
                <a:lnTo>
                  <a:pt x="198622" y="234838"/>
                </a:lnTo>
                <a:lnTo>
                  <a:pt x="197757" y="232399"/>
                </a:lnTo>
                <a:lnTo>
                  <a:pt x="196087" y="230183"/>
                </a:lnTo>
                <a:lnTo>
                  <a:pt x="196743" y="230183"/>
                </a:lnTo>
                <a:lnTo>
                  <a:pt x="196594" y="228399"/>
                </a:lnTo>
                <a:lnTo>
                  <a:pt x="196427" y="226084"/>
                </a:lnTo>
                <a:lnTo>
                  <a:pt x="196136" y="226084"/>
                </a:lnTo>
                <a:lnTo>
                  <a:pt x="194615" y="225868"/>
                </a:lnTo>
                <a:lnTo>
                  <a:pt x="193094" y="225627"/>
                </a:lnTo>
                <a:close/>
              </a:path>
              <a:path w="302895" h="299085">
                <a:moveTo>
                  <a:pt x="196743" y="230183"/>
                </a:moveTo>
                <a:lnTo>
                  <a:pt x="196087" y="230183"/>
                </a:lnTo>
                <a:lnTo>
                  <a:pt x="196786" y="230689"/>
                </a:lnTo>
                <a:lnTo>
                  <a:pt x="196743" y="230183"/>
                </a:lnTo>
                <a:close/>
              </a:path>
              <a:path w="302895" h="299085">
                <a:moveTo>
                  <a:pt x="199494" y="206186"/>
                </a:moveTo>
                <a:lnTo>
                  <a:pt x="195265" y="207464"/>
                </a:lnTo>
                <a:lnTo>
                  <a:pt x="195364" y="210193"/>
                </a:lnTo>
                <a:lnTo>
                  <a:pt x="195772" y="210965"/>
                </a:lnTo>
                <a:lnTo>
                  <a:pt x="196594" y="211279"/>
                </a:lnTo>
                <a:lnTo>
                  <a:pt x="196279" y="213446"/>
                </a:lnTo>
                <a:lnTo>
                  <a:pt x="197899" y="213107"/>
                </a:lnTo>
                <a:lnTo>
                  <a:pt x="199494" y="212798"/>
                </a:lnTo>
                <a:lnTo>
                  <a:pt x="200341" y="210508"/>
                </a:lnTo>
                <a:lnTo>
                  <a:pt x="201256" y="207106"/>
                </a:lnTo>
                <a:lnTo>
                  <a:pt x="199494" y="206186"/>
                </a:lnTo>
                <a:close/>
              </a:path>
              <a:path w="302895" h="299085">
                <a:moveTo>
                  <a:pt x="201099" y="200426"/>
                </a:moveTo>
                <a:lnTo>
                  <a:pt x="195215" y="200426"/>
                </a:lnTo>
                <a:lnTo>
                  <a:pt x="197441" y="203272"/>
                </a:lnTo>
                <a:lnTo>
                  <a:pt x="198696" y="203754"/>
                </a:lnTo>
                <a:lnTo>
                  <a:pt x="201355" y="202642"/>
                </a:lnTo>
                <a:lnTo>
                  <a:pt x="201099" y="200426"/>
                </a:lnTo>
                <a:close/>
              </a:path>
              <a:path w="302895" h="299085">
                <a:moveTo>
                  <a:pt x="201355" y="148481"/>
                </a:moveTo>
                <a:lnTo>
                  <a:pt x="200100" y="148722"/>
                </a:lnTo>
                <a:lnTo>
                  <a:pt x="198938" y="148988"/>
                </a:lnTo>
                <a:lnTo>
                  <a:pt x="198573" y="150068"/>
                </a:lnTo>
                <a:lnTo>
                  <a:pt x="198047" y="151253"/>
                </a:lnTo>
                <a:lnTo>
                  <a:pt x="196984" y="152556"/>
                </a:lnTo>
                <a:lnTo>
                  <a:pt x="196452" y="153278"/>
                </a:lnTo>
                <a:lnTo>
                  <a:pt x="196545" y="155062"/>
                </a:lnTo>
                <a:lnTo>
                  <a:pt x="196761" y="156606"/>
                </a:lnTo>
                <a:lnTo>
                  <a:pt x="198066" y="157526"/>
                </a:lnTo>
                <a:lnTo>
                  <a:pt x="199253" y="158316"/>
                </a:lnTo>
                <a:lnTo>
                  <a:pt x="199927" y="160032"/>
                </a:lnTo>
                <a:lnTo>
                  <a:pt x="199636" y="162903"/>
                </a:lnTo>
                <a:lnTo>
                  <a:pt x="197874" y="163434"/>
                </a:lnTo>
                <a:lnTo>
                  <a:pt x="197126" y="165020"/>
                </a:lnTo>
                <a:lnTo>
                  <a:pt x="196378" y="166638"/>
                </a:lnTo>
                <a:lnTo>
                  <a:pt x="195438" y="168712"/>
                </a:lnTo>
                <a:lnTo>
                  <a:pt x="194325" y="170354"/>
                </a:lnTo>
                <a:lnTo>
                  <a:pt x="193020" y="172231"/>
                </a:lnTo>
                <a:lnTo>
                  <a:pt x="193136" y="172886"/>
                </a:lnTo>
                <a:lnTo>
                  <a:pt x="193126" y="174380"/>
                </a:lnTo>
                <a:lnTo>
                  <a:pt x="193051" y="175800"/>
                </a:lnTo>
                <a:lnTo>
                  <a:pt x="192921" y="177849"/>
                </a:lnTo>
                <a:lnTo>
                  <a:pt x="192995" y="180288"/>
                </a:lnTo>
                <a:lnTo>
                  <a:pt x="193144" y="183449"/>
                </a:lnTo>
                <a:lnTo>
                  <a:pt x="193335" y="183498"/>
                </a:lnTo>
                <a:lnTo>
                  <a:pt x="194541" y="184535"/>
                </a:lnTo>
                <a:lnTo>
                  <a:pt x="195728" y="185591"/>
                </a:lnTo>
                <a:lnTo>
                  <a:pt x="194856" y="188246"/>
                </a:lnTo>
                <a:lnTo>
                  <a:pt x="194906" y="194345"/>
                </a:lnTo>
                <a:lnTo>
                  <a:pt x="194615" y="200982"/>
                </a:lnTo>
                <a:lnTo>
                  <a:pt x="195215" y="200426"/>
                </a:lnTo>
                <a:lnTo>
                  <a:pt x="201099" y="200426"/>
                </a:lnTo>
                <a:lnTo>
                  <a:pt x="201015" y="199704"/>
                </a:lnTo>
                <a:lnTo>
                  <a:pt x="200292" y="198593"/>
                </a:lnTo>
                <a:lnTo>
                  <a:pt x="199544" y="197481"/>
                </a:lnTo>
                <a:lnTo>
                  <a:pt x="199636" y="190851"/>
                </a:lnTo>
                <a:lnTo>
                  <a:pt x="199952" y="187134"/>
                </a:lnTo>
                <a:lnTo>
                  <a:pt x="200292" y="183399"/>
                </a:lnTo>
                <a:lnTo>
                  <a:pt x="201462" y="183399"/>
                </a:lnTo>
                <a:lnTo>
                  <a:pt x="201912" y="182529"/>
                </a:lnTo>
                <a:lnTo>
                  <a:pt x="203142" y="180096"/>
                </a:lnTo>
                <a:lnTo>
                  <a:pt x="201522" y="175800"/>
                </a:lnTo>
                <a:lnTo>
                  <a:pt x="200607" y="174380"/>
                </a:lnTo>
                <a:lnTo>
                  <a:pt x="199661" y="172886"/>
                </a:lnTo>
                <a:lnTo>
                  <a:pt x="199834" y="171873"/>
                </a:lnTo>
                <a:lnTo>
                  <a:pt x="201306" y="170157"/>
                </a:lnTo>
                <a:lnTo>
                  <a:pt x="201158" y="165601"/>
                </a:lnTo>
                <a:lnTo>
                  <a:pt x="203600" y="163699"/>
                </a:lnTo>
                <a:lnTo>
                  <a:pt x="203334" y="162156"/>
                </a:lnTo>
                <a:lnTo>
                  <a:pt x="203551" y="155809"/>
                </a:lnTo>
                <a:lnTo>
                  <a:pt x="204385" y="155809"/>
                </a:lnTo>
                <a:lnTo>
                  <a:pt x="204107" y="153328"/>
                </a:lnTo>
                <a:lnTo>
                  <a:pt x="202536" y="153179"/>
                </a:lnTo>
                <a:lnTo>
                  <a:pt x="202271" y="150988"/>
                </a:lnTo>
                <a:lnTo>
                  <a:pt x="201355" y="148481"/>
                </a:lnTo>
                <a:close/>
              </a:path>
              <a:path w="302895" h="299085">
                <a:moveTo>
                  <a:pt x="201462" y="183399"/>
                </a:moveTo>
                <a:lnTo>
                  <a:pt x="200292" y="183399"/>
                </a:lnTo>
                <a:lnTo>
                  <a:pt x="200650" y="184967"/>
                </a:lnTo>
                <a:lnTo>
                  <a:pt x="201462" y="183399"/>
                </a:lnTo>
                <a:close/>
              </a:path>
              <a:path w="302895" h="299085">
                <a:moveTo>
                  <a:pt x="204385" y="155809"/>
                </a:moveTo>
                <a:lnTo>
                  <a:pt x="203551" y="155809"/>
                </a:lnTo>
                <a:lnTo>
                  <a:pt x="205022" y="161742"/>
                </a:lnTo>
                <a:lnTo>
                  <a:pt x="204385" y="155809"/>
                </a:lnTo>
                <a:close/>
              </a:path>
              <a:path w="302895" h="299085">
                <a:moveTo>
                  <a:pt x="205639" y="136949"/>
                </a:moveTo>
                <a:lnTo>
                  <a:pt x="204249" y="136949"/>
                </a:lnTo>
                <a:lnTo>
                  <a:pt x="203044" y="138980"/>
                </a:lnTo>
                <a:lnTo>
                  <a:pt x="205628" y="137412"/>
                </a:lnTo>
                <a:lnTo>
                  <a:pt x="205639" y="136949"/>
                </a:lnTo>
                <a:close/>
              </a:path>
              <a:path w="302895" h="299085">
                <a:moveTo>
                  <a:pt x="204756" y="126219"/>
                </a:moveTo>
                <a:lnTo>
                  <a:pt x="201399" y="127114"/>
                </a:lnTo>
                <a:lnTo>
                  <a:pt x="198022" y="127979"/>
                </a:lnTo>
                <a:lnTo>
                  <a:pt x="197800" y="131430"/>
                </a:lnTo>
                <a:lnTo>
                  <a:pt x="197658" y="132127"/>
                </a:lnTo>
                <a:lnTo>
                  <a:pt x="197658" y="132442"/>
                </a:lnTo>
                <a:lnTo>
                  <a:pt x="198066" y="132850"/>
                </a:lnTo>
                <a:lnTo>
                  <a:pt x="200341" y="133165"/>
                </a:lnTo>
                <a:lnTo>
                  <a:pt x="202586" y="133504"/>
                </a:lnTo>
                <a:lnTo>
                  <a:pt x="199278" y="137412"/>
                </a:lnTo>
                <a:lnTo>
                  <a:pt x="204249" y="136949"/>
                </a:lnTo>
                <a:lnTo>
                  <a:pt x="205639" y="136949"/>
                </a:lnTo>
                <a:lnTo>
                  <a:pt x="205678" y="135288"/>
                </a:lnTo>
                <a:lnTo>
                  <a:pt x="204756" y="126219"/>
                </a:lnTo>
                <a:close/>
              </a:path>
              <a:path w="302895" h="299085">
                <a:moveTo>
                  <a:pt x="199327" y="118144"/>
                </a:moveTo>
                <a:lnTo>
                  <a:pt x="198863" y="120435"/>
                </a:lnTo>
                <a:lnTo>
                  <a:pt x="199129" y="121762"/>
                </a:lnTo>
                <a:lnTo>
                  <a:pt x="200385" y="122361"/>
                </a:lnTo>
                <a:lnTo>
                  <a:pt x="201621" y="122966"/>
                </a:lnTo>
                <a:lnTo>
                  <a:pt x="201912" y="123015"/>
                </a:lnTo>
                <a:lnTo>
                  <a:pt x="203742" y="120891"/>
                </a:lnTo>
                <a:lnTo>
                  <a:pt x="202728" y="119613"/>
                </a:lnTo>
                <a:lnTo>
                  <a:pt x="202178" y="118866"/>
                </a:lnTo>
                <a:lnTo>
                  <a:pt x="199327" y="118144"/>
                </a:lnTo>
                <a:close/>
              </a:path>
              <a:path w="302895" h="299085">
                <a:moveTo>
                  <a:pt x="205820" y="89900"/>
                </a:moveTo>
                <a:lnTo>
                  <a:pt x="205628" y="92456"/>
                </a:lnTo>
                <a:lnTo>
                  <a:pt x="205461" y="95036"/>
                </a:lnTo>
                <a:lnTo>
                  <a:pt x="203600" y="96512"/>
                </a:lnTo>
                <a:lnTo>
                  <a:pt x="201862" y="97524"/>
                </a:lnTo>
                <a:lnTo>
                  <a:pt x="202178" y="101982"/>
                </a:lnTo>
                <a:lnTo>
                  <a:pt x="202178" y="107050"/>
                </a:lnTo>
                <a:lnTo>
                  <a:pt x="200484" y="107606"/>
                </a:lnTo>
                <a:lnTo>
                  <a:pt x="200292" y="110452"/>
                </a:lnTo>
                <a:lnTo>
                  <a:pt x="202079" y="111656"/>
                </a:lnTo>
                <a:lnTo>
                  <a:pt x="203384" y="111557"/>
                </a:lnTo>
                <a:lnTo>
                  <a:pt x="204107" y="109581"/>
                </a:lnTo>
                <a:lnTo>
                  <a:pt x="203940" y="108618"/>
                </a:lnTo>
                <a:lnTo>
                  <a:pt x="203742" y="107649"/>
                </a:lnTo>
                <a:lnTo>
                  <a:pt x="205869" y="104828"/>
                </a:lnTo>
                <a:lnTo>
                  <a:pt x="209178" y="102445"/>
                </a:lnTo>
                <a:lnTo>
                  <a:pt x="208868" y="100296"/>
                </a:lnTo>
                <a:lnTo>
                  <a:pt x="207699" y="98222"/>
                </a:lnTo>
                <a:lnTo>
                  <a:pt x="207298" y="98222"/>
                </a:lnTo>
                <a:lnTo>
                  <a:pt x="207298" y="94530"/>
                </a:lnTo>
                <a:lnTo>
                  <a:pt x="208986" y="93808"/>
                </a:lnTo>
                <a:lnTo>
                  <a:pt x="209085" y="91135"/>
                </a:lnTo>
                <a:lnTo>
                  <a:pt x="210606" y="90165"/>
                </a:lnTo>
                <a:lnTo>
                  <a:pt x="206284" y="90073"/>
                </a:lnTo>
                <a:lnTo>
                  <a:pt x="205820" y="89900"/>
                </a:lnTo>
                <a:close/>
              </a:path>
              <a:path w="302895" h="299085">
                <a:moveTo>
                  <a:pt x="207564" y="97981"/>
                </a:moveTo>
                <a:lnTo>
                  <a:pt x="207298" y="98222"/>
                </a:lnTo>
                <a:lnTo>
                  <a:pt x="207699" y="98222"/>
                </a:lnTo>
                <a:lnTo>
                  <a:pt x="207564" y="97981"/>
                </a:lnTo>
                <a:close/>
              </a:path>
              <a:path w="302895" h="299085">
                <a:moveTo>
                  <a:pt x="210812" y="87683"/>
                </a:moveTo>
                <a:lnTo>
                  <a:pt x="207199" y="87683"/>
                </a:lnTo>
                <a:lnTo>
                  <a:pt x="207007" y="88863"/>
                </a:lnTo>
                <a:lnTo>
                  <a:pt x="206284" y="90073"/>
                </a:lnTo>
                <a:lnTo>
                  <a:pt x="210614" y="90073"/>
                </a:lnTo>
                <a:lnTo>
                  <a:pt x="210812" y="87683"/>
                </a:lnTo>
                <a:close/>
              </a:path>
              <a:path w="302895" h="299085">
                <a:moveTo>
                  <a:pt x="201621" y="74855"/>
                </a:moveTo>
                <a:lnTo>
                  <a:pt x="202206" y="79318"/>
                </a:lnTo>
                <a:lnTo>
                  <a:pt x="202150" y="84498"/>
                </a:lnTo>
                <a:lnTo>
                  <a:pt x="202221" y="87319"/>
                </a:lnTo>
                <a:lnTo>
                  <a:pt x="204614" y="87782"/>
                </a:lnTo>
                <a:lnTo>
                  <a:pt x="207199" y="87683"/>
                </a:lnTo>
                <a:lnTo>
                  <a:pt x="210812" y="87683"/>
                </a:lnTo>
                <a:lnTo>
                  <a:pt x="210897" y="86671"/>
                </a:lnTo>
                <a:lnTo>
                  <a:pt x="208454" y="84498"/>
                </a:lnTo>
                <a:lnTo>
                  <a:pt x="207656" y="83874"/>
                </a:lnTo>
                <a:lnTo>
                  <a:pt x="206884" y="83220"/>
                </a:lnTo>
                <a:lnTo>
                  <a:pt x="207947" y="82158"/>
                </a:lnTo>
                <a:lnTo>
                  <a:pt x="206500" y="80738"/>
                </a:lnTo>
                <a:lnTo>
                  <a:pt x="205072" y="79318"/>
                </a:lnTo>
                <a:lnTo>
                  <a:pt x="205520" y="79318"/>
                </a:lnTo>
                <a:lnTo>
                  <a:pt x="205459" y="77602"/>
                </a:lnTo>
                <a:lnTo>
                  <a:pt x="205362" y="75725"/>
                </a:lnTo>
                <a:lnTo>
                  <a:pt x="204447" y="75262"/>
                </a:lnTo>
                <a:lnTo>
                  <a:pt x="201621" y="74855"/>
                </a:lnTo>
                <a:close/>
              </a:path>
              <a:path w="302895" h="299085">
                <a:moveTo>
                  <a:pt x="205520" y="79318"/>
                </a:moveTo>
                <a:lnTo>
                  <a:pt x="205072" y="79318"/>
                </a:lnTo>
                <a:lnTo>
                  <a:pt x="205529" y="79584"/>
                </a:lnTo>
                <a:lnTo>
                  <a:pt x="205520" y="79318"/>
                </a:lnTo>
                <a:close/>
              </a:path>
              <a:path w="302895" h="299085">
                <a:moveTo>
                  <a:pt x="202271" y="63810"/>
                </a:moveTo>
                <a:lnTo>
                  <a:pt x="202178" y="66971"/>
                </a:lnTo>
                <a:lnTo>
                  <a:pt x="202079" y="69138"/>
                </a:lnTo>
                <a:lnTo>
                  <a:pt x="202945" y="69984"/>
                </a:lnTo>
                <a:lnTo>
                  <a:pt x="204008" y="70515"/>
                </a:lnTo>
                <a:lnTo>
                  <a:pt x="205072" y="71070"/>
                </a:lnTo>
                <a:lnTo>
                  <a:pt x="205579" y="72731"/>
                </a:lnTo>
                <a:lnTo>
                  <a:pt x="205486" y="74565"/>
                </a:lnTo>
                <a:lnTo>
                  <a:pt x="207706" y="77602"/>
                </a:lnTo>
                <a:lnTo>
                  <a:pt x="211670" y="74565"/>
                </a:lnTo>
                <a:lnTo>
                  <a:pt x="208479" y="70150"/>
                </a:lnTo>
                <a:lnTo>
                  <a:pt x="206834" y="68224"/>
                </a:lnTo>
                <a:lnTo>
                  <a:pt x="207898" y="65279"/>
                </a:lnTo>
                <a:lnTo>
                  <a:pt x="205072" y="64557"/>
                </a:lnTo>
                <a:lnTo>
                  <a:pt x="202271" y="63810"/>
                </a:lnTo>
                <a:close/>
              </a:path>
              <a:path w="302895" h="299085">
                <a:moveTo>
                  <a:pt x="208233" y="42974"/>
                </a:moveTo>
                <a:lnTo>
                  <a:pt x="205270" y="42974"/>
                </a:lnTo>
                <a:lnTo>
                  <a:pt x="205601" y="45721"/>
                </a:lnTo>
                <a:lnTo>
                  <a:pt x="205919" y="48111"/>
                </a:lnTo>
                <a:lnTo>
                  <a:pt x="204340" y="48111"/>
                </a:lnTo>
                <a:lnTo>
                  <a:pt x="203940" y="49364"/>
                </a:lnTo>
                <a:lnTo>
                  <a:pt x="203501" y="50642"/>
                </a:lnTo>
                <a:lnTo>
                  <a:pt x="203699" y="55198"/>
                </a:lnTo>
                <a:lnTo>
                  <a:pt x="207656" y="54476"/>
                </a:lnTo>
                <a:lnTo>
                  <a:pt x="207199" y="49870"/>
                </a:lnTo>
                <a:lnTo>
                  <a:pt x="206931" y="48111"/>
                </a:lnTo>
                <a:lnTo>
                  <a:pt x="205919" y="48111"/>
                </a:lnTo>
                <a:lnTo>
                  <a:pt x="204348" y="48086"/>
                </a:lnTo>
                <a:lnTo>
                  <a:pt x="206928" y="48086"/>
                </a:lnTo>
                <a:lnTo>
                  <a:pt x="206550" y="45721"/>
                </a:lnTo>
                <a:lnTo>
                  <a:pt x="207706" y="43672"/>
                </a:lnTo>
                <a:lnTo>
                  <a:pt x="208233" y="42974"/>
                </a:lnTo>
                <a:close/>
              </a:path>
              <a:path w="302895" h="299085">
                <a:moveTo>
                  <a:pt x="210161" y="40443"/>
                </a:moveTo>
                <a:lnTo>
                  <a:pt x="203650" y="40443"/>
                </a:lnTo>
                <a:lnTo>
                  <a:pt x="203924" y="42974"/>
                </a:lnTo>
                <a:lnTo>
                  <a:pt x="204107" y="44857"/>
                </a:lnTo>
                <a:lnTo>
                  <a:pt x="205270" y="42974"/>
                </a:lnTo>
                <a:lnTo>
                  <a:pt x="208233" y="42974"/>
                </a:lnTo>
                <a:lnTo>
                  <a:pt x="210161" y="40443"/>
                </a:lnTo>
                <a:close/>
              </a:path>
              <a:path w="302895" h="299085">
                <a:moveTo>
                  <a:pt x="205461" y="34652"/>
                </a:moveTo>
                <a:lnTo>
                  <a:pt x="203742" y="36751"/>
                </a:lnTo>
                <a:lnTo>
                  <a:pt x="202271" y="37862"/>
                </a:lnTo>
                <a:lnTo>
                  <a:pt x="202945" y="39233"/>
                </a:lnTo>
                <a:lnTo>
                  <a:pt x="203625" y="40560"/>
                </a:lnTo>
                <a:lnTo>
                  <a:pt x="210161" y="40443"/>
                </a:lnTo>
                <a:lnTo>
                  <a:pt x="210365" y="40177"/>
                </a:lnTo>
                <a:lnTo>
                  <a:pt x="210699" y="37665"/>
                </a:lnTo>
                <a:lnTo>
                  <a:pt x="205461" y="34652"/>
                </a:lnTo>
                <a:close/>
              </a:path>
              <a:path w="302895" h="299085">
                <a:moveTo>
                  <a:pt x="203551" y="0"/>
                </a:moveTo>
                <a:lnTo>
                  <a:pt x="202728" y="2166"/>
                </a:lnTo>
                <a:lnTo>
                  <a:pt x="202438" y="2315"/>
                </a:lnTo>
                <a:lnTo>
                  <a:pt x="202369" y="3784"/>
                </a:lnTo>
                <a:lnTo>
                  <a:pt x="205461" y="5809"/>
                </a:lnTo>
                <a:lnTo>
                  <a:pt x="205313" y="6630"/>
                </a:lnTo>
                <a:lnTo>
                  <a:pt x="205944" y="11766"/>
                </a:lnTo>
                <a:lnTo>
                  <a:pt x="204008" y="12705"/>
                </a:lnTo>
                <a:lnTo>
                  <a:pt x="203792" y="14230"/>
                </a:lnTo>
                <a:lnTo>
                  <a:pt x="203551" y="15748"/>
                </a:lnTo>
                <a:lnTo>
                  <a:pt x="203841" y="17533"/>
                </a:lnTo>
                <a:lnTo>
                  <a:pt x="207514" y="17242"/>
                </a:lnTo>
                <a:lnTo>
                  <a:pt x="208454" y="15359"/>
                </a:lnTo>
                <a:lnTo>
                  <a:pt x="208936" y="13575"/>
                </a:lnTo>
                <a:lnTo>
                  <a:pt x="209444" y="11766"/>
                </a:lnTo>
                <a:lnTo>
                  <a:pt x="211472" y="11310"/>
                </a:lnTo>
                <a:lnTo>
                  <a:pt x="212999" y="10587"/>
                </a:lnTo>
                <a:lnTo>
                  <a:pt x="214520" y="9840"/>
                </a:lnTo>
                <a:lnTo>
                  <a:pt x="215992" y="8464"/>
                </a:lnTo>
                <a:lnTo>
                  <a:pt x="215893" y="6630"/>
                </a:lnTo>
                <a:lnTo>
                  <a:pt x="215842" y="5253"/>
                </a:lnTo>
                <a:lnTo>
                  <a:pt x="215120" y="5253"/>
                </a:lnTo>
                <a:lnTo>
                  <a:pt x="207199" y="1111"/>
                </a:lnTo>
                <a:lnTo>
                  <a:pt x="207514" y="938"/>
                </a:lnTo>
                <a:lnTo>
                  <a:pt x="205529" y="456"/>
                </a:lnTo>
                <a:lnTo>
                  <a:pt x="203551" y="0"/>
                </a:lnTo>
                <a:close/>
              </a:path>
              <a:path w="302895" h="299085">
                <a:moveTo>
                  <a:pt x="215825" y="4796"/>
                </a:moveTo>
                <a:lnTo>
                  <a:pt x="215120" y="5253"/>
                </a:lnTo>
                <a:lnTo>
                  <a:pt x="215842" y="5253"/>
                </a:lnTo>
                <a:lnTo>
                  <a:pt x="215825" y="4796"/>
                </a:lnTo>
                <a:close/>
              </a:path>
              <a:path w="302895" h="299085">
                <a:moveTo>
                  <a:pt x="273261" y="76299"/>
                </a:moveTo>
                <a:lnTo>
                  <a:pt x="260341" y="76299"/>
                </a:lnTo>
                <a:lnTo>
                  <a:pt x="260656" y="78232"/>
                </a:lnTo>
                <a:lnTo>
                  <a:pt x="260798" y="79028"/>
                </a:lnTo>
                <a:lnTo>
                  <a:pt x="262752" y="82257"/>
                </a:lnTo>
                <a:lnTo>
                  <a:pt x="268627" y="82041"/>
                </a:lnTo>
                <a:lnTo>
                  <a:pt x="269882" y="81170"/>
                </a:lnTo>
                <a:lnTo>
                  <a:pt x="271038" y="80065"/>
                </a:lnTo>
                <a:lnTo>
                  <a:pt x="272149" y="79028"/>
                </a:lnTo>
                <a:lnTo>
                  <a:pt x="273190" y="77892"/>
                </a:lnTo>
                <a:lnTo>
                  <a:pt x="273261" y="76299"/>
                </a:lnTo>
                <a:close/>
              </a:path>
              <a:path w="302895" h="299085">
                <a:moveTo>
                  <a:pt x="273264" y="8031"/>
                </a:moveTo>
                <a:lnTo>
                  <a:pt x="269857" y="8606"/>
                </a:lnTo>
                <a:lnTo>
                  <a:pt x="267489" y="10513"/>
                </a:lnTo>
                <a:lnTo>
                  <a:pt x="263142" y="14082"/>
                </a:lnTo>
                <a:lnTo>
                  <a:pt x="265801" y="16323"/>
                </a:lnTo>
                <a:lnTo>
                  <a:pt x="266042" y="16711"/>
                </a:lnTo>
                <a:lnTo>
                  <a:pt x="266326" y="18131"/>
                </a:lnTo>
                <a:lnTo>
                  <a:pt x="266376" y="20064"/>
                </a:lnTo>
                <a:lnTo>
                  <a:pt x="266524" y="22595"/>
                </a:lnTo>
                <a:lnTo>
                  <a:pt x="267081" y="25632"/>
                </a:lnTo>
                <a:lnTo>
                  <a:pt x="266883" y="28213"/>
                </a:lnTo>
                <a:lnTo>
                  <a:pt x="264688" y="29398"/>
                </a:lnTo>
                <a:lnTo>
                  <a:pt x="263117" y="30121"/>
                </a:lnTo>
                <a:lnTo>
                  <a:pt x="259926" y="35498"/>
                </a:lnTo>
                <a:lnTo>
                  <a:pt x="259617" y="35763"/>
                </a:lnTo>
                <a:lnTo>
                  <a:pt x="259085" y="39140"/>
                </a:lnTo>
                <a:lnTo>
                  <a:pt x="258986" y="40560"/>
                </a:lnTo>
                <a:lnTo>
                  <a:pt x="258863" y="45190"/>
                </a:lnTo>
                <a:lnTo>
                  <a:pt x="260483" y="45240"/>
                </a:lnTo>
                <a:lnTo>
                  <a:pt x="260000" y="49796"/>
                </a:lnTo>
                <a:lnTo>
                  <a:pt x="258263" y="51290"/>
                </a:lnTo>
                <a:lnTo>
                  <a:pt x="257682" y="52858"/>
                </a:lnTo>
                <a:lnTo>
                  <a:pt x="257317" y="55371"/>
                </a:lnTo>
                <a:lnTo>
                  <a:pt x="257249" y="55704"/>
                </a:lnTo>
                <a:lnTo>
                  <a:pt x="255579" y="58816"/>
                </a:lnTo>
                <a:lnTo>
                  <a:pt x="254806" y="62291"/>
                </a:lnTo>
                <a:lnTo>
                  <a:pt x="256402" y="64026"/>
                </a:lnTo>
                <a:lnTo>
                  <a:pt x="257539" y="65304"/>
                </a:lnTo>
                <a:lnTo>
                  <a:pt x="257515" y="68101"/>
                </a:lnTo>
                <a:lnTo>
                  <a:pt x="257100" y="74299"/>
                </a:lnTo>
                <a:lnTo>
                  <a:pt x="257997" y="75602"/>
                </a:lnTo>
                <a:lnTo>
                  <a:pt x="259110" y="76614"/>
                </a:lnTo>
                <a:lnTo>
                  <a:pt x="260341" y="76299"/>
                </a:lnTo>
                <a:lnTo>
                  <a:pt x="273261" y="76299"/>
                </a:lnTo>
                <a:lnTo>
                  <a:pt x="273357" y="74157"/>
                </a:lnTo>
                <a:lnTo>
                  <a:pt x="272392" y="73212"/>
                </a:lnTo>
                <a:lnTo>
                  <a:pt x="271348" y="71867"/>
                </a:lnTo>
                <a:lnTo>
                  <a:pt x="270315" y="71867"/>
                </a:lnTo>
                <a:lnTo>
                  <a:pt x="269907" y="69089"/>
                </a:lnTo>
                <a:lnTo>
                  <a:pt x="269616" y="67255"/>
                </a:lnTo>
                <a:lnTo>
                  <a:pt x="268286" y="65446"/>
                </a:lnTo>
                <a:lnTo>
                  <a:pt x="268226" y="52858"/>
                </a:lnTo>
                <a:lnTo>
                  <a:pt x="268188" y="52475"/>
                </a:lnTo>
                <a:lnTo>
                  <a:pt x="269907" y="49747"/>
                </a:lnTo>
                <a:lnTo>
                  <a:pt x="269975" y="44592"/>
                </a:lnTo>
                <a:lnTo>
                  <a:pt x="270265" y="43406"/>
                </a:lnTo>
                <a:lnTo>
                  <a:pt x="271137" y="42468"/>
                </a:lnTo>
                <a:lnTo>
                  <a:pt x="272467" y="41357"/>
                </a:lnTo>
                <a:lnTo>
                  <a:pt x="273505" y="39332"/>
                </a:lnTo>
                <a:lnTo>
                  <a:pt x="273456" y="37547"/>
                </a:lnTo>
                <a:lnTo>
                  <a:pt x="273091" y="34004"/>
                </a:lnTo>
                <a:lnTo>
                  <a:pt x="274080" y="33084"/>
                </a:lnTo>
                <a:lnTo>
                  <a:pt x="275051" y="30528"/>
                </a:lnTo>
                <a:lnTo>
                  <a:pt x="275076" y="24262"/>
                </a:lnTo>
                <a:lnTo>
                  <a:pt x="275532" y="24262"/>
                </a:lnTo>
                <a:lnTo>
                  <a:pt x="277927" y="21002"/>
                </a:lnTo>
                <a:lnTo>
                  <a:pt x="279058" y="17292"/>
                </a:lnTo>
                <a:lnTo>
                  <a:pt x="279225" y="12853"/>
                </a:lnTo>
                <a:lnTo>
                  <a:pt x="273264" y="8031"/>
                </a:lnTo>
                <a:close/>
              </a:path>
              <a:path w="302895" h="299085">
                <a:moveTo>
                  <a:pt x="271329" y="71842"/>
                </a:moveTo>
                <a:lnTo>
                  <a:pt x="270315" y="71867"/>
                </a:lnTo>
                <a:lnTo>
                  <a:pt x="271348" y="71867"/>
                </a:lnTo>
                <a:close/>
              </a:path>
              <a:path w="302895" h="299085">
                <a:moveTo>
                  <a:pt x="275532" y="24262"/>
                </a:moveTo>
                <a:lnTo>
                  <a:pt x="275076" y="24262"/>
                </a:lnTo>
                <a:lnTo>
                  <a:pt x="275410" y="24429"/>
                </a:lnTo>
                <a:lnTo>
                  <a:pt x="275532" y="24262"/>
                </a:lnTo>
                <a:close/>
              </a:path>
              <a:path w="302895" h="299085">
                <a:moveTo>
                  <a:pt x="17268" y="296068"/>
                </a:moveTo>
                <a:lnTo>
                  <a:pt x="6257" y="296068"/>
                </a:lnTo>
                <a:lnTo>
                  <a:pt x="8768" y="296815"/>
                </a:lnTo>
                <a:lnTo>
                  <a:pt x="10388" y="297803"/>
                </a:lnTo>
                <a:lnTo>
                  <a:pt x="16763" y="296673"/>
                </a:lnTo>
                <a:lnTo>
                  <a:pt x="17268" y="296068"/>
                </a:lnTo>
                <a:close/>
              </a:path>
              <a:path w="302895" h="299085">
                <a:moveTo>
                  <a:pt x="2176" y="252877"/>
                </a:moveTo>
                <a:lnTo>
                  <a:pt x="3914" y="257409"/>
                </a:lnTo>
                <a:lnTo>
                  <a:pt x="5676" y="261946"/>
                </a:lnTo>
                <a:lnTo>
                  <a:pt x="5583" y="262737"/>
                </a:lnTo>
                <a:lnTo>
                  <a:pt x="1211" y="272509"/>
                </a:lnTo>
                <a:lnTo>
                  <a:pt x="0" y="274942"/>
                </a:lnTo>
                <a:lnTo>
                  <a:pt x="265" y="275855"/>
                </a:lnTo>
                <a:lnTo>
                  <a:pt x="556" y="276800"/>
                </a:lnTo>
                <a:lnTo>
                  <a:pt x="1378" y="277448"/>
                </a:lnTo>
                <a:lnTo>
                  <a:pt x="1787" y="281770"/>
                </a:lnTo>
                <a:lnTo>
                  <a:pt x="1500" y="284369"/>
                </a:lnTo>
                <a:lnTo>
                  <a:pt x="1471" y="291604"/>
                </a:lnTo>
                <a:lnTo>
                  <a:pt x="1354" y="293148"/>
                </a:lnTo>
                <a:lnTo>
                  <a:pt x="4711" y="296068"/>
                </a:lnTo>
                <a:lnTo>
                  <a:pt x="5293" y="296549"/>
                </a:lnTo>
                <a:lnTo>
                  <a:pt x="6257" y="296068"/>
                </a:lnTo>
                <a:lnTo>
                  <a:pt x="17268" y="296068"/>
                </a:lnTo>
                <a:lnTo>
                  <a:pt x="24660" y="287215"/>
                </a:lnTo>
                <a:lnTo>
                  <a:pt x="24709" y="284369"/>
                </a:lnTo>
                <a:lnTo>
                  <a:pt x="24800" y="280442"/>
                </a:lnTo>
                <a:lnTo>
                  <a:pt x="14760" y="280442"/>
                </a:lnTo>
                <a:lnTo>
                  <a:pt x="13356" y="274170"/>
                </a:lnTo>
                <a:lnTo>
                  <a:pt x="16064" y="271713"/>
                </a:lnTo>
                <a:lnTo>
                  <a:pt x="16862" y="269879"/>
                </a:lnTo>
                <a:lnTo>
                  <a:pt x="17635" y="268046"/>
                </a:lnTo>
                <a:lnTo>
                  <a:pt x="15724" y="266478"/>
                </a:lnTo>
                <a:lnTo>
                  <a:pt x="14228" y="265971"/>
                </a:lnTo>
                <a:lnTo>
                  <a:pt x="12756" y="265441"/>
                </a:lnTo>
                <a:lnTo>
                  <a:pt x="13721" y="262909"/>
                </a:lnTo>
                <a:lnTo>
                  <a:pt x="16231" y="259409"/>
                </a:lnTo>
                <a:lnTo>
                  <a:pt x="15800" y="253674"/>
                </a:lnTo>
                <a:lnTo>
                  <a:pt x="3141" y="253674"/>
                </a:lnTo>
                <a:lnTo>
                  <a:pt x="2176" y="252877"/>
                </a:lnTo>
                <a:close/>
              </a:path>
              <a:path w="302895" h="299085">
                <a:moveTo>
                  <a:pt x="24808" y="280103"/>
                </a:moveTo>
                <a:lnTo>
                  <a:pt x="20968" y="280270"/>
                </a:lnTo>
                <a:lnTo>
                  <a:pt x="15193" y="280270"/>
                </a:lnTo>
                <a:lnTo>
                  <a:pt x="14760" y="280442"/>
                </a:lnTo>
                <a:lnTo>
                  <a:pt x="24800" y="280442"/>
                </a:lnTo>
                <a:lnTo>
                  <a:pt x="24808" y="280103"/>
                </a:lnTo>
                <a:close/>
              </a:path>
              <a:path w="302895" h="299085">
                <a:moveTo>
                  <a:pt x="13721" y="228010"/>
                </a:moveTo>
                <a:lnTo>
                  <a:pt x="10289" y="228183"/>
                </a:lnTo>
                <a:lnTo>
                  <a:pt x="9955" y="229510"/>
                </a:lnTo>
                <a:lnTo>
                  <a:pt x="9590" y="230813"/>
                </a:lnTo>
                <a:lnTo>
                  <a:pt x="7414" y="232640"/>
                </a:lnTo>
                <a:lnTo>
                  <a:pt x="6616" y="234017"/>
                </a:lnTo>
                <a:lnTo>
                  <a:pt x="5750" y="235079"/>
                </a:lnTo>
                <a:lnTo>
                  <a:pt x="4878" y="236116"/>
                </a:lnTo>
                <a:lnTo>
                  <a:pt x="6400" y="238456"/>
                </a:lnTo>
                <a:lnTo>
                  <a:pt x="2974" y="242364"/>
                </a:lnTo>
                <a:lnTo>
                  <a:pt x="4371" y="245642"/>
                </a:lnTo>
                <a:lnTo>
                  <a:pt x="3747" y="249642"/>
                </a:lnTo>
                <a:lnTo>
                  <a:pt x="3141" y="253674"/>
                </a:lnTo>
                <a:lnTo>
                  <a:pt x="15800" y="253674"/>
                </a:lnTo>
                <a:lnTo>
                  <a:pt x="15366" y="247907"/>
                </a:lnTo>
                <a:lnTo>
                  <a:pt x="17369" y="246778"/>
                </a:lnTo>
                <a:lnTo>
                  <a:pt x="18167" y="246679"/>
                </a:lnTo>
                <a:lnTo>
                  <a:pt x="18940" y="246605"/>
                </a:lnTo>
                <a:lnTo>
                  <a:pt x="20578" y="240240"/>
                </a:lnTo>
                <a:lnTo>
                  <a:pt x="18117" y="238530"/>
                </a:lnTo>
                <a:lnTo>
                  <a:pt x="14710" y="236116"/>
                </a:lnTo>
                <a:lnTo>
                  <a:pt x="14061" y="231850"/>
                </a:lnTo>
                <a:lnTo>
                  <a:pt x="13721" y="228010"/>
                </a:lnTo>
                <a:close/>
              </a:path>
              <a:path w="302895" h="299085">
                <a:moveTo>
                  <a:pt x="157347" y="120169"/>
                </a:moveTo>
                <a:lnTo>
                  <a:pt x="149061" y="124917"/>
                </a:lnTo>
                <a:lnTo>
                  <a:pt x="146111" y="126293"/>
                </a:lnTo>
                <a:lnTo>
                  <a:pt x="144182" y="126942"/>
                </a:lnTo>
                <a:lnTo>
                  <a:pt x="142778" y="127139"/>
                </a:lnTo>
                <a:lnTo>
                  <a:pt x="141789" y="129571"/>
                </a:lnTo>
                <a:lnTo>
                  <a:pt x="140509" y="132782"/>
                </a:lnTo>
                <a:lnTo>
                  <a:pt x="138283" y="133455"/>
                </a:lnTo>
                <a:lnTo>
                  <a:pt x="137318" y="139752"/>
                </a:lnTo>
                <a:lnTo>
                  <a:pt x="134177" y="141388"/>
                </a:lnTo>
                <a:lnTo>
                  <a:pt x="132563" y="143055"/>
                </a:lnTo>
                <a:lnTo>
                  <a:pt x="131042" y="144647"/>
                </a:lnTo>
                <a:lnTo>
                  <a:pt x="130269" y="146043"/>
                </a:lnTo>
                <a:lnTo>
                  <a:pt x="133645" y="153352"/>
                </a:lnTo>
                <a:lnTo>
                  <a:pt x="129688" y="159236"/>
                </a:lnTo>
                <a:lnTo>
                  <a:pt x="127295" y="163094"/>
                </a:lnTo>
                <a:lnTo>
                  <a:pt x="125508" y="167095"/>
                </a:lnTo>
                <a:lnTo>
                  <a:pt x="144466" y="182868"/>
                </a:lnTo>
                <a:lnTo>
                  <a:pt x="147274" y="182288"/>
                </a:lnTo>
                <a:lnTo>
                  <a:pt x="162102" y="181300"/>
                </a:lnTo>
                <a:lnTo>
                  <a:pt x="168916" y="169891"/>
                </a:lnTo>
                <a:lnTo>
                  <a:pt x="175001" y="167941"/>
                </a:lnTo>
                <a:lnTo>
                  <a:pt x="176930" y="165385"/>
                </a:lnTo>
                <a:lnTo>
                  <a:pt x="152320" y="165286"/>
                </a:lnTo>
                <a:lnTo>
                  <a:pt x="147076" y="162995"/>
                </a:lnTo>
                <a:lnTo>
                  <a:pt x="145771" y="160174"/>
                </a:lnTo>
                <a:lnTo>
                  <a:pt x="144905" y="157834"/>
                </a:lnTo>
                <a:lnTo>
                  <a:pt x="144714" y="156439"/>
                </a:lnTo>
                <a:lnTo>
                  <a:pt x="144466" y="154964"/>
                </a:lnTo>
                <a:lnTo>
                  <a:pt x="144618" y="153352"/>
                </a:lnTo>
                <a:lnTo>
                  <a:pt x="144998" y="149660"/>
                </a:lnTo>
                <a:lnTo>
                  <a:pt x="146785" y="147055"/>
                </a:lnTo>
                <a:lnTo>
                  <a:pt x="149327" y="141845"/>
                </a:lnTo>
                <a:lnTo>
                  <a:pt x="153866" y="140351"/>
                </a:lnTo>
                <a:lnTo>
                  <a:pt x="155411" y="137869"/>
                </a:lnTo>
                <a:lnTo>
                  <a:pt x="160822" y="136177"/>
                </a:lnTo>
                <a:lnTo>
                  <a:pt x="162875" y="131745"/>
                </a:lnTo>
                <a:lnTo>
                  <a:pt x="162082" y="125207"/>
                </a:lnTo>
                <a:lnTo>
                  <a:pt x="162021" y="124917"/>
                </a:lnTo>
                <a:lnTo>
                  <a:pt x="160556" y="122651"/>
                </a:lnTo>
                <a:lnTo>
                  <a:pt x="157347" y="120169"/>
                </a:lnTo>
                <a:close/>
              </a:path>
              <a:path w="302895" h="299085">
                <a:moveTo>
                  <a:pt x="166666" y="158822"/>
                </a:moveTo>
                <a:lnTo>
                  <a:pt x="161428" y="159020"/>
                </a:lnTo>
                <a:lnTo>
                  <a:pt x="156716" y="162131"/>
                </a:lnTo>
                <a:lnTo>
                  <a:pt x="154471" y="163650"/>
                </a:lnTo>
                <a:lnTo>
                  <a:pt x="152320" y="165286"/>
                </a:lnTo>
                <a:lnTo>
                  <a:pt x="176925" y="165286"/>
                </a:lnTo>
                <a:lnTo>
                  <a:pt x="176575" y="158970"/>
                </a:lnTo>
                <a:lnTo>
                  <a:pt x="171353" y="158970"/>
                </a:lnTo>
                <a:lnTo>
                  <a:pt x="166666" y="158822"/>
                </a:lnTo>
                <a:close/>
              </a:path>
              <a:path w="302895" h="299085">
                <a:moveTo>
                  <a:pt x="168211" y="118650"/>
                </a:moveTo>
                <a:lnTo>
                  <a:pt x="168211" y="122966"/>
                </a:lnTo>
                <a:lnTo>
                  <a:pt x="168842" y="125065"/>
                </a:lnTo>
                <a:lnTo>
                  <a:pt x="170796" y="127596"/>
                </a:lnTo>
                <a:lnTo>
                  <a:pt x="171594" y="127738"/>
                </a:lnTo>
                <a:lnTo>
                  <a:pt x="174834" y="128392"/>
                </a:lnTo>
                <a:lnTo>
                  <a:pt x="175823" y="130491"/>
                </a:lnTo>
                <a:lnTo>
                  <a:pt x="175823" y="135362"/>
                </a:lnTo>
                <a:lnTo>
                  <a:pt x="174370" y="135720"/>
                </a:lnTo>
                <a:lnTo>
                  <a:pt x="173313" y="136881"/>
                </a:lnTo>
                <a:lnTo>
                  <a:pt x="173261" y="137869"/>
                </a:lnTo>
                <a:lnTo>
                  <a:pt x="173066" y="144042"/>
                </a:lnTo>
                <a:lnTo>
                  <a:pt x="170462" y="147561"/>
                </a:lnTo>
                <a:lnTo>
                  <a:pt x="171594" y="150216"/>
                </a:lnTo>
                <a:lnTo>
                  <a:pt x="171353" y="158970"/>
                </a:lnTo>
                <a:lnTo>
                  <a:pt x="176575" y="158970"/>
                </a:lnTo>
                <a:lnTo>
                  <a:pt x="176448" y="156680"/>
                </a:lnTo>
                <a:lnTo>
                  <a:pt x="180096" y="155087"/>
                </a:lnTo>
                <a:lnTo>
                  <a:pt x="180603" y="151179"/>
                </a:lnTo>
                <a:lnTo>
                  <a:pt x="181086" y="147296"/>
                </a:lnTo>
                <a:lnTo>
                  <a:pt x="179008" y="146092"/>
                </a:lnTo>
                <a:lnTo>
                  <a:pt x="178767" y="143413"/>
                </a:lnTo>
                <a:lnTo>
                  <a:pt x="179496" y="142931"/>
                </a:lnTo>
                <a:lnTo>
                  <a:pt x="180702" y="139530"/>
                </a:lnTo>
                <a:lnTo>
                  <a:pt x="179979" y="137239"/>
                </a:lnTo>
                <a:lnTo>
                  <a:pt x="179249" y="133603"/>
                </a:lnTo>
                <a:lnTo>
                  <a:pt x="179543" y="133603"/>
                </a:lnTo>
                <a:lnTo>
                  <a:pt x="180461" y="131288"/>
                </a:lnTo>
                <a:lnTo>
                  <a:pt x="181450" y="128849"/>
                </a:lnTo>
                <a:lnTo>
                  <a:pt x="180220" y="125207"/>
                </a:lnTo>
                <a:lnTo>
                  <a:pt x="179855" y="120120"/>
                </a:lnTo>
                <a:lnTo>
                  <a:pt x="168211" y="118650"/>
                </a:lnTo>
                <a:close/>
              </a:path>
              <a:path w="302895" h="299085">
                <a:moveTo>
                  <a:pt x="179543" y="133603"/>
                </a:moveTo>
                <a:lnTo>
                  <a:pt x="179249" y="133603"/>
                </a:lnTo>
                <a:lnTo>
                  <a:pt x="179496" y="133720"/>
                </a:lnTo>
                <a:close/>
              </a:path>
              <a:path w="302895" h="299085">
                <a:moveTo>
                  <a:pt x="62973" y="156871"/>
                </a:moveTo>
                <a:lnTo>
                  <a:pt x="62973" y="161501"/>
                </a:lnTo>
                <a:lnTo>
                  <a:pt x="63962" y="162323"/>
                </a:lnTo>
                <a:lnTo>
                  <a:pt x="63913" y="167799"/>
                </a:lnTo>
                <a:lnTo>
                  <a:pt x="64445" y="168447"/>
                </a:lnTo>
                <a:lnTo>
                  <a:pt x="64661" y="169101"/>
                </a:lnTo>
                <a:lnTo>
                  <a:pt x="65317" y="170953"/>
                </a:lnTo>
                <a:lnTo>
                  <a:pt x="67079" y="170953"/>
                </a:lnTo>
                <a:lnTo>
                  <a:pt x="66813" y="172670"/>
                </a:lnTo>
                <a:lnTo>
                  <a:pt x="66688" y="175077"/>
                </a:lnTo>
                <a:lnTo>
                  <a:pt x="66665" y="178454"/>
                </a:lnTo>
                <a:lnTo>
                  <a:pt x="66739" y="182479"/>
                </a:lnTo>
                <a:lnTo>
                  <a:pt x="68965" y="185233"/>
                </a:lnTo>
                <a:lnTo>
                  <a:pt x="77368" y="185233"/>
                </a:lnTo>
                <a:lnTo>
                  <a:pt x="76645" y="177757"/>
                </a:lnTo>
                <a:lnTo>
                  <a:pt x="76645" y="175077"/>
                </a:lnTo>
                <a:lnTo>
                  <a:pt x="78481" y="174306"/>
                </a:lnTo>
                <a:lnTo>
                  <a:pt x="78266" y="172670"/>
                </a:lnTo>
                <a:lnTo>
                  <a:pt x="78240" y="163119"/>
                </a:lnTo>
                <a:lnTo>
                  <a:pt x="78521" y="160347"/>
                </a:lnTo>
                <a:lnTo>
                  <a:pt x="70845" y="160347"/>
                </a:lnTo>
                <a:lnTo>
                  <a:pt x="70732" y="157501"/>
                </a:lnTo>
                <a:lnTo>
                  <a:pt x="64395" y="157501"/>
                </a:lnTo>
                <a:lnTo>
                  <a:pt x="62973" y="156871"/>
                </a:lnTo>
                <a:close/>
              </a:path>
              <a:path w="302895" h="299085">
                <a:moveTo>
                  <a:pt x="78766" y="157933"/>
                </a:moveTo>
                <a:lnTo>
                  <a:pt x="74326" y="157933"/>
                </a:lnTo>
                <a:lnTo>
                  <a:pt x="72440" y="160347"/>
                </a:lnTo>
                <a:lnTo>
                  <a:pt x="78521" y="160347"/>
                </a:lnTo>
                <a:lnTo>
                  <a:pt x="78766" y="157933"/>
                </a:lnTo>
                <a:close/>
              </a:path>
              <a:path w="302895" h="299085">
                <a:moveTo>
                  <a:pt x="77121" y="138857"/>
                </a:moveTo>
                <a:lnTo>
                  <a:pt x="68235" y="138857"/>
                </a:lnTo>
                <a:lnTo>
                  <a:pt x="68674" y="139918"/>
                </a:lnTo>
                <a:lnTo>
                  <a:pt x="69132" y="140980"/>
                </a:lnTo>
                <a:lnTo>
                  <a:pt x="68600" y="141703"/>
                </a:lnTo>
                <a:lnTo>
                  <a:pt x="66931" y="141703"/>
                </a:lnTo>
                <a:lnTo>
                  <a:pt x="65799" y="142715"/>
                </a:lnTo>
                <a:lnTo>
                  <a:pt x="65749" y="144475"/>
                </a:lnTo>
                <a:lnTo>
                  <a:pt x="64253" y="144789"/>
                </a:lnTo>
                <a:lnTo>
                  <a:pt x="64037" y="154291"/>
                </a:lnTo>
                <a:lnTo>
                  <a:pt x="64204" y="155883"/>
                </a:lnTo>
                <a:lnTo>
                  <a:pt x="64395" y="157501"/>
                </a:lnTo>
                <a:lnTo>
                  <a:pt x="70732" y="157501"/>
                </a:lnTo>
                <a:lnTo>
                  <a:pt x="70653" y="155519"/>
                </a:lnTo>
                <a:lnTo>
                  <a:pt x="72706" y="155353"/>
                </a:lnTo>
                <a:lnTo>
                  <a:pt x="74759" y="155161"/>
                </a:lnTo>
                <a:lnTo>
                  <a:pt x="76104" y="155161"/>
                </a:lnTo>
                <a:lnTo>
                  <a:pt x="77004" y="149926"/>
                </a:lnTo>
                <a:lnTo>
                  <a:pt x="75921" y="147660"/>
                </a:lnTo>
                <a:lnTo>
                  <a:pt x="74128" y="145006"/>
                </a:lnTo>
                <a:lnTo>
                  <a:pt x="72341" y="142332"/>
                </a:lnTo>
                <a:lnTo>
                  <a:pt x="73504" y="141172"/>
                </a:lnTo>
                <a:lnTo>
                  <a:pt x="77121" y="138857"/>
                </a:lnTo>
                <a:close/>
              </a:path>
              <a:path w="302895" h="299085">
                <a:moveTo>
                  <a:pt x="76104" y="155161"/>
                </a:moveTo>
                <a:lnTo>
                  <a:pt x="74759" y="155161"/>
                </a:lnTo>
                <a:lnTo>
                  <a:pt x="76088" y="155254"/>
                </a:lnTo>
                <a:close/>
              </a:path>
              <a:path w="302895" h="299085">
                <a:moveTo>
                  <a:pt x="68476" y="122484"/>
                </a:moveTo>
                <a:lnTo>
                  <a:pt x="68235" y="128417"/>
                </a:lnTo>
                <a:lnTo>
                  <a:pt x="66355" y="131090"/>
                </a:lnTo>
                <a:lnTo>
                  <a:pt x="67079" y="132584"/>
                </a:lnTo>
                <a:lnTo>
                  <a:pt x="67802" y="134152"/>
                </a:lnTo>
                <a:lnTo>
                  <a:pt x="68068" y="134202"/>
                </a:lnTo>
                <a:lnTo>
                  <a:pt x="68068" y="140085"/>
                </a:lnTo>
                <a:lnTo>
                  <a:pt x="68235" y="138857"/>
                </a:lnTo>
                <a:lnTo>
                  <a:pt x="77121" y="138857"/>
                </a:lnTo>
                <a:lnTo>
                  <a:pt x="77535" y="138591"/>
                </a:lnTo>
                <a:lnTo>
                  <a:pt x="77974" y="134467"/>
                </a:lnTo>
                <a:lnTo>
                  <a:pt x="78815" y="130609"/>
                </a:lnTo>
                <a:lnTo>
                  <a:pt x="76595" y="126725"/>
                </a:lnTo>
                <a:lnTo>
                  <a:pt x="75990" y="124775"/>
                </a:lnTo>
                <a:lnTo>
                  <a:pt x="75414" y="123324"/>
                </a:lnTo>
                <a:lnTo>
                  <a:pt x="68476" y="122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68773" y="1317562"/>
            <a:ext cx="794724" cy="1838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17826"/>
            <a:ext cx="2148840" cy="1987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5">
                <a:solidFill>
                  <a:srgbClr val="030F49"/>
                </a:solidFill>
              </a:rPr>
              <a:t>V</a:t>
            </a:r>
            <a:r>
              <a:rPr dirty="0" sz="1350" spc="5">
                <a:solidFill>
                  <a:srgbClr val="030F49"/>
                </a:solidFill>
              </a:rPr>
              <a:t>erschiedene</a:t>
            </a:r>
            <a:r>
              <a:rPr dirty="0" sz="1350">
                <a:solidFill>
                  <a:srgbClr val="030F49"/>
                </a:solidFill>
              </a:rPr>
              <a:t> </a:t>
            </a:r>
            <a:r>
              <a:rPr dirty="0" sz="1350" spc="5">
                <a:solidFill>
                  <a:srgbClr val="030F49"/>
                </a:solidFill>
              </a:rPr>
              <a:t>Seitenl</a:t>
            </a:r>
            <a:r>
              <a:rPr dirty="0" sz="1350" spc="-40">
                <a:solidFill>
                  <a:srgbClr val="030F49"/>
                </a:solidFill>
              </a:rPr>
              <a:t>a</a:t>
            </a:r>
            <a:r>
              <a:rPr dirty="0" sz="1350" spc="-25">
                <a:solidFill>
                  <a:srgbClr val="030F49"/>
                </a:solidFill>
              </a:rPr>
              <a:t>y</a:t>
            </a:r>
            <a:r>
              <a:rPr dirty="0" sz="1350" spc="5">
                <a:solidFill>
                  <a:srgbClr val="030F49"/>
                </a:solidFill>
              </a:rPr>
              <a:t>outs</a:t>
            </a:r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/>
              <a:t>Es</a:t>
            </a:r>
            <a:r>
              <a:rPr dirty="0" sz="1000" spc="10"/>
              <a:t> </a:t>
            </a:r>
            <a:r>
              <a:rPr dirty="0" sz="1000" spc="10"/>
              <a:t>gibt</a:t>
            </a:r>
            <a:r>
              <a:rPr dirty="0" sz="1000" spc="10"/>
              <a:t> </a:t>
            </a:r>
            <a:r>
              <a:rPr dirty="0" sz="1000" spc="20"/>
              <a:t>3</a:t>
            </a:r>
            <a:r>
              <a:rPr dirty="0" sz="1000" spc="10"/>
              <a:t> </a:t>
            </a:r>
            <a:r>
              <a:rPr dirty="0" sz="1000" spc="-15"/>
              <a:t>v</a:t>
            </a:r>
            <a:r>
              <a:rPr dirty="0" sz="1000" spc="15"/>
              <a:t>erschiedene</a:t>
            </a:r>
            <a:r>
              <a:rPr dirty="0" sz="1000" spc="10"/>
              <a:t> </a:t>
            </a:r>
            <a:r>
              <a:rPr dirty="0" sz="1000" spc="15"/>
              <a:t>Seitenl</a:t>
            </a:r>
            <a:r>
              <a:rPr dirty="0" sz="1000" spc="-15"/>
              <a:t>a</a:t>
            </a:r>
            <a:r>
              <a:rPr dirty="0" sz="1000" spc="-10"/>
              <a:t>y</a:t>
            </a:r>
            <a:r>
              <a:rPr dirty="0" sz="1000" spc="15"/>
              <a:t>out</a:t>
            </a:r>
            <a:r>
              <a:rPr dirty="0" sz="1000" spc="-5"/>
              <a:t>s</a:t>
            </a:r>
            <a:r>
              <a:rPr dirty="0" sz="1000" spc="10"/>
              <a:t>,</a:t>
            </a:r>
            <a:r>
              <a:rPr dirty="0" sz="1000" spc="10"/>
              <a:t> </a:t>
            </a:r>
            <a:r>
              <a:rPr dirty="0" sz="1000" spc="15"/>
              <a:t>die</a:t>
            </a:r>
            <a:r>
              <a:rPr dirty="0" sz="1000" spc="10"/>
              <a:t> </a:t>
            </a:r>
            <a:r>
              <a:rPr dirty="0" sz="1000" spc="15"/>
              <a:t>über</a:t>
            </a:r>
            <a:r>
              <a:rPr dirty="0" sz="1000" spc="5"/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35">
                <a:latin typeface="Arial"/>
                <a:cs typeface="Arial"/>
              </a:rPr>
              <a:t>pagestyl</a:t>
            </a:r>
            <a:r>
              <a:rPr dirty="0" sz="1100" spc="45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5"/>
              <a:t>oder</a:t>
            </a:r>
            <a:endParaRPr sz="10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50">
                <a:latin typeface="Arial"/>
                <a:cs typeface="Arial"/>
              </a:rPr>
              <a:t>thispagest</a:t>
            </a:r>
            <a:r>
              <a:rPr dirty="0" sz="1100" spc="60">
                <a:latin typeface="Arial"/>
                <a:cs typeface="Arial"/>
              </a:rPr>
              <a:t>y</a:t>
            </a:r>
            <a:r>
              <a:rPr dirty="0" sz="1100" spc="70">
                <a:latin typeface="Arial"/>
                <a:cs typeface="Arial"/>
              </a:rPr>
              <a:t>l</a:t>
            </a:r>
            <a:r>
              <a:rPr dirty="0" sz="1100" spc="190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pc="20"/>
              <a:t>g</a:t>
            </a:r>
            <a:r>
              <a:rPr dirty="0" spc="-5"/>
              <a:t>e</a:t>
            </a:r>
            <a:r>
              <a:rPr dirty="0" spc="10"/>
              <a:t>w</a:t>
            </a:r>
            <a:r>
              <a:rPr dirty="0" spc="15"/>
              <a:t>echselt</a:t>
            </a:r>
            <a:r>
              <a:rPr dirty="0" spc="10"/>
              <a:t> </a:t>
            </a:r>
            <a:r>
              <a:rPr dirty="0" spc="10"/>
              <a:t>w</a:t>
            </a:r>
            <a:r>
              <a:rPr dirty="0" spc="15"/>
              <a:t>erden</a:t>
            </a:r>
            <a:r>
              <a:rPr dirty="0" spc="10"/>
              <a:t> </a:t>
            </a:r>
            <a:r>
              <a:rPr dirty="0" spc="15"/>
              <a:t>können.</a:t>
            </a:r>
            <a:endParaRPr sz="1100">
              <a:latin typeface="Arial"/>
              <a:cs typeface="Arial"/>
            </a:endParaRPr>
          </a:p>
          <a:p>
            <a:pPr marL="223520" marR="192405" indent="-148590">
              <a:lnSpc>
                <a:spcPct val="110200"/>
              </a:lnSpc>
              <a:spcBef>
                <a:spcPts val="200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70">
                <a:latin typeface="Arial"/>
                <a:cs typeface="Arial"/>
              </a:rPr>
              <a:t>pagestyle{</a:t>
            </a:r>
            <a:r>
              <a:rPr dirty="0" sz="1100" spc="45">
                <a:latin typeface="Arial"/>
                <a:cs typeface="Arial"/>
              </a:rPr>
              <a:t>t</a:t>
            </a:r>
            <a:r>
              <a:rPr dirty="0" sz="1100" spc="100">
                <a:latin typeface="Arial"/>
                <a:cs typeface="Arial"/>
              </a:rPr>
              <a:t>ntdefault</a:t>
            </a:r>
            <a:r>
              <a:rPr dirty="0" sz="1100" spc="80">
                <a:latin typeface="Arial"/>
                <a:cs typeface="Arial"/>
              </a:rPr>
              <a:t>}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0"/>
              <a:t>ist</a:t>
            </a:r>
            <a:r>
              <a:rPr dirty="0" sz="1000" spc="10"/>
              <a:t> </a:t>
            </a:r>
            <a:r>
              <a:rPr dirty="0" sz="1000" spc="15"/>
              <a:t>das</a:t>
            </a:r>
            <a:r>
              <a:rPr dirty="0" sz="1000" spc="10"/>
              <a:t> </a:t>
            </a:r>
            <a:r>
              <a:rPr dirty="0" sz="1000" spc="15"/>
              <a:t>Standardl</a:t>
            </a:r>
            <a:r>
              <a:rPr dirty="0" sz="1000" spc="-15"/>
              <a:t>a</a:t>
            </a:r>
            <a:r>
              <a:rPr dirty="0" sz="1000" spc="-10"/>
              <a:t>y</a:t>
            </a:r>
            <a:r>
              <a:rPr dirty="0" sz="1000" spc="15"/>
              <a:t>out</a:t>
            </a:r>
            <a:r>
              <a:rPr dirty="0" sz="1000" spc="10"/>
              <a:t> </a:t>
            </a:r>
            <a:r>
              <a:rPr dirty="0" sz="1000" spc="15"/>
              <a:t>mit</a:t>
            </a:r>
            <a:r>
              <a:rPr dirty="0" sz="1000" spc="10"/>
              <a:t> </a:t>
            </a:r>
            <a:r>
              <a:rPr dirty="0" sz="1000" spc="-25"/>
              <a:t>K</a:t>
            </a:r>
            <a:r>
              <a:rPr dirty="0" sz="1000" spc="15"/>
              <a:t>opf-</a:t>
            </a:r>
            <a:r>
              <a:rPr dirty="0" sz="1000" spc="10"/>
              <a:t> </a:t>
            </a:r>
            <a:r>
              <a:rPr dirty="0" sz="1000" spc="20"/>
              <a:t>und</a:t>
            </a:r>
            <a:r>
              <a:rPr dirty="0" sz="1000" spc="15"/>
              <a:t> Fuß</a:t>
            </a:r>
            <a:r>
              <a:rPr dirty="0" sz="1000" spc="-5"/>
              <a:t>z</a:t>
            </a:r>
            <a:r>
              <a:rPr dirty="0" sz="1000" spc="10"/>
              <a:t>eile</a:t>
            </a:r>
            <a:endParaRPr sz="1000">
              <a:latin typeface="Arial"/>
              <a:cs typeface="Arial"/>
            </a:endParaRPr>
          </a:p>
          <a:p>
            <a:pPr marL="223520" marR="5080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70">
                <a:latin typeface="Arial"/>
                <a:cs typeface="Arial"/>
              </a:rPr>
              <a:t>pagestyle{</a:t>
            </a:r>
            <a:r>
              <a:rPr dirty="0" sz="1100" spc="45">
                <a:latin typeface="Arial"/>
                <a:cs typeface="Arial"/>
              </a:rPr>
              <a:t>t</a:t>
            </a:r>
            <a:r>
              <a:rPr dirty="0" sz="1100" spc="80">
                <a:latin typeface="Arial"/>
                <a:cs typeface="Arial"/>
              </a:rPr>
              <a:t>ntblack</a:t>
            </a:r>
            <a:r>
              <a:rPr dirty="0" sz="1100" spc="60">
                <a:latin typeface="Arial"/>
                <a:cs typeface="Arial"/>
              </a:rPr>
              <a:t>}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5"/>
              <a:t>hat</a:t>
            </a:r>
            <a:r>
              <a:rPr dirty="0" sz="1000" spc="10"/>
              <a:t> </a:t>
            </a:r>
            <a:r>
              <a:rPr dirty="0" sz="1000" spc="5"/>
              <a:t>n</a:t>
            </a:r>
            <a:r>
              <a:rPr dirty="0" sz="1000" spc="15"/>
              <a:t>ur</a:t>
            </a:r>
            <a:r>
              <a:rPr dirty="0" sz="1000" spc="10"/>
              <a:t> </a:t>
            </a:r>
            <a:r>
              <a:rPr dirty="0" sz="1000" spc="15"/>
              <a:t>eine</a:t>
            </a:r>
            <a:r>
              <a:rPr dirty="0" sz="1000" spc="10"/>
              <a:t> </a:t>
            </a:r>
            <a:r>
              <a:rPr dirty="0" sz="1000" spc="-25"/>
              <a:t>K</a:t>
            </a:r>
            <a:r>
              <a:rPr dirty="0" sz="1000" spc="15"/>
              <a:t>opf</a:t>
            </a:r>
            <a:r>
              <a:rPr dirty="0" sz="1000" spc="-5"/>
              <a:t>z</a:t>
            </a:r>
            <a:r>
              <a:rPr dirty="0" sz="1000" spc="10"/>
              <a:t>eil</a:t>
            </a:r>
            <a:r>
              <a:rPr dirty="0" sz="1000"/>
              <a:t>e</a:t>
            </a:r>
            <a:r>
              <a:rPr dirty="0" sz="1000" spc="10"/>
              <a:t>.</a:t>
            </a:r>
            <a:r>
              <a:rPr dirty="0" sz="1000" spc="10"/>
              <a:t> </a:t>
            </a:r>
            <a:r>
              <a:rPr dirty="0" sz="1000" spc="15"/>
              <a:t>Der</a:t>
            </a:r>
            <a:r>
              <a:rPr dirty="0" sz="1000" spc="10"/>
              <a:t> </a:t>
            </a:r>
            <a:r>
              <a:rPr dirty="0" sz="1000" spc="15"/>
              <a:t>Hinter</a:t>
            </a:r>
            <a:r>
              <a:rPr dirty="0" sz="1000" spc="5"/>
              <a:t>g</a:t>
            </a:r>
            <a:r>
              <a:rPr dirty="0" sz="1000" spc="25"/>
              <a:t>r</a:t>
            </a:r>
            <a:r>
              <a:rPr dirty="0" sz="1000" spc="20"/>
              <a:t>und</a:t>
            </a:r>
            <a:r>
              <a:rPr dirty="0" sz="1000" spc="10"/>
              <a:t> </a:t>
            </a:r>
            <a:r>
              <a:rPr dirty="0" sz="1000" spc="10"/>
              <a:t>ist</a:t>
            </a:r>
            <a:r>
              <a:rPr dirty="0" sz="1000" spc="15"/>
              <a:t> sch</a:t>
            </a:r>
            <a:r>
              <a:rPr dirty="0" sz="1000" spc="5"/>
              <a:t>w</a:t>
            </a:r>
            <a:r>
              <a:rPr dirty="0" sz="1000" spc="15"/>
              <a:t>arz.</a:t>
            </a:r>
            <a:r>
              <a:rPr dirty="0" sz="1000" spc="10"/>
              <a:t> </a:t>
            </a:r>
            <a:r>
              <a:rPr dirty="0" sz="1000" spc="15"/>
              <a:t>Dieser</a:t>
            </a:r>
            <a:r>
              <a:rPr dirty="0" sz="1000" spc="10"/>
              <a:t> </a:t>
            </a:r>
            <a:r>
              <a:rPr dirty="0" sz="1000" spc="15"/>
              <a:t>Style</a:t>
            </a:r>
            <a:r>
              <a:rPr dirty="0" sz="1000" spc="10"/>
              <a:t> </a:t>
            </a:r>
            <a:r>
              <a:rPr dirty="0" sz="1000" spc="10"/>
              <a:t>ist</a:t>
            </a:r>
            <a:r>
              <a:rPr dirty="0" sz="1000" spc="10"/>
              <a:t> </a:t>
            </a:r>
            <a:r>
              <a:rPr dirty="0" sz="1000" spc="5"/>
              <a:t>n</a:t>
            </a:r>
            <a:r>
              <a:rPr dirty="0" sz="1000" spc="15"/>
              <a:t>ur</a:t>
            </a:r>
            <a:r>
              <a:rPr dirty="0" sz="1000" spc="10"/>
              <a:t> </a:t>
            </a:r>
            <a:r>
              <a:rPr dirty="0" sz="1000" spc="10"/>
              <a:t>für</a:t>
            </a:r>
            <a:r>
              <a:rPr dirty="0" sz="1000" spc="10"/>
              <a:t> </a:t>
            </a:r>
            <a:r>
              <a:rPr dirty="0" sz="1000" spc="15"/>
              <a:t>Bild</a:t>
            </a:r>
            <a:r>
              <a:rPr dirty="0" sz="1000" spc="-25"/>
              <a:t>f</a:t>
            </a:r>
            <a:r>
              <a:rPr dirty="0" sz="1000" spc="15"/>
              <a:t>olien</a:t>
            </a:r>
            <a:r>
              <a:rPr dirty="0" sz="1000" spc="10"/>
              <a:t> </a:t>
            </a:r>
            <a:r>
              <a:rPr dirty="0" sz="1000" spc="15"/>
              <a:t>zu</a:t>
            </a:r>
            <a:r>
              <a:rPr dirty="0" sz="1000" spc="10"/>
              <a:t> </a:t>
            </a:r>
            <a:r>
              <a:rPr dirty="0" sz="1000" spc="-15"/>
              <a:t>v</a:t>
            </a:r>
            <a:r>
              <a:rPr dirty="0" sz="1000" spc="15"/>
              <a:t>er</a:t>
            </a:r>
            <a:r>
              <a:rPr dirty="0" sz="1000" spc="10"/>
              <a:t>w</a:t>
            </a:r>
            <a:r>
              <a:rPr dirty="0" sz="1000" spc="15"/>
              <a:t>enden.</a:t>
            </a:r>
            <a:endParaRPr sz="1000">
              <a:latin typeface="Arial"/>
              <a:cs typeface="Arial"/>
            </a:endParaRPr>
          </a:p>
          <a:p>
            <a:pPr marL="223520" marR="98425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FF0000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FF0000"/>
                </a:solidFill>
                <a:latin typeface="Garamond"/>
                <a:cs typeface="Garamond"/>
              </a:rPr>
              <a:t>\</a:t>
            </a:r>
            <a:r>
              <a:rPr dirty="0" sz="1100" spc="40">
                <a:solidFill>
                  <a:srgbClr val="FF0000"/>
                </a:solidFill>
                <a:latin typeface="Arial"/>
                <a:cs typeface="Arial"/>
              </a:rPr>
              <a:t>pagestyle{</a:t>
            </a:r>
            <a:r>
              <a:rPr dirty="0" sz="1100" spc="5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100" spc="10">
                <a:solidFill>
                  <a:srgbClr val="FF0000"/>
                </a:solidFill>
                <a:latin typeface="Arial"/>
                <a:cs typeface="Arial"/>
              </a:rPr>
              <a:t>mpty</a:t>
            </a:r>
            <a:r>
              <a:rPr dirty="0" sz="1100" spc="5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ent</a:t>
            </a:r>
            <a:r>
              <a:rPr dirty="0" sz="1000" spc="-25">
                <a:solidFill>
                  <a:srgbClr val="FF0000"/>
                </a:solidFill>
              </a:rPr>
              <a:t>f</a:t>
            </a:r>
            <a:r>
              <a:rPr dirty="0" sz="1000" spc="20">
                <a:solidFill>
                  <a:srgbClr val="FF0000"/>
                </a:solidFill>
              </a:rPr>
              <a:t>e</a:t>
            </a:r>
            <a:r>
              <a:rPr dirty="0" sz="1000" spc="35">
                <a:solidFill>
                  <a:srgbClr val="FF0000"/>
                </a:solidFill>
              </a:rPr>
              <a:t>r</a:t>
            </a:r>
            <a:r>
              <a:rPr dirty="0" sz="1000" spc="15">
                <a:solidFill>
                  <a:srgbClr val="FF0000"/>
                </a:solidFill>
              </a:rPr>
              <a:t>nt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-25">
                <a:solidFill>
                  <a:srgbClr val="FF0000"/>
                </a:solidFill>
              </a:rPr>
              <a:t>K</a:t>
            </a:r>
            <a:r>
              <a:rPr dirty="0" sz="1000" spc="15">
                <a:solidFill>
                  <a:srgbClr val="FF0000"/>
                </a:solidFill>
              </a:rPr>
              <a:t>opf-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20">
                <a:solidFill>
                  <a:srgbClr val="FF0000"/>
                </a:solidFill>
              </a:rPr>
              <a:t>und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20">
                <a:solidFill>
                  <a:srgbClr val="FF0000"/>
                </a:solidFill>
              </a:rPr>
              <a:t>Fuß</a:t>
            </a:r>
            <a:r>
              <a:rPr dirty="0" sz="1000" spc="-5">
                <a:solidFill>
                  <a:srgbClr val="FF0000"/>
                </a:solidFill>
              </a:rPr>
              <a:t>z</a:t>
            </a:r>
            <a:r>
              <a:rPr dirty="0" sz="1000" spc="10">
                <a:solidFill>
                  <a:srgbClr val="FF0000"/>
                </a:solidFill>
              </a:rPr>
              <a:t>eile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unter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hinte</a:t>
            </a:r>
            <a:r>
              <a:rPr dirty="0" sz="1000" spc="25">
                <a:solidFill>
                  <a:srgbClr val="FF0000"/>
                </a:solidFill>
              </a:rPr>
              <a:t>r</a:t>
            </a:r>
            <a:r>
              <a:rPr dirty="0" sz="1000" spc="15">
                <a:solidFill>
                  <a:srgbClr val="FF0000"/>
                </a:solidFill>
              </a:rPr>
              <a:t>lässt</a:t>
            </a:r>
            <a:r>
              <a:rPr dirty="0" sz="1000" spc="15">
                <a:solidFill>
                  <a:srgbClr val="FF0000"/>
                </a:solidFill>
              </a:rPr>
              <a:t> eine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0">
                <a:solidFill>
                  <a:srgbClr val="FF0000"/>
                </a:solidFill>
              </a:rPr>
              <a:t>w</a:t>
            </a:r>
            <a:r>
              <a:rPr dirty="0" sz="1000" spc="15">
                <a:solidFill>
                  <a:srgbClr val="FF0000"/>
                </a:solidFill>
              </a:rPr>
              <a:t>eiße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Fläch</a:t>
            </a:r>
            <a:r>
              <a:rPr dirty="0" sz="1000">
                <a:solidFill>
                  <a:srgbClr val="FF0000"/>
                </a:solidFill>
              </a:rPr>
              <a:t>e</a:t>
            </a:r>
            <a:r>
              <a:rPr dirty="0" sz="1000" spc="10">
                <a:solidFill>
                  <a:srgbClr val="FF0000"/>
                </a:solidFill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745" y="36540"/>
            <a:ext cx="74358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7826"/>
            <a:ext cx="2148840" cy="1987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5">
                <a:solidFill>
                  <a:srgbClr val="030F49"/>
                </a:solidFill>
              </a:rPr>
              <a:t>V</a:t>
            </a:r>
            <a:r>
              <a:rPr dirty="0" sz="1350" spc="5">
                <a:solidFill>
                  <a:srgbClr val="030F49"/>
                </a:solidFill>
              </a:rPr>
              <a:t>erschiedene</a:t>
            </a:r>
            <a:r>
              <a:rPr dirty="0" sz="1350">
                <a:solidFill>
                  <a:srgbClr val="030F49"/>
                </a:solidFill>
              </a:rPr>
              <a:t> </a:t>
            </a:r>
            <a:r>
              <a:rPr dirty="0" sz="1350" spc="5">
                <a:solidFill>
                  <a:srgbClr val="030F49"/>
                </a:solidFill>
              </a:rPr>
              <a:t>Seitenl</a:t>
            </a:r>
            <a:r>
              <a:rPr dirty="0" sz="1350" spc="-40">
                <a:solidFill>
                  <a:srgbClr val="030F49"/>
                </a:solidFill>
              </a:rPr>
              <a:t>a</a:t>
            </a:r>
            <a:r>
              <a:rPr dirty="0" sz="1350" spc="-25">
                <a:solidFill>
                  <a:srgbClr val="030F49"/>
                </a:solidFill>
              </a:rPr>
              <a:t>y</a:t>
            </a:r>
            <a:r>
              <a:rPr dirty="0" sz="1350" spc="5">
                <a:solidFill>
                  <a:srgbClr val="030F49"/>
                </a:solidFill>
              </a:rPr>
              <a:t>outs</a:t>
            </a:r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/>
              <a:t>Es</a:t>
            </a:r>
            <a:r>
              <a:rPr dirty="0" sz="1000" spc="10"/>
              <a:t> </a:t>
            </a:r>
            <a:r>
              <a:rPr dirty="0" sz="1000" spc="10"/>
              <a:t>gibt</a:t>
            </a:r>
            <a:r>
              <a:rPr dirty="0" sz="1000" spc="10"/>
              <a:t> </a:t>
            </a:r>
            <a:r>
              <a:rPr dirty="0" sz="1000" spc="20"/>
              <a:t>3</a:t>
            </a:r>
            <a:r>
              <a:rPr dirty="0" sz="1000" spc="10"/>
              <a:t> </a:t>
            </a:r>
            <a:r>
              <a:rPr dirty="0" sz="1000" spc="-15"/>
              <a:t>v</a:t>
            </a:r>
            <a:r>
              <a:rPr dirty="0" sz="1000" spc="15"/>
              <a:t>erschiedene</a:t>
            </a:r>
            <a:r>
              <a:rPr dirty="0" sz="1000" spc="10"/>
              <a:t> </a:t>
            </a:r>
            <a:r>
              <a:rPr dirty="0" sz="1000" spc="15"/>
              <a:t>Seitenl</a:t>
            </a:r>
            <a:r>
              <a:rPr dirty="0" sz="1000" spc="-15"/>
              <a:t>a</a:t>
            </a:r>
            <a:r>
              <a:rPr dirty="0" sz="1000" spc="-10"/>
              <a:t>y</a:t>
            </a:r>
            <a:r>
              <a:rPr dirty="0" sz="1000" spc="15"/>
              <a:t>out</a:t>
            </a:r>
            <a:r>
              <a:rPr dirty="0" sz="1000" spc="-5"/>
              <a:t>s</a:t>
            </a:r>
            <a:r>
              <a:rPr dirty="0" sz="1000" spc="10"/>
              <a:t>,</a:t>
            </a:r>
            <a:r>
              <a:rPr dirty="0" sz="1000" spc="10"/>
              <a:t> </a:t>
            </a:r>
            <a:r>
              <a:rPr dirty="0" sz="1000" spc="15"/>
              <a:t>die</a:t>
            </a:r>
            <a:r>
              <a:rPr dirty="0" sz="1000" spc="10"/>
              <a:t> </a:t>
            </a:r>
            <a:r>
              <a:rPr dirty="0" sz="1000" spc="15"/>
              <a:t>über</a:t>
            </a:r>
            <a:r>
              <a:rPr dirty="0" sz="1000" spc="5"/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35">
                <a:latin typeface="Arial"/>
                <a:cs typeface="Arial"/>
              </a:rPr>
              <a:t>pagestyl</a:t>
            </a:r>
            <a:r>
              <a:rPr dirty="0" sz="1100" spc="45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5"/>
              <a:t>oder</a:t>
            </a:r>
            <a:endParaRPr sz="10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50">
                <a:latin typeface="Arial"/>
                <a:cs typeface="Arial"/>
              </a:rPr>
              <a:t>thispagest</a:t>
            </a:r>
            <a:r>
              <a:rPr dirty="0" sz="1100" spc="60">
                <a:latin typeface="Arial"/>
                <a:cs typeface="Arial"/>
              </a:rPr>
              <a:t>y</a:t>
            </a:r>
            <a:r>
              <a:rPr dirty="0" sz="1100" spc="70">
                <a:latin typeface="Arial"/>
                <a:cs typeface="Arial"/>
              </a:rPr>
              <a:t>l</a:t>
            </a:r>
            <a:r>
              <a:rPr dirty="0" sz="1100" spc="190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pc="20"/>
              <a:t>g</a:t>
            </a:r>
            <a:r>
              <a:rPr dirty="0" spc="-5"/>
              <a:t>e</a:t>
            </a:r>
            <a:r>
              <a:rPr dirty="0" spc="10"/>
              <a:t>w</a:t>
            </a:r>
            <a:r>
              <a:rPr dirty="0" spc="15"/>
              <a:t>echselt</a:t>
            </a:r>
            <a:r>
              <a:rPr dirty="0" spc="10"/>
              <a:t> </a:t>
            </a:r>
            <a:r>
              <a:rPr dirty="0" spc="10"/>
              <a:t>w</a:t>
            </a:r>
            <a:r>
              <a:rPr dirty="0" spc="15"/>
              <a:t>erden</a:t>
            </a:r>
            <a:r>
              <a:rPr dirty="0" spc="10"/>
              <a:t> </a:t>
            </a:r>
            <a:r>
              <a:rPr dirty="0" spc="15"/>
              <a:t>können.</a:t>
            </a:r>
            <a:endParaRPr sz="1100">
              <a:latin typeface="Arial"/>
              <a:cs typeface="Arial"/>
            </a:endParaRPr>
          </a:p>
          <a:p>
            <a:pPr marL="223520" marR="192405" indent="-148590">
              <a:lnSpc>
                <a:spcPct val="110200"/>
              </a:lnSpc>
              <a:spcBef>
                <a:spcPts val="200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70">
                <a:latin typeface="Arial"/>
                <a:cs typeface="Arial"/>
              </a:rPr>
              <a:t>pagestyle{</a:t>
            </a:r>
            <a:r>
              <a:rPr dirty="0" sz="1100" spc="45">
                <a:latin typeface="Arial"/>
                <a:cs typeface="Arial"/>
              </a:rPr>
              <a:t>t</a:t>
            </a:r>
            <a:r>
              <a:rPr dirty="0" sz="1100" spc="100">
                <a:latin typeface="Arial"/>
                <a:cs typeface="Arial"/>
              </a:rPr>
              <a:t>ntdefault</a:t>
            </a:r>
            <a:r>
              <a:rPr dirty="0" sz="1100" spc="80">
                <a:latin typeface="Arial"/>
                <a:cs typeface="Arial"/>
              </a:rPr>
              <a:t>}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0"/>
              <a:t>ist</a:t>
            </a:r>
            <a:r>
              <a:rPr dirty="0" sz="1000" spc="10"/>
              <a:t> </a:t>
            </a:r>
            <a:r>
              <a:rPr dirty="0" sz="1000" spc="15"/>
              <a:t>das</a:t>
            </a:r>
            <a:r>
              <a:rPr dirty="0" sz="1000" spc="10"/>
              <a:t> </a:t>
            </a:r>
            <a:r>
              <a:rPr dirty="0" sz="1000" spc="15"/>
              <a:t>Standardl</a:t>
            </a:r>
            <a:r>
              <a:rPr dirty="0" sz="1000" spc="-15"/>
              <a:t>a</a:t>
            </a:r>
            <a:r>
              <a:rPr dirty="0" sz="1000" spc="-10"/>
              <a:t>y</a:t>
            </a:r>
            <a:r>
              <a:rPr dirty="0" sz="1000" spc="15"/>
              <a:t>out</a:t>
            </a:r>
            <a:r>
              <a:rPr dirty="0" sz="1000" spc="10"/>
              <a:t> </a:t>
            </a:r>
            <a:r>
              <a:rPr dirty="0" sz="1000" spc="15"/>
              <a:t>mit</a:t>
            </a:r>
            <a:r>
              <a:rPr dirty="0" sz="1000" spc="10"/>
              <a:t> </a:t>
            </a:r>
            <a:r>
              <a:rPr dirty="0" sz="1000" spc="-25"/>
              <a:t>K</a:t>
            </a:r>
            <a:r>
              <a:rPr dirty="0" sz="1000" spc="15"/>
              <a:t>opf-</a:t>
            </a:r>
            <a:r>
              <a:rPr dirty="0" sz="1000" spc="10"/>
              <a:t> </a:t>
            </a:r>
            <a:r>
              <a:rPr dirty="0" sz="1000" spc="20"/>
              <a:t>und</a:t>
            </a:r>
            <a:r>
              <a:rPr dirty="0" sz="1000" spc="15"/>
              <a:t> Fuß</a:t>
            </a:r>
            <a:r>
              <a:rPr dirty="0" sz="1000" spc="-5"/>
              <a:t>z</a:t>
            </a:r>
            <a:r>
              <a:rPr dirty="0" sz="1000" spc="10"/>
              <a:t>eile</a:t>
            </a:r>
            <a:endParaRPr sz="1000">
              <a:latin typeface="Arial"/>
              <a:cs typeface="Arial"/>
            </a:endParaRPr>
          </a:p>
          <a:p>
            <a:pPr marL="223520" marR="5080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70">
                <a:latin typeface="Arial"/>
                <a:cs typeface="Arial"/>
              </a:rPr>
              <a:t>pagestyle{</a:t>
            </a:r>
            <a:r>
              <a:rPr dirty="0" sz="1100" spc="45">
                <a:latin typeface="Arial"/>
                <a:cs typeface="Arial"/>
              </a:rPr>
              <a:t>t</a:t>
            </a:r>
            <a:r>
              <a:rPr dirty="0" sz="1100" spc="80">
                <a:latin typeface="Arial"/>
                <a:cs typeface="Arial"/>
              </a:rPr>
              <a:t>ntblack</a:t>
            </a:r>
            <a:r>
              <a:rPr dirty="0" sz="1100" spc="60">
                <a:latin typeface="Arial"/>
                <a:cs typeface="Arial"/>
              </a:rPr>
              <a:t>}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5"/>
              <a:t>hat</a:t>
            </a:r>
            <a:r>
              <a:rPr dirty="0" sz="1000" spc="10"/>
              <a:t> </a:t>
            </a:r>
            <a:r>
              <a:rPr dirty="0" sz="1000" spc="5"/>
              <a:t>n</a:t>
            </a:r>
            <a:r>
              <a:rPr dirty="0" sz="1000" spc="15"/>
              <a:t>ur</a:t>
            </a:r>
            <a:r>
              <a:rPr dirty="0" sz="1000" spc="10"/>
              <a:t> </a:t>
            </a:r>
            <a:r>
              <a:rPr dirty="0" sz="1000" spc="15"/>
              <a:t>eine</a:t>
            </a:r>
            <a:r>
              <a:rPr dirty="0" sz="1000" spc="10"/>
              <a:t> </a:t>
            </a:r>
            <a:r>
              <a:rPr dirty="0" sz="1000" spc="-25"/>
              <a:t>K</a:t>
            </a:r>
            <a:r>
              <a:rPr dirty="0" sz="1000" spc="15"/>
              <a:t>opf</a:t>
            </a:r>
            <a:r>
              <a:rPr dirty="0" sz="1000" spc="-5"/>
              <a:t>z</a:t>
            </a:r>
            <a:r>
              <a:rPr dirty="0" sz="1000" spc="10"/>
              <a:t>eil</a:t>
            </a:r>
            <a:r>
              <a:rPr dirty="0" sz="1000"/>
              <a:t>e</a:t>
            </a:r>
            <a:r>
              <a:rPr dirty="0" sz="1000" spc="10"/>
              <a:t>.</a:t>
            </a:r>
            <a:r>
              <a:rPr dirty="0" sz="1000" spc="10"/>
              <a:t> </a:t>
            </a:r>
            <a:r>
              <a:rPr dirty="0" sz="1000" spc="15"/>
              <a:t>Der</a:t>
            </a:r>
            <a:r>
              <a:rPr dirty="0" sz="1000" spc="10"/>
              <a:t> </a:t>
            </a:r>
            <a:r>
              <a:rPr dirty="0" sz="1000" spc="15"/>
              <a:t>Hinter</a:t>
            </a:r>
            <a:r>
              <a:rPr dirty="0" sz="1000" spc="5"/>
              <a:t>g</a:t>
            </a:r>
            <a:r>
              <a:rPr dirty="0" sz="1000" spc="25"/>
              <a:t>r</a:t>
            </a:r>
            <a:r>
              <a:rPr dirty="0" sz="1000" spc="20"/>
              <a:t>und</a:t>
            </a:r>
            <a:r>
              <a:rPr dirty="0" sz="1000" spc="10"/>
              <a:t> </a:t>
            </a:r>
            <a:r>
              <a:rPr dirty="0" sz="1000" spc="10"/>
              <a:t>ist</a:t>
            </a:r>
            <a:r>
              <a:rPr dirty="0" sz="1000" spc="15"/>
              <a:t> sch</a:t>
            </a:r>
            <a:r>
              <a:rPr dirty="0" sz="1000" spc="5"/>
              <a:t>w</a:t>
            </a:r>
            <a:r>
              <a:rPr dirty="0" sz="1000" spc="15"/>
              <a:t>arz.</a:t>
            </a:r>
            <a:r>
              <a:rPr dirty="0" sz="1000" spc="10"/>
              <a:t> </a:t>
            </a:r>
            <a:r>
              <a:rPr dirty="0" sz="1000" spc="15"/>
              <a:t>Dieser</a:t>
            </a:r>
            <a:r>
              <a:rPr dirty="0" sz="1000" spc="10"/>
              <a:t> </a:t>
            </a:r>
            <a:r>
              <a:rPr dirty="0" sz="1000" spc="15"/>
              <a:t>Style</a:t>
            </a:r>
            <a:r>
              <a:rPr dirty="0" sz="1000" spc="10"/>
              <a:t> </a:t>
            </a:r>
            <a:r>
              <a:rPr dirty="0" sz="1000" spc="10"/>
              <a:t>ist</a:t>
            </a:r>
            <a:r>
              <a:rPr dirty="0" sz="1000" spc="10"/>
              <a:t> </a:t>
            </a:r>
            <a:r>
              <a:rPr dirty="0" sz="1000" spc="5"/>
              <a:t>n</a:t>
            </a:r>
            <a:r>
              <a:rPr dirty="0" sz="1000" spc="15"/>
              <a:t>ur</a:t>
            </a:r>
            <a:r>
              <a:rPr dirty="0" sz="1000" spc="10"/>
              <a:t> </a:t>
            </a:r>
            <a:r>
              <a:rPr dirty="0" sz="1000" spc="10"/>
              <a:t>für</a:t>
            </a:r>
            <a:r>
              <a:rPr dirty="0" sz="1000" spc="10"/>
              <a:t> </a:t>
            </a:r>
            <a:r>
              <a:rPr dirty="0" sz="1000" spc="15"/>
              <a:t>Bild</a:t>
            </a:r>
            <a:r>
              <a:rPr dirty="0" sz="1000" spc="-25"/>
              <a:t>f</a:t>
            </a:r>
            <a:r>
              <a:rPr dirty="0" sz="1000" spc="15"/>
              <a:t>olien</a:t>
            </a:r>
            <a:r>
              <a:rPr dirty="0" sz="1000" spc="10"/>
              <a:t> </a:t>
            </a:r>
            <a:r>
              <a:rPr dirty="0" sz="1000" spc="15"/>
              <a:t>zu</a:t>
            </a:r>
            <a:r>
              <a:rPr dirty="0" sz="1000" spc="10"/>
              <a:t> </a:t>
            </a:r>
            <a:r>
              <a:rPr dirty="0" sz="1000" spc="-15"/>
              <a:t>v</a:t>
            </a:r>
            <a:r>
              <a:rPr dirty="0" sz="1000" spc="15"/>
              <a:t>er</a:t>
            </a:r>
            <a:r>
              <a:rPr dirty="0" sz="1000" spc="10"/>
              <a:t>w</a:t>
            </a:r>
            <a:r>
              <a:rPr dirty="0" sz="1000" spc="15"/>
              <a:t>enden.</a:t>
            </a:r>
            <a:endParaRPr sz="1000">
              <a:latin typeface="Arial"/>
              <a:cs typeface="Arial"/>
            </a:endParaRPr>
          </a:p>
          <a:p>
            <a:pPr marL="223520" marR="98425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40">
                <a:latin typeface="Arial"/>
                <a:cs typeface="Arial"/>
              </a:rPr>
              <a:t>pagestyle{</a:t>
            </a:r>
            <a:r>
              <a:rPr dirty="0" sz="1100" spc="55">
                <a:latin typeface="Arial"/>
                <a:cs typeface="Arial"/>
              </a:rPr>
              <a:t>e</a:t>
            </a:r>
            <a:r>
              <a:rPr dirty="0" sz="1100" spc="10">
                <a:latin typeface="Arial"/>
                <a:cs typeface="Arial"/>
              </a:rPr>
              <a:t>mpty</a:t>
            </a:r>
            <a:r>
              <a:rPr dirty="0" sz="1100" spc="5">
                <a:latin typeface="Arial"/>
                <a:cs typeface="Arial"/>
              </a:rPr>
              <a:t>}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5"/>
              <a:t>ent</a:t>
            </a:r>
            <a:r>
              <a:rPr dirty="0" sz="1000" spc="-25"/>
              <a:t>f</a:t>
            </a:r>
            <a:r>
              <a:rPr dirty="0" sz="1000" spc="20"/>
              <a:t>e</a:t>
            </a:r>
            <a:r>
              <a:rPr dirty="0" sz="1000" spc="35"/>
              <a:t>r</a:t>
            </a:r>
            <a:r>
              <a:rPr dirty="0" sz="1000" spc="15"/>
              <a:t>nt</a:t>
            </a:r>
            <a:r>
              <a:rPr dirty="0" sz="1000" spc="10"/>
              <a:t> </a:t>
            </a:r>
            <a:r>
              <a:rPr dirty="0" sz="1000" spc="-25"/>
              <a:t>K</a:t>
            </a:r>
            <a:r>
              <a:rPr dirty="0" sz="1000" spc="15"/>
              <a:t>opf-</a:t>
            </a:r>
            <a:r>
              <a:rPr dirty="0" sz="1000" spc="10"/>
              <a:t> </a:t>
            </a:r>
            <a:r>
              <a:rPr dirty="0" sz="1000" spc="20"/>
              <a:t>und</a:t>
            </a:r>
            <a:r>
              <a:rPr dirty="0" sz="1000" spc="10"/>
              <a:t> </a:t>
            </a:r>
            <a:r>
              <a:rPr dirty="0" sz="1000" spc="20"/>
              <a:t>Fuß</a:t>
            </a:r>
            <a:r>
              <a:rPr dirty="0" sz="1000" spc="-5"/>
              <a:t>z</a:t>
            </a:r>
            <a:r>
              <a:rPr dirty="0" sz="1000" spc="10"/>
              <a:t>eile</a:t>
            </a:r>
            <a:r>
              <a:rPr dirty="0" sz="1000" spc="10"/>
              <a:t> </a:t>
            </a:r>
            <a:r>
              <a:rPr dirty="0" sz="1000" spc="15"/>
              <a:t>unter</a:t>
            </a:r>
            <a:r>
              <a:rPr dirty="0" sz="1000" spc="10"/>
              <a:t> </a:t>
            </a:r>
            <a:r>
              <a:rPr dirty="0" sz="1000" spc="15"/>
              <a:t>hinte</a:t>
            </a:r>
            <a:r>
              <a:rPr dirty="0" sz="1000" spc="25"/>
              <a:t>r</a:t>
            </a:r>
            <a:r>
              <a:rPr dirty="0" sz="1000" spc="15"/>
              <a:t>lässt</a:t>
            </a:r>
            <a:r>
              <a:rPr dirty="0" sz="1000" spc="15"/>
              <a:t> eine</a:t>
            </a:r>
            <a:r>
              <a:rPr dirty="0" sz="1000" spc="10"/>
              <a:t> </a:t>
            </a:r>
            <a:r>
              <a:rPr dirty="0" sz="1000" spc="10"/>
              <a:t>w</a:t>
            </a:r>
            <a:r>
              <a:rPr dirty="0" sz="1000" spc="15"/>
              <a:t>eiße</a:t>
            </a:r>
            <a:r>
              <a:rPr dirty="0" sz="1000" spc="10"/>
              <a:t> </a:t>
            </a:r>
            <a:r>
              <a:rPr dirty="0" sz="1000" spc="15"/>
              <a:t>Fläch</a:t>
            </a:r>
            <a:r>
              <a:rPr dirty="0" sz="1000"/>
              <a:t>e</a:t>
            </a:r>
            <a:r>
              <a:rPr dirty="0" sz="1000" spc="10"/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10"/>
              <a:t>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745" y="36540"/>
            <a:ext cx="74358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7826"/>
            <a:ext cx="506095" cy="1987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030F49"/>
                </a:solidFill>
              </a:rPr>
              <a:t>B</a:t>
            </a:r>
            <a:r>
              <a:rPr dirty="0" sz="1350" spc="-40">
                <a:solidFill>
                  <a:srgbClr val="030F49"/>
                </a:solidFill>
              </a:rPr>
              <a:t>ox</a:t>
            </a:r>
            <a:r>
              <a:rPr dirty="0" sz="1350" spc="5">
                <a:solidFill>
                  <a:srgbClr val="030F49"/>
                </a:solidFill>
              </a:rPr>
              <a:t>en</a:t>
            </a:r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29196" y="1427390"/>
            <a:ext cx="4349750" cy="185420"/>
          </a:xfrm>
          <a:custGeom>
            <a:avLst/>
            <a:gdLst/>
            <a:ahLst/>
            <a:cxnLst/>
            <a:rect l="l" t="t" r="r" b="b"/>
            <a:pathLst>
              <a:path w="4349750" h="185419">
                <a:moveTo>
                  <a:pt x="4298856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185155"/>
                </a:lnTo>
                <a:lnTo>
                  <a:pt x="4349657" y="185155"/>
                </a:lnTo>
                <a:lnTo>
                  <a:pt x="4348760" y="41300"/>
                </a:lnTo>
                <a:lnTo>
                  <a:pt x="4325800" y="7786"/>
                </a:lnTo>
                <a:lnTo>
                  <a:pt x="429885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197" y="1599895"/>
            <a:ext cx="434965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997" y="1762607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15352" y="1749907"/>
            <a:ext cx="11424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797" y="1800708"/>
            <a:ext cx="4197255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8853" y="1471625"/>
            <a:ext cx="5074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78853" y="1522423"/>
            <a:ext cx="50740" cy="240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196" y="1644172"/>
            <a:ext cx="4349750" cy="169545"/>
          </a:xfrm>
          <a:custGeom>
            <a:avLst/>
            <a:gdLst/>
            <a:ahLst/>
            <a:cxnLst/>
            <a:rect l="l" t="t" r="r" b="b"/>
            <a:pathLst>
              <a:path w="4349750" h="169544">
                <a:moveTo>
                  <a:pt x="4349657" y="0"/>
                </a:moveTo>
                <a:lnTo>
                  <a:pt x="0" y="0"/>
                </a:lnTo>
                <a:lnTo>
                  <a:pt x="0" y="118434"/>
                </a:lnTo>
                <a:lnTo>
                  <a:pt x="16636" y="155948"/>
                </a:lnTo>
                <a:lnTo>
                  <a:pt x="4298856" y="169235"/>
                </a:lnTo>
                <a:lnTo>
                  <a:pt x="4313099" y="167190"/>
                </a:lnTo>
                <a:lnTo>
                  <a:pt x="4344220" y="141231"/>
                </a:lnTo>
                <a:lnTo>
                  <a:pt x="434965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8853" y="1509723"/>
            <a:ext cx="0" cy="272415"/>
          </a:xfrm>
          <a:custGeom>
            <a:avLst/>
            <a:gdLst/>
            <a:ahLst/>
            <a:cxnLst/>
            <a:rect l="l" t="t" r="r" b="b"/>
            <a:pathLst>
              <a:path w="0" h="272414">
                <a:moveTo>
                  <a:pt x="0" y="27193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8853" y="149702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78853" y="148432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78853" y="147162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7297" y="1444525"/>
            <a:ext cx="3013710" cy="365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00509B"/>
                </a:solidFill>
                <a:latin typeface="Arial"/>
                <a:cs typeface="Arial"/>
              </a:rPr>
              <a:t>B</a:t>
            </a:r>
            <a:r>
              <a:rPr dirty="0" sz="1100" spc="-20">
                <a:solidFill>
                  <a:srgbClr val="00509B"/>
                </a:solidFill>
                <a:latin typeface="Arial"/>
                <a:cs typeface="Arial"/>
              </a:rPr>
              <a:t>o</a:t>
            </a:r>
            <a:r>
              <a:rPr dirty="0" sz="1100" spc="10">
                <a:solidFill>
                  <a:srgbClr val="00509B"/>
                </a:solidFill>
                <a:latin typeface="Arial"/>
                <a:cs typeface="Arial"/>
              </a:rPr>
              <a:t>xtitel</a:t>
            </a:r>
            <a:endParaRPr sz="1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40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>
                <a:latin typeface="Arial"/>
                <a:cs typeface="Arial"/>
              </a:rPr>
              <a:t>B</a:t>
            </a:r>
            <a:r>
              <a:rPr dirty="0" sz="1000" spc="-20">
                <a:latin typeface="Arial"/>
                <a:cs typeface="Arial"/>
              </a:rPr>
              <a:t>ox</a:t>
            </a:r>
            <a:r>
              <a:rPr dirty="0" sz="1000" spc="20">
                <a:latin typeface="Arial"/>
                <a:cs typeface="Arial"/>
              </a:rPr>
              <a:t>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haben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5">
                <a:latin typeface="Arial"/>
                <a:cs typeface="Arial"/>
              </a:rPr>
              <a:t>r</a:t>
            </a:r>
            <a:r>
              <a:rPr dirty="0" sz="1000" spc="20">
                <a:latin typeface="Arial"/>
                <a:cs typeface="Arial"/>
              </a:rPr>
              <a:t>unde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ck</a:t>
            </a:r>
            <a:r>
              <a:rPr dirty="0" sz="1000" spc="20">
                <a:latin typeface="Arial"/>
                <a:cs typeface="Arial"/>
              </a:rPr>
              <a:t>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und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einen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Schatten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9"/>
              </a:rPr>
              <a:t> retisch@tnt.uni-hann</a:t>
            </a:r>
            <a:r>
              <a:rPr dirty="0">
                <a:hlinkClick r:id="rId9"/>
              </a:rPr>
              <a:t>o</a:t>
            </a:r>
            <a:r>
              <a:rPr dirty="0" spc="-10">
                <a:hlinkClick r:id="rId9"/>
              </a:rPr>
              <a:t>v</a:t>
            </a:r>
            <a:r>
              <a:rPr dirty="0" spc="10">
                <a:hlinkClick r:id="rId9"/>
              </a:rPr>
              <a:t>e</a:t>
            </a:r>
            <a:r>
              <a:rPr dirty="0" spc="-25">
                <a:hlinkClick r:id="rId9"/>
              </a:rPr>
              <a:t>r</a:t>
            </a:r>
            <a:r>
              <a:rPr dirty="0" spc="5">
                <a:hlinkClick r:id="rId9"/>
              </a:rPr>
              <a:t>.de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10"/>
              <a:t>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ct val="100000"/>
              </a:lnSpc>
            </a:pPr>
            <a:r>
              <a:rPr dirty="0" spc="25"/>
              <a:t>O</a:t>
            </a:r>
            <a:r>
              <a:rPr dirty="0" spc="-15"/>
              <a:t>v</a:t>
            </a:r>
            <a:r>
              <a:rPr dirty="0" spc="20"/>
              <a:t>e</a:t>
            </a:r>
            <a:r>
              <a:rPr dirty="0" spc="40"/>
              <a:t>r</a:t>
            </a:r>
            <a:r>
              <a:rPr dirty="0" spc="20"/>
              <a:t>p</a:t>
            </a:r>
            <a:r>
              <a:rPr dirty="0" spc="25"/>
              <a:t>r</a:t>
            </a:r>
            <a:r>
              <a:rPr dirty="0" spc="15"/>
              <a:t>int-Example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87503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Gliede</a:t>
            </a:r>
            <a:r>
              <a:rPr dirty="0" sz="1350" spc="20">
                <a:solidFill>
                  <a:srgbClr val="030F49"/>
                </a:solidFill>
                <a:latin typeface="Arial"/>
                <a:cs typeface="Arial"/>
              </a:rPr>
              <a:t>r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ung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97" y="1087300"/>
            <a:ext cx="1125220" cy="1294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Abschnitt</a:t>
            </a:r>
            <a:endParaRPr sz="1000">
              <a:latin typeface="Arial"/>
              <a:cs typeface="Arial"/>
            </a:endParaRPr>
          </a:p>
          <a:p>
            <a:pPr marL="12700" indent="196850">
              <a:lnSpc>
                <a:spcPct val="100000"/>
              </a:lnSpc>
              <a:spcBef>
                <a:spcPts val="155"/>
              </a:spcBef>
            </a:pP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Unte</a:t>
            </a:r>
            <a:r>
              <a:rPr dirty="0" sz="1000" spc="-5">
                <a:solidFill>
                  <a:srgbClr val="CCDCEB"/>
                </a:solidFill>
                <a:latin typeface="Arial"/>
                <a:cs typeface="Arial"/>
              </a:rPr>
              <a:t>r</a:t>
            </a: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abschnitt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316500"/>
              </a:lnSpc>
            </a:pP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CCDCEB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CCDCEB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out</a:t>
            </a:r>
            <a:r>
              <a:rPr dirty="0" sz="1000" spc="10">
                <a:solidFill>
                  <a:srgbClr val="CCDCEB"/>
                </a:solidFill>
                <a:latin typeface="Arial"/>
                <a:cs typeface="Arial"/>
              </a:rPr>
              <a:t> </a:t>
            </a:r>
            <a:r>
              <a:rPr dirty="0" sz="1000" spc="25">
                <a:solidFill>
                  <a:srgbClr val="00509B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509B"/>
                </a:solidFill>
                <a:latin typeface="Arial"/>
                <a:cs typeface="Arial"/>
              </a:rPr>
              <a:t>v</a:t>
            </a:r>
            <a:r>
              <a:rPr dirty="0" sz="1000" spc="20">
                <a:solidFill>
                  <a:srgbClr val="00509B"/>
                </a:solidFill>
                <a:latin typeface="Arial"/>
                <a:cs typeface="Arial"/>
              </a:rPr>
              <a:t>e</a:t>
            </a:r>
            <a:r>
              <a:rPr dirty="0" sz="1000" spc="40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1000" spc="20">
                <a:solidFill>
                  <a:srgbClr val="00509B"/>
                </a:solidFill>
                <a:latin typeface="Arial"/>
                <a:cs typeface="Arial"/>
              </a:rPr>
              <a:t>p</a:t>
            </a:r>
            <a:r>
              <a:rPr dirty="0" sz="1000" spc="25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int-Example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1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ct val="100000"/>
              </a:lnSpc>
            </a:pPr>
            <a:r>
              <a:rPr dirty="0" spc="25"/>
              <a:t>O</a:t>
            </a:r>
            <a:r>
              <a:rPr dirty="0" spc="-15"/>
              <a:t>v</a:t>
            </a:r>
            <a:r>
              <a:rPr dirty="0" spc="20"/>
              <a:t>e</a:t>
            </a:r>
            <a:r>
              <a:rPr dirty="0" spc="40"/>
              <a:t>r</a:t>
            </a:r>
            <a:r>
              <a:rPr dirty="0" spc="20"/>
              <a:t>p</a:t>
            </a:r>
            <a:r>
              <a:rPr dirty="0" spc="25"/>
              <a:t>r</a:t>
            </a:r>
            <a:r>
              <a:rPr dirty="0" spc="15"/>
              <a:t>int-Example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74104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solidFill>
                  <a:srgbClr val="030F49"/>
                </a:solidFill>
                <a:latin typeface="Arial"/>
                <a:cs typeface="Arial"/>
              </a:rPr>
              <a:t>O</a:t>
            </a:r>
            <a:r>
              <a:rPr dirty="0" sz="1350" spc="-30">
                <a:solidFill>
                  <a:srgbClr val="030F49"/>
                </a:solidFill>
                <a:latin typeface="Arial"/>
                <a:cs typeface="Arial"/>
              </a:rPr>
              <a:t>v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e</a:t>
            </a:r>
            <a:r>
              <a:rPr dirty="0" sz="1350" spc="40">
                <a:solidFill>
                  <a:srgbClr val="030F49"/>
                </a:solidFill>
                <a:latin typeface="Arial"/>
                <a:cs typeface="Arial"/>
              </a:rPr>
              <a:t>r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p</a:t>
            </a:r>
            <a:r>
              <a:rPr dirty="0" sz="1350" spc="20">
                <a:solidFill>
                  <a:srgbClr val="030F49"/>
                </a:solidFill>
                <a:latin typeface="Arial"/>
                <a:cs typeface="Arial"/>
              </a:rPr>
              <a:t>r</a:t>
            </a:r>
            <a:r>
              <a:rPr dirty="0" sz="1350">
                <a:solidFill>
                  <a:srgbClr val="030F49"/>
                </a:solidFill>
                <a:latin typeface="Arial"/>
                <a:cs typeface="Arial"/>
              </a:rPr>
              <a:t>int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544" y="993254"/>
            <a:ext cx="3221398" cy="1389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4"/>
              </a:rPr>
              <a:t> retisch@tnt.uni-hann</a:t>
            </a:r>
            <a:r>
              <a:rPr dirty="0">
                <a:hlinkClick r:id="rId4"/>
              </a:rPr>
              <a:t>o</a:t>
            </a:r>
            <a:r>
              <a:rPr dirty="0" spc="-10">
                <a:hlinkClick r:id="rId4"/>
              </a:rPr>
              <a:t>v</a:t>
            </a:r>
            <a:r>
              <a:rPr dirty="0" spc="10">
                <a:hlinkClick r:id="rId4"/>
              </a:rPr>
              <a:t>e</a:t>
            </a:r>
            <a:r>
              <a:rPr dirty="0" spc="-25">
                <a:hlinkClick r:id="rId4"/>
              </a:rPr>
              <a:t>r</a:t>
            </a:r>
            <a:r>
              <a:rPr dirty="0" spc="5">
                <a:hlinkClick r:id="rId4"/>
              </a:rPr>
              <a:t>.de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9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ct val="100000"/>
              </a:lnSpc>
            </a:pPr>
            <a:r>
              <a:rPr dirty="0" spc="25"/>
              <a:t>O</a:t>
            </a:r>
            <a:r>
              <a:rPr dirty="0" spc="-15"/>
              <a:t>v</a:t>
            </a:r>
            <a:r>
              <a:rPr dirty="0" spc="20"/>
              <a:t>e</a:t>
            </a:r>
            <a:r>
              <a:rPr dirty="0" spc="40"/>
              <a:t>r</a:t>
            </a:r>
            <a:r>
              <a:rPr dirty="0" spc="20"/>
              <a:t>p</a:t>
            </a:r>
            <a:r>
              <a:rPr dirty="0" spc="25"/>
              <a:t>r</a:t>
            </a:r>
            <a:r>
              <a:rPr dirty="0" spc="15"/>
              <a:t>int-Example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74104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solidFill>
                  <a:srgbClr val="030F49"/>
                </a:solidFill>
                <a:latin typeface="Arial"/>
                <a:cs typeface="Arial"/>
              </a:rPr>
              <a:t>O</a:t>
            </a:r>
            <a:r>
              <a:rPr dirty="0" sz="1350" spc="-30">
                <a:solidFill>
                  <a:srgbClr val="030F49"/>
                </a:solidFill>
                <a:latin typeface="Arial"/>
                <a:cs typeface="Arial"/>
              </a:rPr>
              <a:t>v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e</a:t>
            </a:r>
            <a:r>
              <a:rPr dirty="0" sz="1350" spc="40">
                <a:solidFill>
                  <a:srgbClr val="030F49"/>
                </a:solidFill>
                <a:latin typeface="Arial"/>
                <a:cs typeface="Arial"/>
              </a:rPr>
              <a:t>r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p</a:t>
            </a:r>
            <a:r>
              <a:rPr dirty="0" sz="1350" spc="20">
                <a:solidFill>
                  <a:srgbClr val="030F49"/>
                </a:solidFill>
                <a:latin typeface="Arial"/>
                <a:cs typeface="Arial"/>
              </a:rPr>
              <a:t>r</a:t>
            </a:r>
            <a:r>
              <a:rPr dirty="0" sz="1350">
                <a:solidFill>
                  <a:srgbClr val="030F49"/>
                </a:solidFill>
                <a:latin typeface="Arial"/>
                <a:cs typeface="Arial"/>
              </a:rPr>
              <a:t>int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544" y="993254"/>
            <a:ext cx="3221398" cy="1389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4"/>
              </a:rPr>
              <a:t> retisch@tnt.uni-hann</a:t>
            </a:r>
            <a:r>
              <a:rPr dirty="0">
                <a:hlinkClick r:id="rId4"/>
              </a:rPr>
              <a:t>o</a:t>
            </a:r>
            <a:r>
              <a:rPr dirty="0" spc="-10">
                <a:hlinkClick r:id="rId4"/>
              </a:rPr>
              <a:t>v</a:t>
            </a:r>
            <a:r>
              <a:rPr dirty="0" spc="10">
                <a:hlinkClick r:id="rId4"/>
              </a:rPr>
              <a:t>e</a:t>
            </a:r>
            <a:r>
              <a:rPr dirty="0" spc="-25">
                <a:hlinkClick r:id="rId4"/>
              </a:rPr>
              <a:t>r</a:t>
            </a:r>
            <a:r>
              <a:rPr dirty="0" spc="5">
                <a:hlinkClick r:id="rId4"/>
              </a:rPr>
              <a:t>.de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9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ct val="100000"/>
              </a:lnSpc>
            </a:pPr>
            <a:r>
              <a:rPr dirty="0" spc="25"/>
              <a:t>O</a:t>
            </a:r>
            <a:r>
              <a:rPr dirty="0" spc="-15"/>
              <a:t>v</a:t>
            </a:r>
            <a:r>
              <a:rPr dirty="0" spc="20"/>
              <a:t>e</a:t>
            </a:r>
            <a:r>
              <a:rPr dirty="0" spc="40"/>
              <a:t>r</a:t>
            </a:r>
            <a:r>
              <a:rPr dirty="0" spc="20"/>
              <a:t>p</a:t>
            </a:r>
            <a:r>
              <a:rPr dirty="0" spc="25"/>
              <a:t>r</a:t>
            </a:r>
            <a:r>
              <a:rPr dirty="0" spc="15"/>
              <a:t>int-Example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0002" y="1674317"/>
            <a:ext cx="2124075" cy="95885"/>
          </a:xfrm>
          <a:custGeom>
            <a:avLst/>
            <a:gdLst/>
            <a:ahLst/>
            <a:cxnLst/>
            <a:rect l="l" t="t" r="r" b="b"/>
            <a:pathLst>
              <a:path w="2124075" h="95885">
                <a:moveTo>
                  <a:pt x="0" y="95288"/>
                </a:moveTo>
                <a:lnTo>
                  <a:pt x="2123998" y="95288"/>
                </a:lnTo>
                <a:lnTo>
                  <a:pt x="2123998" y="0"/>
                </a:lnTo>
                <a:lnTo>
                  <a:pt x="0" y="0"/>
                </a:lnTo>
                <a:lnTo>
                  <a:pt x="0" y="95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302" y="1654076"/>
            <a:ext cx="26606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4003" y="226479"/>
            <a:ext cx="2124075" cy="2966085"/>
          </a:xfrm>
          <a:custGeom>
            <a:avLst/>
            <a:gdLst/>
            <a:ahLst/>
            <a:cxnLst/>
            <a:rect l="l" t="t" r="r" b="b"/>
            <a:pathLst>
              <a:path w="2124075" h="2966085">
                <a:moveTo>
                  <a:pt x="0" y="2965665"/>
                </a:moveTo>
                <a:lnTo>
                  <a:pt x="2123998" y="2965665"/>
                </a:lnTo>
                <a:lnTo>
                  <a:pt x="2123998" y="0"/>
                </a:lnTo>
                <a:lnTo>
                  <a:pt x="0" y="0"/>
                </a:lnTo>
                <a:lnTo>
                  <a:pt x="0" y="2965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0386" y="2790675"/>
            <a:ext cx="1051560" cy="36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Punkt</a:t>
            </a:r>
            <a:r>
              <a:rPr dirty="0" sz="1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nächster</a:t>
            </a:r>
            <a:r>
              <a:rPr dirty="0" sz="1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Punkt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07103" y="3345352"/>
            <a:ext cx="106045" cy="9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90855">
              <a:lnSpc>
                <a:spcPct val="100000"/>
              </a:lnSpc>
            </a:pPr>
            <a:r>
              <a:rPr dirty="0" spc="15"/>
              <a:t>Abschnitt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87503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Gliede</a:t>
            </a:r>
            <a:r>
              <a:rPr dirty="0" sz="1350" spc="20">
                <a:solidFill>
                  <a:srgbClr val="030F49"/>
                </a:solidFill>
                <a:latin typeface="Arial"/>
                <a:cs typeface="Arial"/>
              </a:rPr>
              <a:t>r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ung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97" y="1087300"/>
            <a:ext cx="1125220" cy="1294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Abschnitt</a:t>
            </a:r>
            <a:endParaRPr sz="1000">
              <a:latin typeface="Arial"/>
              <a:cs typeface="Arial"/>
            </a:endParaRPr>
          </a:p>
          <a:p>
            <a:pPr marL="12700" indent="196850">
              <a:lnSpc>
                <a:spcPct val="100000"/>
              </a:lnSpc>
              <a:spcBef>
                <a:spcPts val="155"/>
              </a:spcBef>
            </a:pP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Unte</a:t>
            </a:r>
            <a:r>
              <a:rPr dirty="0" sz="1000" spc="-5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abschnitt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316500"/>
              </a:lnSpc>
            </a:pP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CCDCEB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CCDCEB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out</a:t>
            </a:r>
            <a:r>
              <a:rPr dirty="0" sz="1000" spc="10">
                <a:solidFill>
                  <a:srgbClr val="CCDCEB"/>
                </a:solidFill>
                <a:latin typeface="Arial"/>
                <a:cs typeface="Arial"/>
              </a:rPr>
              <a:t> </a:t>
            </a:r>
            <a:r>
              <a:rPr dirty="0" sz="1000" spc="25">
                <a:solidFill>
                  <a:srgbClr val="CCDCEB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CCDCEB"/>
                </a:solidFill>
                <a:latin typeface="Arial"/>
                <a:cs typeface="Arial"/>
              </a:rPr>
              <a:t>v</a:t>
            </a:r>
            <a:r>
              <a:rPr dirty="0" sz="1000" spc="20">
                <a:solidFill>
                  <a:srgbClr val="CCDCEB"/>
                </a:solidFill>
                <a:latin typeface="Arial"/>
                <a:cs typeface="Arial"/>
              </a:rPr>
              <a:t>e</a:t>
            </a:r>
            <a:r>
              <a:rPr dirty="0" sz="1000" spc="40">
                <a:solidFill>
                  <a:srgbClr val="CCDCEB"/>
                </a:solidFill>
                <a:latin typeface="Arial"/>
                <a:cs typeface="Arial"/>
              </a:rPr>
              <a:t>r</a:t>
            </a:r>
            <a:r>
              <a:rPr dirty="0" sz="1000" spc="20">
                <a:solidFill>
                  <a:srgbClr val="CCDCEB"/>
                </a:solidFill>
                <a:latin typeface="Arial"/>
                <a:cs typeface="Arial"/>
              </a:rPr>
              <a:t>p</a:t>
            </a:r>
            <a:r>
              <a:rPr dirty="0" sz="1000" spc="25">
                <a:solidFill>
                  <a:srgbClr val="CCDCEB"/>
                </a:solidFill>
                <a:latin typeface="Arial"/>
                <a:cs typeface="Arial"/>
              </a:rPr>
              <a:t>r</a:t>
            </a: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int-Example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90855">
              <a:lnSpc>
                <a:spcPct val="100000"/>
              </a:lnSpc>
            </a:pPr>
            <a:r>
              <a:rPr dirty="0" spc="15"/>
              <a:t>Abschnitt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76136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40">
                <a:solidFill>
                  <a:srgbClr val="030F49"/>
                </a:solidFill>
                <a:latin typeface="Arial"/>
                <a:cs typeface="Arial"/>
              </a:rPr>
              <a:t>F</a:t>
            </a:r>
            <a:r>
              <a:rPr dirty="0" sz="1350">
                <a:solidFill>
                  <a:srgbClr val="030F49"/>
                </a:solidFill>
                <a:latin typeface="Arial"/>
                <a:cs typeface="Arial"/>
              </a:rPr>
              <a:t>olientitel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392" y="1449987"/>
            <a:ext cx="3421379" cy="36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latin typeface="Arial"/>
                <a:cs typeface="Arial"/>
              </a:rPr>
              <a:t>Die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Abschnittübersch</a:t>
            </a:r>
            <a:r>
              <a:rPr dirty="0" sz="1000" spc="25">
                <a:latin typeface="Arial"/>
                <a:cs typeface="Arial"/>
              </a:rPr>
              <a:t>r</a:t>
            </a:r>
            <a:r>
              <a:rPr dirty="0" sz="1000" spc="5">
                <a:latin typeface="Arial"/>
                <a:cs typeface="Arial"/>
              </a:rPr>
              <a:t>ift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wird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der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K</a:t>
            </a:r>
            <a:r>
              <a:rPr dirty="0" sz="1000" spc="15">
                <a:latin typeface="Arial"/>
                <a:cs typeface="Arial"/>
              </a:rPr>
              <a:t>opf</a:t>
            </a: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10">
                <a:latin typeface="Arial"/>
                <a:cs typeface="Arial"/>
              </a:rPr>
              <a:t>eile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ange</a:t>
            </a: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10">
                <a:latin typeface="Arial"/>
                <a:cs typeface="Arial"/>
              </a:rPr>
              <a:t>eigt.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D8D8D8"/>
                </a:solidFill>
                <a:latin typeface="Arial"/>
                <a:cs typeface="Arial"/>
              </a:rPr>
              <a:t>Der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D8D8D8"/>
                </a:solidFill>
                <a:latin typeface="Arial"/>
                <a:cs typeface="Arial"/>
              </a:rPr>
              <a:t>F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olientitel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20">
                <a:solidFill>
                  <a:srgbClr val="D8D8D8"/>
                </a:solidFill>
                <a:latin typeface="Arial"/>
                <a:cs typeface="Arial"/>
              </a:rPr>
              <a:t>gehö</a:t>
            </a:r>
            <a:r>
              <a:rPr dirty="0" sz="1000" spc="50">
                <a:solidFill>
                  <a:srgbClr val="D8D8D8"/>
                </a:solidFill>
                <a:latin typeface="Arial"/>
                <a:cs typeface="Arial"/>
              </a:rPr>
              <a:t>r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t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20">
                <a:solidFill>
                  <a:srgbClr val="D8D8D8"/>
                </a:solidFill>
                <a:latin typeface="Arial"/>
                <a:cs typeface="Arial"/>
              </a:rPr>
              <a:t>zum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D8D8D8"/>
                </a:solidFill>
                <a:latin typeface="Arial"/>
                <a:cs typeface="Arial"/>
              </a:rPr>
              <a:t>inneren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-105">
                <a:solidFill>
                  <a:srgbClr val="D8D8D8"/>
                </a:solidFill>
                <a:latin typeface="Arial"/>
                <a:cs typeface="Arial"/>
              </a:rPr>
              <a:t>T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eil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D8D8D8"/>
                </a:solidFill>
                <a:latin typeface="Arial"/>
                <a:cs typeface="Arial"/>
              </a:rPr>
              <a:t>der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D8D8D8"/>
                </a:solidFill>
                <a:latin typeface="Arial"/>
                <a:cs typeface="Arial"/>
              </a:rPr>
              <a:t>F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oli</a:t>
            </a:r>
            <a:r>
              <a:rPr dirty="0" sz="1000">
                <a:solidFill>
                  <a:srgbClr val="D8D8D8"/>
                </a:solidFill>
                <a:latin typeface="Arial"/>
                <a:cs typeface="Arial"/>
              </a:rPr>
              <a:t>e</a:t>
            </a:r>
            <a:r>
              <a:rPr dirty="0" sz="1000" spc="10">
                <a:solidFill>
                  <a:srgbClr val="D8D8D8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9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90855">
              <a:lnSpc>
                <a:spcPct val="100000"/>
              </a:lnSpc>
            </a:pPr>
            <a:r>
              <a:rPr dirty="0" spc="15"/>
              <a:t>Abschnitt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76136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40">
                <a:solidFill>
                  <a:srgbClr val="030F49"/>
                </a:solidFill>
                <a:latin typeface="Arial"/>
                <a:cs typeface="Arial"/>
              </a:rPr>
              <a:t>F</a:t>
            </a:r>
            <a:r>
              <a:rPr dirty="0" sz="1350">
                <a:solidFill>
                  <a:srgbClr val="030F49"/>
                </a:solidFill>
                <a:latin typeface="Arial"/>
                <a:cs typeface="Arial"/>
              </a:rPr>
              <a:t>olientitel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392" y="1449987"/>
            <a:ext cx="3421379" cy="36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latin typeface="Arial"/>
                <a:cs typeface="Arial"/>
              </a:rPr>
              <a:t>Die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Abschnittübersch</a:t>
            </a:r>
            <a:r>
              <a:rPr dirty="0" sz="1000" spc="25">
                <a:latin typeface="Arial"/>
                <a:cs typeface="Arial"/>
              </a:rPr>
              <a:t>r</a:t>
            </a:r>
            <a:r>
              <a:rPr dirty="0" sz="1000" spc="5">
                <a:latin typeface="Arial"/>
                <a:cs typeface="Arial"/>
              </a:rPr>
              <a:t>ift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wird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der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K</a:t>
            </a:r>
            <a:r>
              <a:rPr dirty="0" sz="1000" spc="15">
                <a:latin typeface="Arial"/>
                <a:cs typeface="Arial"/>
              </a:rPr>
              <a:t>opf</a:t>
            </a: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10">
                <a:latin typeface="Arial"/>
                <a:cs typeface="Arial"/>
              </a:rPr>
              <a:t>eile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ange</a:t>
            </a: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10">
                <a:latin typeface="Arial"/>
                <a:cs typeface="Arial"/>
              </a:rPr>
              <a:t>eigt.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latin typeface="Arial"/>
                <a:cs typeface="Arial"/>
              </a:rPr>
              <a:t>Der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F</a:t>
            </a:r>
            <a:r>
              <a:rPr dirty="0" sz="1000" spc="10">
                <a:latin typeface="Arial"/>
                <a:cs typeface="Arial"/>
              </a:rPr>
              <a:t>olientitel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gehö</a:t>
            </a:r>
            <a:r>
              <a:rPr dirty="0" sz="1000" spc="50">
                <a:latin typeface="Arial"/>
                <a:cs typeface="Arial"/>
              </a:rPr>
              <a:t>r</a:t>
            </a:r>
            <a:r>
              <a:rPr dirty="0" sz="1000" spc="10">
                <a:latin typeface="Arial"/>
                <a:cs typeface="Arial"/>
              </a:rPr>
              <a:t>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zum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inneren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5">
                <a:latin typeface="Arial"/>
                <a:cs typeface="Arial"/>
              </a:rPr>
              <a:t>T</a:t>
            </a:r>
            <a:r>
              <a:rPr dirty="0" sz="1000" spc="10">
                <a:latin typeface="Arial"/>
                <a:cs typeface="Arial"/>
              </a:rPr>
              <a:t>eil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der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F</a:t>
            </a:r>
            <a:r>
              <a:rPr dirty="0" sz="1000" spc="10">
                <a:latin typeface="Arial"/>
                <a:cs typeface="Arial"/>
              </a:rPr>
              <a:t>oli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1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9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Abschnitt</a:t>
            </a:r>
            <a:r>
              <a:rPr dirty="0" spc="10"/>
              <a:t> </a:t>
            </a:r>
            <a:r>
              <a:rPr dirty="0" spc="10"/>
              <a:t>/</a:t>
            </a:r>
            <a:r>
              <a:rPr dirty="0" spc="10"/>
              <a:t> </a:t>
            </a:r>
            <a:r>
              <a:rPr dirty="0" spc="15"/>
              <a:t>Unte</a:t>
            </a:r>
            <a:r>
              <a:rPr dirty="0" spc="-5"/>
              <a:t>r</a:t>
            </a:r>
            <a:r>
              <a:rPr dirty="0" spc="15"/>
              <a:t>abschnitt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180530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Elemente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 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der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 </a:t>
            </a:r>
            <a:r>
              <a:rPr dirty="0" sz="1350" spc="-50">
                <a:solidFill>
                  <a:srgbClr val="030F49"/>
                </a:solidFill>
                <a:latin typeface="Arial"/>
                <a:cs typeface="Arial"/>
              </a:rPr>
              <a:t>K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opf</a:t>
            </a:r>
            <a:r>
              <a:rPr dirty="0" sz="1350" spc="-20">
                <a:solidFill>
                  <a:srgbClr val="030F49"/>
                </a:solidFill>
                <a:latin typeface="Arial"/>
                <a:cs typeface="Arial"/>
              </a:rPr>
              <a:t>z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eile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392" y="1465163"/>
            <a:ext cx="3815079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0655" marR="5080" indent="-148590">
              <a:lnSpc>
                <a:spcPct val="1129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W</a:t>
            </a:r>
            <a:r>
              <a:rPr dirty="0" sz="1000" spc="20">
                <a:latin typeface="Arial"/>
                <a:cs typeface="Arial"/>
              </a:rPr>
              <a:t>enn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einen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Unte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15">
                <a:latin typeface="Arial"/>
                <a:cs typeface="Arial"/>
              </a:rPr>
              <a:t>abschnitt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gibt,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wird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dieser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eben</a:t>
            </a:r>
            <a:r>
              <a:rPr dirty="0" sz="1000" spc="-25">
                <a:latin typeface="Arial"/>
                <a:cs typeface="Arial"/>
              </a:rPr>
              <a:t>f</a:t>
            </a:r>
            <a:r>
              <a:rPr dirty="0" sz="1000" spc="10">
                <a:latin typeface="Arial"/>
                <a:cs typeface="Arial"/>
              </a:rPr>
              <a:t>alls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der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K</a:t>
            </a:r>
            <a:r>
              <a:rPr dirty="0" sz="1000" spc="15">
                <a:latin typeface="Arial"/>
                <a:cs typeface="Arial"/>
              </a:rPr>
              <a:t>opf</a:t>
            </a: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10">
                <a:latin typeface="Arial"/>
                <a:cs typeface="Arial"/>
              </a:rPr>
              <a:t>eile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ange</a:t>
            </a: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10">
                <a:latin typeface="Arial"/>
                <a:cs typeface="Arial"/>
              </a:rPr>
              <a:t>eigt.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10"/>
              <a:t>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2590">
              <a:lnSpc>
                <a:spcPct val="100000"/>
              </a:lnSpc>
            </a:pPr>
            <a:r>
              <a:rPr dirty="0" spc="15"/>
              <a:t>Seitenl</a:t>
            </a:r>
            <a:r>
              <a:rPr dirty="0" spc="-15"/>
              <a:t>a</a:t>
            </a:r>
            <a:r>
              <a:rPr dirty="0" spc="-10"/>
              <a:t>y</a:t>
            </a:r>
            <a:r>
              <a:rPr dirty="0" spc="15"/>
              <a:t>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87503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Gliede</a:t>
            </a:r>
            <a:r>
              <a:rPr dirty="0" sz="1350" spc="20">
                <a:solidFill>
                  <a:srgbClr val="030F49"/>
                </a:solidFill>
                <a:latin typeface="Arial"/>
                <a:cs typeface="Arial"/>
              </a:rPr>
              <a:t>r</a:t>
            </a:r>
            <a:r>
              <a:rPr dirty="0" sz="1350" spc="5">
                <a:solidFill>
                  <a:srgbClr val="030F49"/>
                </a:solidFill>
                <a:latin typeface="Arial"/>
                <a:cs typeface="Arial"/>
              </a:rPr>
              <a:t>ung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97" y="1087300"/>
            <a:ext cx="1125220" cy="1294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Abschnitt</a:t>
            </a:r>
            <a:endParaRPr sz="1000">
              <a:latin typeface="Arial"/>
              <a:cs typeface="Arial"/>
            </a:endParaRPr>
          </a:p>
          <a:p>
            <a:pPr marL="12700" indent="196850">
              <a:lnSpc>
                <a:spcPct val="100000"/>
              </a:lnSpc>
              <a:spcBef>
                <a:spcPts val="155"/>
              </a:spcBef>
            </a:pP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Unte</a:t>
            </a:r>
            <a:r>
              <a:rPr dirty="0" sz="1000" spc="-5">
                <a:solidFill>
                  <a:srgbClr val="CCDCEB"/>
                </a:solidFill>
                <a:latin typeface="Arial"/>
                <a:cs typeface="Arial"/>
              </a:rPr>
              <a:t>r</a:t>
            </a: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abschnitt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316500"/>
              </a:lnSpc>
            </a:pP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00509B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00509B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00509B"/>
                </a:solidFill>
                <a:latin typeface="Arial"/>
                <a:cs typeface="Arial"/>
              </a:rPr>
              <a:t>out</a:t>
            </a:r>
            <a:r>
              <a:rPr dirty="0" sz="1000" spc="1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dirty="0" sz="1000" spc="25">
                <a:solidFill>
                  <a:srgbClr val="CCDCEB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CCDCEB"/>
                </a:solidFill>
                <a:latin typeface="Arial"/>
                <a:cs typeface="Arial"/>
              </a:rPr>
              <a:t>v</a:t>
            </a:r>
            <a:r>
              <a:rPr dirty="0" sz="1000" spc="20">
                <a:solidFill>
                  <a:srgbClr val="CCDCEB"/>
                </a:solidFill>
                <a:latin typeface="Arial"/>
                <a:cs typeface="Arial"/>
              </a:rPr>
              <a:t>e</a:t>
            </a:r>
            <a:r>
              <a:rPr dirty="0" sz="1000" spc="40">
                <a:solidFill>
                  <a:srgbClr val="CCDCEB"/>
                </a:solidFill>
                <a:latin typeface="Arial"/>
                <a:cs typeface="Arial"/>
              </a:rPr>
              <a:t>r</a:t>
            </a:r>
            <a:r>
              <a:rPr dirty="0" sz="1000" spc="20">
                <a:solidFill>
                  <a:srgbClr val="CCDCEB"/>
                </a:solidFill>
                <a:latin typeface="Arial"/>
                <a:cs typeface="Arial"/>
              </a:rPr>
              <a:t>p</a:t>
            </a:r>
            <a:r>
              <a:rPr dirty="0" sz="1000" spc="25">
                <a:solidFill>
                  <a:srgbClr val="CCDCEB"/>
                </a:solidFill>
                <a:latin typeface="Arial"/>
                <a:cs typeface="Arial"/>
              </a:rPr>
              <a:t>r</a:t>
            </a:r>
            <a:r>
              <a:rPr dirty="0" sz="1000" spc="15">
                <a:solidFill>
                  <a:srgbClr val="CCDCEB"/>
                </a:solidFill>
                <a:latin typeface="Arial"/>
                <a:cs typeface="Arial"/>
              </a:rPr>
              <a:t>int-Example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pc="10"/>
              <a:t>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745" y="36540"/>
            <a:ext cx="74358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7826"/>
            <a:ext cx="2148840" cy="1987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5">
                <a:solidFill>
                  <a:srgbClr val="030F49"/>
                </a:solidFill>
              </a:rPr>
              <a:t>V</a:t>
            </a:r>
            <a:r>
              <a:rPr dirty="0" sz="1350" spc="5">
                <a:solidFill>
                  <a:srgbClr val="030F49"/>
                </a:solidFill>
              </a:rPr>
              <a:t>erschiedene</a:t>
            </a:r>
            <a:r>
              <a:rPr dirty="0" sz="1350">
                <a:solidFill>
                  <a:srgbClr val="030F49"/>
                </a:solidFill>
              </a:rPr>
              <a:t> </a:t>
            </a:r>
            <a:r>
              <a:rPr dirty="0" sz="1350" spc="5">
                <a:solidFill>
                  <a:srgbClr val="030F49"/>
                </a:solidFill>
              </a:rPr>
              <a:t>Seitenl</a:t>
            </a:r>
            <a:r>
              <a:rPr dirty="0" sz="1350" spc="-40">
                <a:solidFill>
                  <a:srgbClr val="030F49"/>
                </a:solidFill>
              </a:rPr>
              <a:t>a</a:t>
            </a:r>
            <a:r>
              <a:rPr dirty="0" sz="1350" spc="-25">
                <a:solidFill>
                  <a:srgbClr val="030F49"/>
                </a:solidFill>
              </a:rPr>
              <a:t>y</a:t>
            </a:r>
            <a:r>
              <a:rPr dirty="0" sz="1350" spc="5">
                <a:solidFill>
                  <a:srgbClr val="030F49"/>
                </a:solidFill>
              </a:rPr>
              <a:t>outs</a:t>
            </a:r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/>
              <a:t>Es</a:t>
            </a:r>
            <a:r>
              <a:rPr dirty="0" sz="1000" spc="10"/>
              <a:t> </a:t>
            </a:r>
            <a:r>
              <a:rPr dirty="0" sz="1000" spc="10"/>
              <a:t>gibt</a:t>
            </a:r>
            <a:r>
              <a:rPr dirty="0" sz="1000" spc="10"/>
              <a:t> </a:t>
            </a:r>
            <a:r>
              <a:rPr dirty="0" sz="1000" spc="20"/>
              <a:t>3</a:t>
            </a:r>
            <a:r>
              <a:rPr dirty="0" sz="1000" spc="10"/>
              <a:t> </a:t>
            </a:r>
            <a:r>
              <a:rPr dirty="0" sz="1000" spc="-15"/>
              <a:t>v</a:t>
            </a:r>
            <a:r>
              <a:rPr dirty="0" sz="1000" spc="15"/>
              <a:t>erschiedene</a:t>
            </a:r>
            <a:r>
              <a:rPr dirty="0" sz="1000" spc="10"/>
              <a:t> </a:t>
            </a:r>
            <a:r>
              <a:rPr dirty="0" sz="1000" spc="15"/>
              <a:t>Seitenl</a:t>
            </a:r>
            <a:r>
              <a:rPr dirty="0" sz="1000" spc="-15"/>
              <a:t>a</a:t>
            </a:r>
            <a:r>
              <a:rPr dirty="0" sz="1000" spc="-10"/>
              <a:t>y</a:t>
            </a:r>
            <a:r>
              <a:rPr dirty="0" sz="1000" spc="15"/>
              <a:t>out</a:t>
            </a:r>
            <a:r>
              <a:rPr dirty="0" sz="1000" spc="-5"/>
              <a:t>s</a:t>
            </a:r>
            <a:r>
              <a:rPr dirty="0" sz="1000" spc="10"/>
              <a:t>,</a:t>
            </a:r>
            <a:r>
              <a:rPr dirty="0" sz="1000" spc="10"/>
              <a:t> </a:t>
            </a:r>
            <a:r>
              <a:rPr dirty="0" sz="1000" spc="15"/>
              <a:t>die</a:t>
            </a:r>
            <a:r>
              <a:rPr dirty="0" sz="1000" spc="10"/>
              <a:t> </a:t>
            </a:r>
            <a:r>
              <a:rPr dirty="0" sz="1000" spc="15"/>
              <a:t>über</a:t>
            </a:r>
            <a:r>
              <a:rPr dirty="0" sz="1000" spc="5"/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35">
                <a:latin typeface="Arial"/>
                <a:cs typeface="Arial"/>
              </a:rPr>
              <a:t>pagestyl</a:t>
            </a:r>
            <a:r>
              <a:rPr dirty="0" sz="1100" spc="45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5"/>
              <a:t>oder</a:t>
            </a:r>
            <a:endParaRPr sz="10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50">
                <a:latin typeface="Arial"/>
                <a:cs typeface="Arial"/>
              </a:rPr>
              <a:t>thispagest</a:t>
            </a:r>
            <a:r>
              <a:rPr dirty="0" sz="1100" spc="60">
                <a:latin typeface="Arial"/>
                <a:cs typeface="Arial"/>
              </a:rPr>
              <a:t>y</a:t>
            </a:r>
            <a:r>
              <a:rPr dirty="0" sz="1100" spc="70">
                <a:latin typeface="Arial"/>
                <a:cs typeface="Arial"/>
              </a:rPr>
              <a:t>l</a:t>
            </a:r>
            <a:r>
              <a:rPr dirty="0" sz="1100" spc="190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pc="20"/>
              <a:t>g</a:t>
            </a:r>
            <a:r>
              <a:rPr dirty="0" spc="-5"/>
              <a:t>e</a:t>
            </a:r>
            <a:r>
              <a:rPr dirty="0" spc="10"/>
              <a:t>w</a:t>
            </a:r>
            <a:r>
              <a:rPr dirty="0" spc="15"/>
              <a:t>echselt</a:t>
            </a:r>
            <a:r>
              <a:rPr dirty="0" spc="10"/>
              <a:t> </a:t>
            </a:r>
            <a:r>
              <a:rPr dirty="0" spc="10"/>
              <a:t>w</a:t>
            </a:r>
            <a:r>
              <a:rPr dirty="0" spc="15"/>
              <a:t>erden</a:t>
            </a:r>
            <a:r>
              <a:rPr dirty="0" spc="10"/>
              <a:t> </a:t>
            </a:r>
            <a:r>
              <a:rPr dirty="0" spc="15"/>
              <a:t>können.</a:t>
            </a:r>
            <a:endParaRPr sz="1100">
              <a:latin typeface="Arial"/>
              <a:cs typeface="Arial"/>
            </a:endParaRPr>
          </a:p>
          <a:p>
            <a:pPr marL="223520" marR="192405" indent="-148590">
              <a:lnSpc>
                <a:spcPct val="110200"/>
              </a:lnSpc>
              <a:spcBef>
                <a:spcPts val="200"/>
              </a:spcBef>
            </a:pP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D8D8D8"/>
                </a:solidFill>
                <a:latin typeface="Garamond"/>
                <a:cs typeface="Garamond"/>
              </a:rPr>
              <a:t>\</a:t>
            </a:r>
            <a:r>
              <a:rPr dirty="0" sz="1100" spc="70">
                <a:solidFill>
                  <a:srgbClr val="D8D8D8"/>
                </a:solidFill>
                <a:latin typeface="Arial"/>
                <a:cs typeface="Arial"/>
              </a:rPr>
              <a:t>pagestyle{</a:t>
            </a:r>
            <a:r>
              <a:rPr dirty="0" sz="1100" spc="45">
                <a:solidFill>
                  <a:srgbClr val="D8D8D8"/>
                </a:solidFill>
                <a:latin typeface="Arial"/>
                <a:cs typeface="Arial"/>
              </a:rPr>
              <a:t>t</a:t>
            </a:r>
            <a:r>
              <a:rPr dirty="0" sz="1100" spc="100">
                <a:solidFill>
                  <a:srgbClr val="D8D8D8"/>
                </a:solidFill>
                <a:latin typeface="Arial"/>
                <a:cs typeface="Arial"/>
              </a:rPr>
              <a:t>ntdefault</a:t>
            </a:r>
            <a:r>
              <a:rPr dirty="0" sz="1100" spc="80">
                <a:solidFill>
                  <a:srgbClr val="D8D8D8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ist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das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Standardl</a:t>
            </a:r>
            <a:r>
              <a:rPr dirty="0" sz="1000" spc="-15">
                <a:solidFill>
                  <a:srgbClr val="D8D8D8"/>
                </a:solidFill>
              </a:rPr>
              <a:t>a</a:t>
            </a:r>
            <a:r>
              <a:rPr dirty="0" sz="1000" spc="-10">
                <a:solidFill>
                  <a:srgbClr val="D8D8D8"/>
                </a:solidFill>
              </a:rPr>
              <a:t>y</a:t>
            </a:r>
            <a:r>
              <a:rPr dirty="0" sz="1000" spc="15">
                <a:solidFill>
                  <a:srgbClr val="D8D8D8"/>
                </a:solidFill>
              </a:rPr>
              <a:t>out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mit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25">
                <a:solidFill>
                  <a:srgbClr val="D8D8D8"/>
                </a:solidFill>
              </a:rPr>
              <a:t>K</a:t>
            </a:r>
            <a:r>
              <a:rPr dirty="0" sz="1000" spc="15">
                <a:solidFill>
                  <a:srgbClr val="D8D8D8"/>
                </a:solidFill>
              </a:rPr>
              <a:t>opf-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20">
                <a:solidFill>
                  <a:srgbClr val="D8D8D8"/>
                </a:solidFill>
              </a:rPr>
              <a:t>und</a:t>
            </a:r>
            <a:r>
              <a:rPr dirty="0" sz="1000" spc="15">
                <a:solidFill>
                  <a:srgbClr val="D8D8D8"/>
                </a:solidFill>
              </a:rPr>
              <a:t> Fuß</a:t>
            </a:r>
            <a:r>
              <a:rPr dirty="0" sz="1000" spc="-5">
                <a:solidFill>
                  <a:srgbClr val="D8D8D8"/>
                </a:solidFill>
              </a:rPr>
              <a:t>z</a:t>
            </a:r>
            <a:r>
              <a:rPr dirty="0" sz="1000" spc="10">
                <a:solidFill>
                  <a:srgbClr val="D8D8D8"/>
                </a:solidFill>
              </a:rPr>
              <a:t>eile</a:t>
            </a:r>
            <a:endParaRPr sz="1000">
              <a:latin typeface="Arial"/>
              <a:cs typeface="Arial"/>
            </a:endParaRPr>
          </a:p>
          <a:p>
            <a:pPr marL="223520" marR="5080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D8D8D8"/>
                </a:solidFill>
                <a:latin typeface="Garamond"/>
                <a:cs typeface="Garamond"/>
              </a:rPr>
              <a:t>\</a:t>
            </a:r>
            <a:r>
              <a:rPr dirty="0" sz="1100" spc="70">
                <a:solidFill>
                  <a:srgbClr val="D8D8D8"/>
                </a:solidFill>
                <a:latin typeface="Arial"/>
                <a:cs typeface="Arial"/>
              </a:rPr>
              <a:t>pagestyle{</a:t>
            </a:r>
            <a:r>
              <a:rPr dirty="0" sz="1100" spc="45">
                <a:solidFill>
                  <a:srgbClr val="D8D8D8"/>
                </a:solidFill>
                <a:latin typeface="Arial"/>
                <a:cs typeface="Arial"/>
              </a:rPr>
              <a:t>t</a:t>
            </a:r>
            <a:r>
              <a:rPr dirty="0" sz="1100" spc="80">
                <a:solidFill>
                  <a:srgbClr val="D8D8D8"/>
                </a:solidFill>
                <a:latin typeface="Arial"/>
                <a:cs typeface="Arial"/>
              </a:rPr>
              <a:t>ntblack</a:t>
            </a:r>
            <a:r>
              <a:rPr dirty="0" sz="1100" spc="60">
                <a:solidFill>
                  <a:srgbClr val="D8D8D8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hat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5">
                <a:solidFill>
                  <a:srgbClr val="D8D8D8"/>
                </a:solidFill>
              </a:rPr>
              <a:t>n</a:t>
            </a:r>
            <a:r>
              <a:rPr dirty="0" sz="1000" spc="15">
                <a:solidFill>
                  <a:srgbClr val="D8D8D8"/>
                </a:solidFill>
              </a:rPr>
              <a:t>ur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eine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25">
                <a:solidFill>
                  <a:srgbClr val="D8D8D8"/>
                </a:solidFill>
              </a:rPr>
              <a:t>K</a:t>
            </a:r>
            <a:r>
              <a:rPr dirty="0" sz="1000" spc="15">
                <a:solidFill>
                  <a:srgbClr val="D8D8D8"/>
                </a:solidFill>
              </a:rPr>
              <a:t>opf</a:t>
            </a:r>
            <a:r>
              <a:rPr dirty="0" sz="1000" spc="-5">
                <a:solidFill>
                  <a:srgbClr val="D8D8D8"/>
                </a:solidFill>
              </a:rPr>
              <a:t>z</a:t>
            </a:r>
            <a:r>
              <a:rPr dirty="0" sz="1000" spc="10">
                <a:solidFill>
                  <a:srgbClr val="D8D8D8"/>
                </a:solidFill>
              </a:rPr>
              <a:t>eil</a:t>
            </a:r>
            <a:r>
              <a:rPr dirty="0" sz="1000">
                <a:solidFill>
                  <a:srgbClr val="D8D8D8"/>
                </a:solidFill>
              </a:rPr>
              <a:t>e</a:t>
            </a:r>
            <a:r>
              <a:rPr dirty="0" sz="1000" spc="10">
                <a:solidFill>
                  <a:srgbClr val="D8D8D8"/>
                </a:solidFill>
              </a:rPr>
              <a:t>.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Der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Hinter</a:t>
            </a:r>
            <a:r>
              <a:rPr dirty="0" sz="1000" spc="5">
                <a:solidFill>
                  <a:srgbClr val="D8D8D8"/>
                </a:solidFill>
              </a:rPr>
              <a:t>g</a:t>
            </a:r>
            <a:r>
              <a:rPr dirty="0" sz="1000" spc="25">
                <a:solidFill>
                  <a:srgbClr val="D8D8D8"/>
                </a:solidFill>
              </a:rPr>
              <a:t>r</a:t>
            </a:r>
            <a:r>
              <a:rPr dirty="0" sz="1000" spc="20">
                <a:solidFill>
                  <a:srgbClr val="D8D8D8"/>
                </a:solidFill>
              </a:rPr>
              <a:t>und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ist</a:t>
            </a:r>
            <a:r>
              <a:rPr dirty="0" sz="1000" spc="15">
                <a:solidFill>
                  <a:srgbClr val="D8D8D8"/>
                </a:solidFill>
              </a:rPr>
              <a:t> sch</a:t>
            </a:r>
            <a:r>
              <a:rPr dirty="0" sz="1000" spc="5">
                <a:solidFill>
                  <a:srgbClr val="D8D8D8"/>
                </a:solidFill>
              </a:rPr>
              <a:t>w</a:t>
            </a:r>
            <a:r>
              <a:rPr dirty="0" sz="1000" spc="15">
                <a:solidFill>
                  <a:srgbClr val="D8D8D8"/>
                </a:solidFill>
              </a:rPr>
              <a:t>arz.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Dieser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Style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ist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5">
                <a:solidFill>
                  <a:srgbClr val="D8D8D8"/>
                </a:solidFill>
              </a:rPr>
              <a:t>n</a:t>
            </a:r>
            <a:r>
              <a:rPr dirty="0" sz="1000" spc="15">
                <a:solidFill>
                  <a:srgbClr val="D8D8D8"/>
                </a:solidFill>
              </a:rPr>
              <a:t>ur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für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Bild</a:t>
            </a:r>
            <a:r>
              <a:rPr dirty="0" sz="1000" spc="-25">
                <a:solidFill>
                  <a:srgbClr val="D8D8D8"/>
                </a:solidFill>
              </a:rPr>
              <a:t>f</a:t>
            </a:r>
            <a:r>
              <a:rPr dirty="0" sz="1000" spc="15">
                <a:solidFill>
                  <a:srgbClr val="D8D8D8"/>
                </a:solidFill>
              </a:rPr>
              <a:t>olien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zu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15">
                <a:solidFill>
                  <a:srgbClr val="D8D8D8"/>
                </a:solidFill>
              </a:rPr>
              <a:t>v</a:t>
            </a:r>
            <a:r>
              <a:rPr dirty="0" sz="1000" spc="15">
                <a:solidFill>
                  <a:srgbClr val="D8D8D8"/>
                </a:solidFill>
              </a:rPr>
              <a:t>er</a:t>
            </a:r>
            <a:r>
              <a:rPr dirty="0" sz="1000" spc="10">
                <a:solidFill>
                  <a:srgbClr val="D8D8D8"/>
                </a:solidFill>
              </a:rPr>
              <a:t>w</a:t>
            </a:r>
            <a:r>
              <a:rPr dirty="0" sz="1000" spc="15">
                <a:solidFill>
                  <a:srgbClr val="D8D8D8"/>
                </a:solidFill>
              </a:rPr>
              <a:t>enden.</a:t>
            </a:r>
            <a:endParaRPr sz="1000">
              <a:latin typeface="Arial"/>
              <a:cs typeface="Arial"/>
            </a:endParaRPr>
          </a:p>
          <a:p>
            <a:pPr marL="223520" marR="98425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D8D8D8"/>
                </a:solidFill>
                <a:latin typeface="Garamond"/>
                <a:cs typeface="Garamond"/>
              </a:rPr>
              <a:t>\</a:t>
            </a:r>
            <a:r>
              <a:rPr dirty="0" sz="1100" spc="40">
                <a:solidFill>
                  <a:srgbClr val="D8D8D8"/>
                </a:solidFill>
                <a:latin typeface="Arial"/>
                <a:cs typeface="Arial"/>
              </a:rPr>
              <a:t>pagestyle{</a:t>
            </a:r>
            <a:r>
              <a:rPr dirty="0" sz="1100" spc="55">
                <a:solidFill>
                  <a:srgbClr val="D8D8D8"/>
                </a:solidFill>
                <a:latin typeface="Arial"/>
                <a:cs typeface="Arial"/>
              </a:rPr>
              <a:t>e</a:t>
            </a:r>
            <a:r>
              <a:rPr dirty="0" sz="1100" spc="10">
                <a:solidFill>
                  <a:srgbClr val="D8D8D8"/>
                </a:solidFill>
                <a:latin typeface="Arial"/>
                <a:cs typeface="Arial"/>
              </a:rPr>
              <a:t>mpty</a:t>
            </a:r>
            <a:r>
              <a:rPr dirty="0" sz="1100" spc="5">
                <a:solidFill>
                  <a:srgbClr val="D8D8D8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ent</a:t>
            </a:r>
            <a:r>
              <a:rPr dirty="0" sz="1000" spc="-25">
                <a:solidFill>
                  <a:srgbClr val="D8D8D8"/>
                </a:solidFill>
              </a:rPr>
              <a:t>f</a:t>
            </a:r>
            <a:r>
              <a:rPr dirty="0" sz="1000" spc="20">
                <a:solidFill>
                  <a:srgbClr val="D8D8D8"/>
                </a:solidFill>
              </a:rPr>
              <a:t>e</a:t>
            </a:r>
            <a:r>
              <a:rPr dirty="0" sz="1000" spc="35">
                <a:solidFill>
                  <a:srgbClr val="D8D8D8"/>
                </a:solidFill>
              </a:rPr>
              <a:t>r</a:t>
            </a:r>
            <a:r>
              <a:rPr dirty="0" sz="1000" spc="15">
                <a:solidFill>
                  <a:srgbClr val="D8D8D8"/>
                </a:solidFill>
              </a:rPr>
              <a:t>nt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25">
                <a:solidFill>
                  <a:srgbClr val="D8D8D8"/>
                </a:solidFill>
              </a:rPr>
              <a:t>K</a:t>
            </a:r>
            <a:r>
              <a:rPr dirty="0" sz="1000" spc="15">
                <a:solidFill>
                  <a:srgbClr val="D8D8D8"/>
                </a:solidFill>
              </a:rPr>
              <a:t>opf-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20">
                <a:solidFill>
                  <a:srgbClr val="D8D8D8"/>
                </a:solidFill>
              </a:rPr>
              <a:t>und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20">
                <a:solidFill>
                  <a:srgbClr val="D8D8D8"/>
                </a:solidFill>
              </a:rPr>
              <a:t>Fuß</a:t>
            </a:r>
            <a:r>
              <a:rPr dirty="0" sz="1000" spc="-5">
                <a:solidFill>
                  <a:srgbClr val="D8D8D8"/>
                </a:solidFill>
              </a:rPr>
              <a:t>z</a:t>
            </a:r>
            <a:r>
              <a:rPr dirty="0" sz="1000" spc="10">
                <a:solidFill>
                  <a:srgbClr val="D8D8D8"/>
                </a:solidFill>
              </a:rPr>
              <a:t>eile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unter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hinte</a:t>
            </a:r>
            <a:r>
              <a:rPr dirty="0" sz="1000" spc="25">
                <a:solidFill>
                  <a:srgbClr val="D8D8D8"/>
                </a:solidFill>
              </a:rPr>
              <a:t>r</a:t>
            </a:r>
            <a:r>
              <a:rPr dirty="0" sz="1000" spc="15">
                <a:solidFill>
                  <a:srgbClr val="D8D8D8"/>
                </a:solidFill>
              </a:rPr>
              <a:t>lässt</a:t>
            </a:r>
            <a:r>
              <a:rPr dirty="0" sz="1000" spc="15">
                <a:solidFill>
                  <a:srgbClr val="D8D8D8"/>
                </a:solidFill>
              </a:rPr>
              <a:t> eine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w</a:t>
            </a:r>
            <a:r>
              <a:rPr dirty="0" sz="1000" spc="15">
                <a:solidFill>
                  <a:srgbClr val="D8D8D8"/>
                </a:solidFill>
              </a:rPr>
              <a:t>eiße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Fläch</a:t>
            </a:r>
            <a:r>
              <a:rPr dirty="0" sz="1000">
                <a:solidFill>
                  <a:srgbClr val="D8D8D8"/>
                </a:solidFill>
              </a:rPr>
              <a:t>e</a:t>
            </a:r>
            <a:r>
              <a:rPr dirty="0" sz="1000" spc="10">
                <a:solidFill>
                  <a:srgbClr val="D8D8D8"/>
                </a:solidFill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9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745" y="36540"/>
            <a:ext cx="74358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317826"/>
            <a:ext cx="2148840" cy="1987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5">
                <a:solidFill>
                  <a:srgbClr val="030F49"/>
                </a:solidFill>
              </a:rPr>
              <a:t>V</a:t>
            </a:r>
            <a:r>
              <a:rPr dirty="0" sz="1350" spc="5">
                <a:solidFill>
                  <a:srgbClr val="030F49"/>
                </a:solidFill>
              </a:rPr>
              <a:t>erschiedene</a:t>
            </a:r>
            <a:r>
              <a:rPr dirty="0" sz="1350">
                <a:solidFill>
                  <a:srgbClr val="030F49"/>
                </a:solidFill>
              </a:rPr>
              <a:t> </a:t>
            </a:r>
            <a:r>
              <a:rPr dirty="0" sz="1350" spc="5">
                <a:solidFill>
                  <a:srgbClr val="030F49"/>
                </a:solidFill>
              </a:rPr>
              <a:t>Seitenl</a:t>
            </a:r>
            <a:r>
              <a:rPr dirty="0" sz="1350" spc="-40">
                <a:solidFill>
                  <a:srgbClr val="030F49"/>
                </a:solidFill>
              </a:rPr>
              <a:t>a</a:t>
            </a:r>
            <a:r>
              <a:rPr dirty="0" sz="1350" spc="-25">
                <a:solidFill>
                  <a:srgbClr val="030F49"/>
                </a:solidFill>
              </a:rPr>
              <a:t>y</a:t>
            </a:r>
            <a:r>
              <a:rPr dirty="0" sz="1350" spc="5">
                <a:solidFill>
                  <a:srgbClr val="030F49"/>
                </a:solidFill>
              </a:rPr>
              <a:t>outs</a:t>
            </a:r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/>
              <a:t>Es</a:t>
            </a:r>
            <a:r>
              <a:rPr dirty="0" sz="1000" spc="10"/>
              <a:t> </a:t>
            </a:r>
            <a:r>
              <a:rPr dirty="0" sz="1000" spc="10"/>
              <a:t>gibt</a:t>
            </a:r>
            <a:r>
              <a:rPr dirty="0" sz="1000" spc="10"/>
              <a:t> </a:t>
            </a:r>
            <a:r>
              <a:rPr dirty="0" sz="1000" spc="20"/>
              <a:t>3</a:t>
            </a:r>
            <a:r>
              <a:rPr dirty="0" sz="1000" spc="10"/>
              <a:t> </a:t>
            </a:r>
            <a:r>
              <a:rPr dirty="0" sz="1000" spc="-15"/>
              <a:t>v</a:t>
            </a:r>
            <a:r>
              <a:rPr dirty="0" sz="1000" spc="15"/>
              <a:t>erschiedene</a:t>
            </a:r>
            <a:r>
              <a:rPr dirty="0" sz="1000" spc="10"/>
              <a:t> </a:t>
            </a:r>
            <a:r>
              <a:rPr dirty="0" sz="1000" spc="15"/>
              <a:t>Seitenl</a:t>
            </a:r>
            <a:r>
              <a:rPr dirty="0" sz="1000" spc="-15"/>
              <a:t>a</a:t>
            </a:r>
            <a:r>
              <a:rPr dirty="0" sz="1000" spc="-10"/>
              <a:t>y</a:t>
            </a:r>
            <a:r>
              <a:rPr dirty="0" sz="1000" spc="15"/>
              <a:t>out</a:t>
            </a:r>
            <a:r>
              <a:rPr dirty="0" sz="1000" spc="-5"/>
              <a:t>s</a:t>
            </a:r>
            <a:r>
              <a:rPr dirty="0" sz="1000" spc="10"/>
              <a:t>,</a:t>
            </a:r>
            <a:r>
              <a:rPr dirty="0" sz="1000" spc="10"/>
              <a:t> </a:t>
            </a:r>
            <a:r>
              <a:rPr dirty="0" sz="1000" spc="15"/>
              <a:t>die</a:t>
            </a:r>
            <a:r>
              <a:rPr dirty="0" sz="1000" spc="10"/>
              <a:t> </a:t>
            </a:r>
            <a:r>
              <a:rPr dirty="0" sz="1000" spc="15"/>
              <a:t>über</a:t>
            </a:r>
            <a:r>
              <a:rPr dirty="0" sz="1000" spc="5"/>
              <a:t> </a:t>
            </a: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35">
                <a:latin typeface="Arial"/>
                <a:cs typeface="Arial"/>
              </a:rPr>
              <a:t>pagestyl</a:t>
            </a:r>
            <a:r>
              <a:rPr dirty="0" sz="1100" spc="45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000" spc="15"/>
              <a:t>oder</a:t>
            </a:r>
            <a:endParaRPr sz="10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Garamond"/>
                <a:cs typeface="Garamond"/>
              </a:rPr>
              <a:t>\</a:t>
            </a:r>
            <a:r>
              <a:rPr dirty="0" sz="1100" spc="50">
                <a:latin typeface="Arial"/>
                <a:cs typeface="Arial"/>
              </a:rPr>
              <a:t>thispagest</a:t>
            </a:r>
            <a:r>
              <a:rPr dirty="0" sz="1100" spc="60">
                <a:latin typeface="Arial"/>
                <a:cs typeface="Arial"/>
              </a:rPr>
              <a:t>y</a:t>
            </a:r>
            <a:r>
              <a:rPr dirty="0" sz="1100" spc="70">
                <a:latin typeface="Arial"/>
                <a:cs typeface="Arial"/>
              </a:rPr>
              <a:t>l</a:t>
            </a:r>
            <a:r>
              <a:rPr dirty="0" sz="1100" spc="190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pc="20"/>
              <a:t>g</a:t>
            </a:r>
            <a:r>
              <a:rPr dirty="0" spc="-5"/>
              <a:t>e</a:t>
            </a:r>
            <a:r>
              <a:rPr dirty="0" spc="10"/>
              <a:t>w</a:t>
            </a:r>
            <a:r>
              <a:rPr dirty="0" spc="15"/>
              <a:t>echselt</a:t>
            </a:r>
            <a:r>
              <a:rPr dirty="0" spc="10"/>
              <a:t> </a:t>
            </a:r>
            <a:r>
              <a:rPr dirty="0" spc="10"/>
              <a:t>w</a:t>
            </a:r>
            <a:r>
              <a:rPr dirty="0" spc="15"/>
              <a:t>erden</a:t>
            </a:r>
            <a:r>
              <a:rPr dirty="0" spc="10"/>
              <a:t> </a:t>
            </a:r>
            <a:r>
              <a:rPr dirty="0" spc="15"/>
              <a:t>können.</a:t>
            </a:r>
            <a:endParaRPr sz="1100">
              <a:latin typeface="Arial"/>
              <a:cs typeface="Arial"/>
            </a:endParaRPr>
          </a:p>
          <a:p>
            <a:pPr marL="223520" marR="192405" indent="-148590">
              <a:lnSpc>
                <a:spcPct val="110200"/>
              </a:lnSpc>
              <a:spcBef>
                <a:spcPts val="200"/>
              </a:spcBef>
            </a:pPr>
            <a:r>
              <a:rPr dirty="0" baseline="6944" sz="1200" spc="-277">
                <a:solidFill>
                  <a:srgbClr val="FF0000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FF0000"/>
                </a:solidFill>
                <a:latin typeface="Garamond"/>
                <a:cs typeface="Garamond"/>
              </a:rPr>
              <a:t>\</a:t>
            </a:r>
            <a:r>
              <a:rPr dirty="0" sz="1100" spc="70">
                <a:solidFill>
                  <a:srgbClr val="FF0000"/>
                </a:solidFill>
                <a:latin typeface="Arial"/>
                <a:cs typeface="Arial"/>
              </a:rPr>
              <a:t>pagestyle{</a:t>
            </a:r>
            <a:r>
              <a:rPr dirty="0" sz="1100" spc="4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100" spc="100">
                <a:solidFill>
                  <a:srgbClr val="FF0000"/>
                </a:solidFill>
                <a:latin typeface="Arial"/>
                <a:cs typeface="Arial"/>
              </a:rPr>
              <a:t>ntdefault</a:t>
            </a:r>
            <a:r>
              <a:rPr dirty="0" sz="1100" spc="8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FF0000"/>
                </a:solidFill>
              </a:rPr>
              <a:t>ist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das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Standardl</a:t>
            </a:r>
            <a:r>
              <a:rPr dirty="0" sz="1000" spc="-15">
                <a:solidFill>
                  <a:srgbClr val="FF0000"/>
                </a:solidFill>
              </a:rPr>
              <a:t>a</a:t>
            </a:r>
            <a:r>
              <a:rPr dirty="0" sz="1000" spc="-10">
                <a:solidFill>
                  <a:srgbClr val="FF0000"/>
                </a:solidFill>
              </a:rPr>
              <a:t>y</a:t>
            </a:r>
            <a:r>
              <a:rPr dirty="0" sz="1000" spc="15">
                <a:solidFill>
                  <a:srgbClr val="FF0000"/>
                </a:solidFill>
              </a:rPr>
              <a:t>out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mit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-25">
                <a:solidFill>
                  <a:srgbClr val="FF0000"/>
                </a:solidFill>
              </a:rPr>
              <a:t>K</a:t>
            </a:r>
            <a:r>
              <a:rPr dirty="0" sz="1000" spc="15">
                <a:solidFill>
                  <a:srgbClr val="FF0000"/>
                </a:solidFill>
              </a:rPr>
              <a:t>opf-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20">
                <a:solidFill>
                  <a:srgbClr val="FF0000"/>
                </a:solidFill>
              </a:rPr>
              <a:t>und</a:t>
            </a:r>
            <a:r>
              <a:rPr dirty="0" sz="1000" spc="15">
                <a:solidFill>
                  <a:srgbClr val="FF0000"/>
                </a:solidFill>
              </a:rPr>
              <a:t> Fuß</a:t>
            </a:r>
            <a:r>
              <a:rPr dirty="0" sz="1000" spc="-5">
                <a:solidFill>
                  <a:srgbClr val="FF0000"/>
                </a:solidFill>
              </a:rPr>
              <a:t>z</a:t>
            </a:r>
            <a:r>
              <a:rPr dirty="0" sz="1000" spc="10">
                <a:solidFill>
                  <a:srgbClr val="FF0000"/>
                </a:solidFill>
              </a:rPr>
              <a:t>eile</a:t>
            </a:r>
            <a:endParaRPr sz="1000">
              <a:latin typeface="Arial"/>
              <a:cs typeface="Arial"/>
            </a:endParaRPr>
          </a:p>
          <a:p>
            <a:pPr marL="223520" marR="5080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D8D8D8"/>
                </a:solidFill>
                <a:latin typeface="Garamond"/>
                <a:cs typeface="Garamond"/>
              </a:rPr>
              <a:t>\</a:t>
            </a:r>
            <a:r>
              <a:rPr dirty="0" sz="1100" spc="70">
                <a:solidFill>
                  <a:srgbClr val="D8D8D8"/>
                </a:solidFill>
                <a:latin typeface="Arial"/>
                <a:cs typeface="Arial"/>
              </a:rPr>
              <a:t>pagestyle{</a:t>
            </a:r>
            <a:r>
              <a:rPr dirty="0" sz="1100" spc="45">
                <a:solidFill>
                  <a:srgbClr val="D8D8D8"/>
                </a:solidFill>
                <a:latin typeface="Arial"/>
                <a:cs typeface="Arial"/>
              </a:rPr>
              <a:t>t</a:t>
            </a:r>
            <a:r>
              <a:rPr dirty="0" sz="1100" spc="80">
                <a:solidFill>
                  <a:srgbClr val="D8D8D8"/>
                </a:solidFill>
                <a:latin typeface="Arial"/>
                <a:cs typeface="Arial"/>
              </a:rPr>
              <a:t>ntblack</a:t>
            </a:r>
            <a:r>
              <a:rPr dirty="0" sz="1100" spc="60">
                <a:solidFill>
                  <a:srgbClr val="D8D8D8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hat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5">
                <a:solidFill>
                  <a:srgbClr val="D8D8D8"/>
                </a:solidFill>
              </a:rPr>
              <a:t>n</a:t>
            </a:r>
            <a:r>
              <a:rPr dirty="0" sz="1000" spc="15">
                <a:solidFill>
                  <a:srgbClr val="D8D8D8"/>
                </a:solidFill>
              </a:rPr>
              <a:t>ur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eine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25">
                <a:solidFill>
                  <a:srgbClr val="D8D8D8"/>
                </a:solidFill>
              </a:rPr>
              <a:t>K</a:t>
            </a:r>
            <a:r>
              <a:rPr dirty="0" sz="1000" spc="15">
                <a:solidFill>
                  <a:srgbClr val="D8D8D8"/>
                </a:solidFill>
              </a:rPr>
              <a:t>opf</a:t>
            </a:r>
            <a:r>
              <a:rPr dirty="0" sz="1000" spc="-5">
                <a:solidFill>
                  <a:srgbClr val="D8D8D8"/>
                </a:solidFill>
              </a:rPr>
              <a:t>z</a:t>
            </a:r>
            <a:r>
              <a:rPr dirty="0" sz="1000" spc="10">
                <a:solidFill>
                  <a:srgbClr val="D8D8D8"/>
                </a:solidFill>
              </a:rPr>
              <a:t>eil</a:t>
            </a:r>
            <a:r>
              <a:rPr dirty="0" sz="1000">
                <a:solidFill>
                  <a:srgbClr val="D8D8D8"/>
                </a:solidFill>
              </a:rPr>
              <a:t>e</a:t>
            </a:r>
            <a:r>
              <a:rPr dirty="0" sz="1000" spc="10">
                <a:solidFill>
                  <a:srgbClr val="D8D8D8"/>
                </a:solidFill>
              </a:rPr>
              <a:t>.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Der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Hinter</a:t>
            </a:r>
            <a:r>
              <a:rPr dirty="0" sz="1000" spc="5">
                <a:solidFill>
                  <a:srgbClr val="D8D8D8"/>
                </a:solidFill>
              </a:rPr>
              <a:t>g</a:t>
            </a:r>
            <a:r>
              <a:rPr dirty="0" sz="1000" spc="25">
                <a:solidFill>
                  <a:srgbClr val="D8D8D8"/>
                </a:solidFill>
              </a:rPr>
              <a:t>r</a:t>
            </a:r>
            <a:r>
              <a:rPr dirty="0" sz="1000" spc="20">
                <a:solidFill>
                  <a:srgbClr val="D8D8D8"/>
                </a:solidFill>
              </a:rPr>
              <a:t>und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ist</a:t>
            </a:r>
            <a:r>
              <a:rPr dirty="0" sz="1000" spc="15">
                <a:solidFill>
                  <a:srgbClr val="D8D8D8"/>
                </a:solidFill>
              </a:rPr>
              <a:t> sch</a:t>
            </a:r>
            <a:r>
              <a:rPr dirty="0" sz="1000" spc="5">
                <a:solidFill>
                  <a:srgbClr val="D8D8D8"/>
                </a:solidFill>
              </a:rPr>
              <a:t>w</a:t>
            </a:r>
            <a:r>
              <a:rPr dirty="0" sz="1000" spc="15">
                <a:solidFill>
                  <a:srgbClr val="D8D8D8"/>
                </a:solidFill>
              </a:rPr>
              <a:t>arz.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Dieser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Style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ist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5">
                <a:solidFill>
                  <a:srgbClr val="D8D8D8"/>
                </a:solidFill>
              </a:rPr>
              <a:t>n</a:t>
            </a:r>
            <a:r>
              <a:rPr dirty="0" sz="1000" spc="15">
                <a:solidFill>
                  <a:srgbClr val="D8D8D8"/>
                </a:solidFill>
              </a:rPr>
              <a:t>ur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für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Bild</a:t>
            </a:r>
            <a:r>
              <a:rPr dirty="0" sz="1000" spc="-25">
                <a:solidFill>
                  <a:srgbClr val="D8D8D8"/>
                </a:solidFill>
              </a:rPr>
              <a:t>f</a:t>
            </a:r>
            <a:r>
              <a:rPr dirty="0" sz="1000" spc="15">
                <a:solidFill>
                  <a:srgbClr val="D8D8D8"/>
                </a:solidFill>
              </a:rPr>
              <a:t>olien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zu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15">
                <a:solidFill>
                  <a:srgbClr val="D8D8D8"/>
                </a:solidFill>
              </a:rPr>
              <a:t>v</a:t>
            </a:r>
            <a:r>
              <a:rPr dirty="0" sz="1000" spc="15">
                <a:solidFill>
                  <a:srgbClr val="D8D8D8"/>
                </a:solidFill>
              </a:rPr>
              <a:t>er</a:t>
            </a:r>
            <a:r>
              <a:rPr dirty="0" sz="1000" spc="10">
                <a:solidFill>
                  <a:srgbClr val="D8D8D8"/>
                </a:solidFill>
              </a:rPr>
              <a:t>w</a:t>
            </a:r>
            <a:r>
              <a:rPr dirty="0" sz="1000" spc="15">
                <a:solidFill>
                  <a:srgbClr val="D8D8D8"/>
                </a:solidFill>
              </a:rPr>
              <a:t>enden.</a:t>
            </a:r>
            <a:endParaRPr sz="1000">
              <a:latin typeface="Arial"/>
              <a:cs typeface="Arial"/>
            </a:endParaRPr>
          </a:p>
          <a:p>
            <a:pPr marL="223520" marR="98425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D8D8D8"/>
                </a:solidFill>
                <a:latin typeface="Garamond"/>
                <a:cs typeface="Garamond"/>
              </a:rPr>
              <a:t>\</a:t>
            </a:r>
            <a:r>
              <a:rPr dirty="0" sz="1100" spc="40">
                <a:solidFill>
                  <a:srgbClr val="D8D8D8"/>
                </a:solidFill>
                <a:latin typeface="Arial"/>
                <a:cs typeface="Arial"/>
              </a:rPr>
              <a:t>pagestyle{</a:t>
            </a:r>
            <a:r>
              <a:rPr dirty="0" sz="1100" spc="55">
                <a:solidFill>
                  <a:srgbClr val="D8D8D8"/>
                </a:solidFill>
                <a:latin typeface="Arial"/>
                <a:cs typeface="Arial"/>
              </a:rPr>
              <a:t>e</a:t>
            </a:r>
            <a:r>
              <a:rPr dirty="0" sz="1100" spc="10">
                <a:solidFill>
                  <a:srgbClr val="D8D8D8"/>
                </a:solidFill>
                <a:latin typeface="Arial"/>
                <a:cs typeface="Arial"/>
              </a:rPr>
              <a:t>mpty</a:t>
            </a:r>
            <a:r>
              <a:rPr dirty="0" sz="1100" spc="5">
                <a:solidFill>
                  <a:srgbClr val="D8D8D8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ent</a:t>
            </a:r>
            <a:r>
              <a:rPr dirty="0" sz="1000" spc="-25">
                <a:solidFill>
                  <a:srgbClr val="D8D8D8"/>
                </a:solidFill>
              </a:rPr>
              <a:t>f</a:t>
            </a:r>
            <a:r>
              <a:rPr dirty="0" sz="1000" spc="20">
                <a:solidFill>
                  <a:srgbClr val="D8D8D8"/>
                </a:solidFill>
              </a:rPr>
              <a:t>e</a:t>
            </a:r>
            <a:r>
              <a:rPr dirty="0" sz="1000" spc="35">
                <a:solidFill>
                  <a:srgbClr val="D8D8D8"/>
                </a:solidFill>
              </a:rPr>
              <a:t>r</a:t>
            </a:r>
            <a:r>
              <a:rPr dirty="0" sz="1000" spc="15">
                <a:solidFill>
                  <a:srgbClr val="D8D8D8"/>
                </a:solidFill>
              </a:rPr>
              <a:t>nt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25">
                <a:solidFill>
                  <a:srgbClr val="D8D8D8"/>
                </a:solidFill>
              </a:rPr>
              <a:t>K</a:t>
            </a:r>
            <a:r>
              <a:rPr dirty="0" sz="1000" spc="15">
                <a:solidFill>
                  <a:srgbClr val="D8D8D8"/>
                </a:solidFill>
              </a:rPr>
              <a:t>opf-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20">
                <a:solidFill>
                  <a:srgbClr val="D8D8D8"/>
                </a:solidFill>
              </a:rPr>
              <a:t>und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20">
                <a:solidFill>
                  <a:srgbClr val="D8D8D8"/>
                </a:solidFill>
              </a:rPr>
              <a:t>Fuß</a:t>
            </a:r>
            <a:r>
              <a:rPr dirty="0" sz="1000" spc="-5">
                <a:solidFill>
                  <a:srgbClr val="D8D8D8"/>
                </a:solidFill>
              </a:rPr>
              <a:t>z</a:t>
            </a:r>
            <a:r>
              <a:rPr dirty="0" sz="1000" spc="10">
                <a:solidFill>
                  <a:srgbClr val="D8D8D8"/>
                </a:solidFill>
              </a:rPr>
              <a:t>eile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unter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hinte</a:t>
            </a:r>
            <a:r>
              <a:rPr dirty="0" sz="1000" spc="25">
                <a:solidFill>
                  <a:srgbClr val="D8D8D8"/>
                </a:solidFill>
              </a:rPr>
              <a:t>r</a:t>
            </a:r>
            <a:r>
              <a:rPr dirty="0" sz="1000" spc="15">
                <a:solidFill>
                  <a:srgbClr val="D8D8D8"/>
                </a:solidFill>
              </a:rPr>
              <a:t>lässt</a:t>
            </a:r>
            <a:r>
              <a:rPr dirty="0" sz="1000" spc="15">
                <a:solidFill>
                  <a:srgbClr val="D8D8D8"/>
                </a:solidFill>
              </a:rPr>
              <a:t> eine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w</a:t>
            </a:r>
            <a:r>
              <a:rPr dirty="0" sz="1000" spc="15">
                <a:solidFill>
                  <a:srgbClr val="D8D8D8"/>
                </a:solidFill>
              </a:rPr>
              <a:t>eiße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Fläch</a:t>
            </a:r>
            <a:r>
              <a:rPr dirty="0" sz="1000">
                <a:solidFill>
                  <a:srgbClr val="D8D8D8"/>
                </a:solidFill>
              </a:rPr>
              <a:t>e</a:t>
            </a:r>
            <a:r>
              <a:rPr dirty="0" sz="1000" spc="10">
                <a:solidFill>
                  <a:srgbClr val="D8D8D8"/>
                </a:solidFill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dirty="0" spc="10"/>
              <a:t>Theo</a:t>
            </a:r>
            <a:r>
              <a:rPr dirty="0" spc="5"/>
              <a:t> </a:t>
            </a:r>
            <a:r>
              <a:rPr dirty="0" spc="5"/>
              <a:t>Retisch</a:t>
            </a:r>
            <a:r>
              <a:rPr dirty="0" spc="5">
                <a:hlinkClick r:id="rId3"/>
              </a:rPr>
              <a:t> retisch@tnt.uni-hann</a:t>
            </a:r>
            <a:r>
              <a:rPr dirty="0">
                <a:hlinkClick r:id="rId3"/>
              </a:rPr>
              <a:t>o</a:t>
            </a:r>
            <a:r>
              <a:rPr dirty="0" spc="-10">
                <a:hlinkClick r:id="rId3"/>
              </a:rPr>
              <a:t>v</a:t>
            </a:r>
            <a:r>
              <a:rPr dirty="0" spc="10">
                <a:hlinkClick r:id="rId3"/>
              </a:rPr>
              <a:t>e</a:t>
            </a:r>
            <a:r>
              <a:rPr dirty="0" spc="-25">
                <a:hlinkClick r:id="rId3"/>
              </a:rPr>
              <a:t>r</a:t>
            </a:r>
            <a:r>
              <a:rPr dirty="0" spc="5">
                <a:hlinkClick r:id="rId3"/>
              </a:rPr>
              <a:t>.de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9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3829"/>
            <a:ext cx="4608195" cy="3242310"/>
          </a:xfrm>
          <a:custGeom>
            <a:avLst/>
            <a:gdLst/>
            <a:ahLst/>
            <a:cxnLst/>
            <a:rect l="l" t="t" r="r" b="b"/>
            <a:pathLst>
              <a:path w="4608195" h="3242310">
                <a:moveTo>
                  <a:pt x="0" y="3242170"/>
                </a:moveTo>
                <a:lnTo>
                  <a:pt x="4608004" y="3242170"/>
                </a:lnTo>
                <a:lnTo>
                  <a:pt x="4608004" y="0"/>
                </a:lnTo>
                <a:lnTo>
                  <a:pt x="0" y="0"/>
                </a:lnTo>
                <a:lnTo>
                  <a:pt x="0" y="324217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213995"/>
          </a:xfrm>
          <a:custGeom>
            <a:avLst/>
            <a:gdLst/>
            <a:ahLst/>
            <a:cxnLst/>
            <a:rect l="l" t="t" r="r" b="b"/>
            <a:pathLst>
              <a:path w="4608195" h="213995">
                <a:moveTo>
                  <a:pt x="0" y="213829"/>
                </a:moveTo>
                <a:lnTo>
                  <a:pt x="4608004" y="213829"/>
                </a:lnTo>
                <a:lnTo>
                  <a:pt x="4608004" y="0"/>
                </a:lnTo>
                <a:lnTo>
                  <a:pt x="0" y="0"/>
                </a:lnTo>
                <a:lnTo>
                  <a:pt x="0" y="213829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96745" y="36540"/>
            <a:ext cx="74358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Seitenl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317826"/>
            <a:ext cx="2148840" cy="1987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5">
                <a:solidFill>
                  <a:srgbClr val="030F49"/>
                </a:solidFill>
              </a:rPr>
              <a:t>V</a:t>
            </a:r>
            <a:r>
              <a:rPr dirty="0" sz="1350" spc="5">
                <a:solidFill>
                  <a:srgbClr val="030F49"/>
                </a:solidFill>
              </a:rPr>
              <a:t>erschiedene</a:t>
            </a:r>
            <a:r>
              <a:rPr dirty="0" sz="1350">
                <a:solidFill>
                  <a:srgbClr val="030F49"/>
                </a:solidFill>
              </a:rPr>
              <a:t> </a:t>
            </a:r>
            <a:r>
              <a:rPr dirty="0" sz="1350" spc="5">
                <a:solidFill>
                  <a:srgbClr val="030F49"/>
                </a:solidFill>
              </a:rPr>
              <a:t>Seitenl</a:t>
            </a:r>
            <a:r>
              <a:rPr dirty="0" sz="1350" spc="-40">
                <a:solidFill>
                  <a:srgbClr val="030F49"/>
                </a:solidFill>
              </a:rPr>
              <a:t>a</a:t>
            </a:r>
            <a:r>
              <a:rPr dirty="0" sz="1350" spc="-25">
                <a:solidFill>
                  <a:srgbClr val="030F49"/>
                </a:solidFill>
              </a:rPr>
              <a:t>y</a:t>
            </a:r>
            <a:r>
              <a:rPr dirty="0" sz="1350" spc="5">
                <a:solidFill>
                  <a:srgbClr val="030F49"/>
                </a:solidFill>
              </a:rPr>
              <a:t>outs</a:t>
            </a:r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800" spc="-185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endParaRPr sz="800">
              <a:latin typeface="Lucida Sans Unicode"/>
              <a:cs typeface="Lucida Sans Unicode"/>
            </a:endParaRPr>
          </a:p>
          <a:p>
            <a:pPr marL="62865"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36"/>
              </a:spcBef>
            </a:pPr>
            <a:endParaRPr sz="9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dirty="0" sz="800" spc="-185">
                <a:solidFill>
                  <a:srgbClr val="3333B2"/>
                </a:solidFill>
                <a:latin typeface="Lucida Sans Unicode"/>
                <a:cs typeface="Lucida Sans Unicode"/>
              </a:rPr>
              <a:t>�</a:t>
            </a:r>
            <a:endParaRPr sz="800">
              <a:latin typeface="Lucida Sans Unicode"/>
              <a:cs typeface="Lucida Sans Unicode"/>
            </a:endParaRPr>
          </a:p>
          <a:p>
            <a:pPr marL="62865"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3"/>
              </a:spcBef>
            </a:pPr>
            <a:endParaRPr sz="700">
              <a:latin typeface="Times New Roman"/>
              <a:cs typeface="Times New Roman"/>
            </a:endParaRPr>
          </a:p>
          <a:p>
            <a:pPr marL="223520" marR="5080" indent="-148590">
              <a:lnSpc>
                <a:spcPct val="110200"/>
              </a:lnSpc>
            </a:pPr>
            <a:r>
              <a:rPr dirty="0" baseline="6944" sz="1200" spc="-277">
                <a:solidFill>
                  <a:srgbClr val="FF0000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FF0000"/>
                </a:solidFill>
                <a:latin typeface="Garamond"/>
                <a:cs typeface="Garamond"/>
              </a:rPr>
              <a:t>\</a:t>
            </a:r>
            <a:r>
              <a:rPr dirty="0" sz="1100" spc="70">
                <a:solidFill>
                  <a:srgbClr val="FF0000"/>
                </a:solidFill>
                <a:latin typeface="Arial"/>
                <a:cs typeface="Arial"/>
              </a:rPr>
              <a:t>pagestyle{</a:t>
            </a:r>
            <a:r>
              <a:rPr dirty="0" sz="1100" spc="4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100" spc="80">
                <a:solidFill>
                  <a:srgbClr val="FF0000"/>
                </a:solidFill>
                <a:latin typeface="Arial"/>
                <a:cs typeface="Arial"/>
              </a:rPr>
              <a:t>ntblack</a:t>
            </a:r>
            <a:r>
              <a:rPr dirty="0" sz="1100" spc="6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hat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5">
                <a:solidFill>
                  <a:srgbClr val="FF0000"/>
                </a:solidFill>
              </a:rPr>
              <a:t>n</a:t>
            </a:r>
            <a:r>
              <a:rPr dirty="0" sz="1000" spc="15">
                <a:solidFill>
                  <a:srgbClr val="FF0000"/>
                </a:solidFill>
              </a:rPr>
              <a:t>ur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eine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-25">
                <a:solidFill>
                  <a:srgbClr val="FF0000"/>
                </a:solidFill>
              </a:rPr>
              <a:t>K</a:t>
            </a:r>
            <a:r>
              <a:rPr dirty="0" sz="1000" spc="15">
                <a:solidFill>
                  <a:srgbClr val="FF0000"/>
                </a:solidFill>
              </a:rPr>
              <a:t>opf</a:t>
            </a:r>
            <a:r>
              <a:rPr dirty="0" sz="1000" spc="-5">
                <a:solidFill>
                  <a:srgbClr val="FF0000"/>
                </a:solidFill>
              </a:rPr>
              <a:t>z</a:t>
            </a:r>
            <a:r>
              <a:rPr dirty="0" sz="1000" spc="10">
                <a:solidFill>
                  <a:srgbClr val="FF0000"/>
                </a:solidFill>
              </a:rPr>
              <a:t>eil</a:t>
            </a:r>
            <a:r>
              <a:rPr dirty="0" sz="1000">
                <a:solidFill>
                  <a:srgbClr val="FF0000"/>
                </a:solidFill>
              </a:rPr>
              <a:t>e</a:t>
            </a:r>
            <a:r>
              <a:rPr dirty="0" sz="1000" spc="10">
                <a:solidFill>
                  <a:srgbClr val="FF0000"/>
                </a:solidFill>
              </a:rPr>
              <a:t>.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Der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Hinter</a:t>
            </a:r>
            <a:r>
              <a:rPr dirty="0" sz="1000" spc="5">
                <a:solidFill>
                  <a:srgbClr val="FF0000"/>
                </a:solidFill>
              </a:rPr>
              <a:t>g</a:t>
            </a:r>
            <a:r>
              <a:rPr dirty="0" sz="1000" spc="25">
                <a:solidFill>
                  <a:srgbClr val="FF0000"/>
                </a:solidFill>
              </a:rPr>
              <a:t>r</a:t>
            </a:r>
            <a:r>
              <a:rPr dirty="0" sz="1000" spc="20">
                <a:solidFill>
                  <a:srgbClr val="FF0000"/>
                </a:solidFill>
              </a:rPr>
              <a:t>und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0">
                <a:solidFill>
                  <a:srgbClr val="FF0000"/>
                </a:solidFill>
              </a:rPr>
              <a:t>ist</a:t>
            </a:r>
            <a:r>
              <a:rPr dirty="0" sz="1000" spc="15">
                <a:solidFill>
                  <a:srgbClr val="FF0000"/>
                </a:solidFill>
              </a:rPr>
              <a:t> sch</a:t>
            </a:r>
            <a:r>
              <a:rPr dirty="0" sz="1000" spc="5">
                <a:solidFill>
                  <a:srgbClr val="FF0000"/>
                </a:solidFill>
              </a:rPr>
              <a:t>w</a:t>
            </a:r>
            <a:r>
              <a:rPr dirty="0" sz="1000" spc="15">
                <a:solidFill>
                  <a:srgbClr val="FF0000"/>
                </a:solidFill>
              </a:rPr>
              <a:t>arz.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Dieser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Style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0">
                <a:solidFill>
                  <a:srgbClr val="FF0000"/>
                </a:solidFill>
              </a:rPr>
              <a:t>ist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5">
                <a:solidFill>
                  <a:srgbClr val="FF0000"/>
                </a:solidFill>
              </a:rPr>
              <a:t>n</a:t>
            </a:r>
            <a:r>
              <a:rPr dirty="0" sz="1000" spc="15">
                <a:solidFill>
                  <a:srgbClr val="FF0000"/>
                </a:solidFill>
              </a:rPr>
              <a:t>ur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0">
                <a:solidFill>
                  <a:srgbClr val="FF0000"/>
                </a:solidFill>
              </a:rPr>
              <a:t>für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Bild</a:t>
            </a:r>
            <a:r>
              <a:rPr dirty="0" sz="1000" spc="-25">
                <a:solidFill>
                  <a:srgbClr val="FF0000"/>
                </a:solidFill>
              </a:rPr>
              <a:t>f</a:t>
            </a:r>
            <a:r>
              <a:rPr dirty="0" sz="1000" spc="15">
                <a:solidFill>
                  <a:srgbClr val="FF0000"/>
                </a:solidFill>
              </a:rPr>
              <a:t>olien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15">
                <a:solidFill>
                  <a:srgbClr val="FF0000"/>
                </a:solidFill>
              </a:rPr>
              <a:t>zu</a:t>
            </a:r>
            <a:r>
              <a:rPr dirty="0" sz="1000" spc="10">
                <a:solidFill>
                  <a:srgbClr val="FF0000"/>
                </a:solidFill>
              </a:rPr>
              <a:t> </a:t>
            </a:r>
            <a:r>
              <a:rPr dirty="0" sz="1000" spc="-15">
                <a:solidFill>
                  <a:srgbClr val="FF0000"/>
                </a:solidFill>
              </a:rPr>
              <a:t>v</a:t>
            </a:r>
            <a:r>
              <a:rPr dirty="0" sz="1000" spc="15">
                <a:solidFill>
                  <a:srgbClr val="FF0000"/>
                </a:solidFill>
              </a:rPr>
              <a:t>er</a:t>
            </a:r>
            <a:r>
              <a:rPr dirty="0" sz="1000" spc="10">
                <a:solidFill>
                  <a:srgbClr val="FF0000"/>
                </a:solidFill>
              </a:rPr>
              <a:t>w</a:t>
            </a:r>
            <a:r>
              <a:rPr dirty="0" sz="1000" spc="15">
                <a:solidFill>
                  <a:srgbClr val="FF0000"/>
                </a:solidFill>
              </a:rPr>
              <a:t>enden.</a:t>
            </a:r>
            <a:endParaRPr sz="1000">
              <a:latin typeface="Arial"/>
              <a:cs typeface="Arial"/>
            </a:endParaRPr>
          </a:p>
          <a:p>
            <a:pPr marL="223520" marR="98425" indent="-148590">
              <a:lnSpc>
                <a:spcPct val="110200"/>
              </a:lnSpc>
              <a:spcBef>
                <a:spcPts val="219"/>
              </a:spcBef>
            </a:pP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�</a:t>
            </a:r>
            <a:r>
              <a:rPr dirty="0" baseline="6944" sz="1200" spc="-277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1200" spc="60">
                <a:solidFill>
                  <a:srgbClr val="E0E0F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 i="1">
                <a:solidFill>
                  <a:srgbClr val="D8D8D8"/>
                </a:solidFill>
                <a:latin typeface="Garamond"/>
                <a:cs typeface="Garamond"/>
              </a:rPr>
              <a:t>\</a:t>
            </a:r>
            <a:r>
              <a:rPr dirty="0" sz="1100" spc="40">
                <a:solidFill>
                  <a:srgbClr val="D8D8D8"/>
                </a:solidFill>
                <a:latin typeface="Arial"/>
                <a:cs typeface="Arial"/>
              </a:rPr>
              <a:t>pagestyle{</a:t>
            </a:r>
            <a:r>
              <a:rPr dirty="0" sz="1100" spc="55">
                <a:solidFill>
                  <a:srgbClr val="D8D8D8"/>
                </a:solidFill>
                <a:latin typeface="Arial"/>
                <a:cs typeface="Arial"/>
              </a:rPr>
              <a:t>e</a:t>
            </a:r>
            <a:r>
              <a:rPr dirty="0" sz="1100" spc="10">
                <a:solidFill>
                  <a:srgbClr val="D8D8D8"/>
                </a:solidFill>
                <a:latin typeface="Arial"/>
                <a:cs typeface="Arial"/>
              </a:rPr>
              <a:t>mpty</a:t>
            </a:r>
            <a:r>
              <a:rPr dirty="0" sz="1100" spc="5">
                <a:solidFill>
                  <a:srgbClr val="D8D8D8"/>
                </a:solidFill>
                <a:latin typeface="Arial"/>
                <a:cs typeface="Arial"/>
              </a:rPr>
              <a:t>}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ent</a:t>
            </a:r>
            <a:r>
              <a:rPr dirty="0" sz="1000" spc="-25">
                <a:solidFill>
                  <a:srgbClr val="D8D8D8"/>
                </a:solidFill>
              </a:rPr>
              <a:t>f</a:t>
            </a:r>
            <a:r>
              <a:rPr dirty="0" sz="1000" spc="20">
                <a:solidFill>
                  <a:srgbClr val="D8D8D8"/>
                </a:solidFill>
              </a:rPr>
              <a:t>e</a:t>
            </a:r>
            <a:r>
              <a:rPr dirty="0" sz="1000" spc="35">
                <a:solidFill>
                  <a:srgbClr val="D8D8D8"/>
                </a:solidFill>
              </a:rPr>
              <a:t>r</a:t>
            </a:r>
            <a:r>
              <a:rPr dirty="0" sz="1000" spc="15">
                <a:solidFill>
                  <a:srgbClr val="D8D8D8"/>
                </a:solidFill>
              </a:rPr>
              <a:t>nt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-25">
                <a:solidFill>
                  <a:srgbClr val="D8D8D8"/>
                </a:solidFill>
              </a:rPr>
              <a:t>K</a:t>
            </a:r>
            <a:r>
              <a:rPr dirty="0" sz="1000" spc="15">
                <a:solidFill>
                  <a:srgbClr val="D8D8D8"/>
                </a:solidFill>
              </a:rPr>
              <a:t>opf-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20">
                <a:solidFill>
                  <a:srgbClr val="D8D8D8"/>
                </a:solidFill>
              </a:rPr>
              <a:t>und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20">
                <a:solidFill>
                  <a:srgbClr val="D8D8D8"/>
                </a:solidFill>
              </a:rPr>
              <a:t>Fuß</a:t>
            </a:r>
            <a:r>
              <a:rPr dirty="0" sz="1000" spc="-5">
                <a:solidFill>
                  <a:srgbClr val="D8D8D8"/>
                </a:solidFill>
              </a:rPr>
              <a:t>z</a:t>
            </a:r>
            <a:r>
              <a:rPr dirty="0" sz="1000" spc="10">
                <a:solidFill>
                  <a:srgbClr val="D8D8D8"/>
                </a:solidFill>
              </a:rPr>
              <a:t>eile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unter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hinte</a:t>
            </a:r>
            <a:r>
              <a:rPr dirty="0" sz="1000" spc="25">
                <a:solidFill>
                  <a:srgbClr val="D8D8D8"/>
                </a:solidFill>
              </a:rPr>
              <a:t>r</a:t>
            </a:r>
            <a:r>
              <a:rPr dirty="0" sz="1000" spc="15">
                <a:solidFill>
                  <a:srgbClr val="D8D8D8"/>
                </a:solidFill>
              </a:rPr>
              <a:t>lässt</a:t>
            </a:r>
            <a:r>
              <a:rPr dirty="0" sz="1000" spc="15">
                <a:solidFill>
                  <a:srgbClr val="D8D8D8"/>
                </a:solidFill>
              </a:rPr>
              <a:t> eine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0">
                <a:solidFill>
                  <a:srgbClr val="D8D8D8"/>
                </a:solidFill>
              </a:rPr>
              <a:t>w</a:t>
            </a:r>
            <a:r>
              <a:rPr dirty="0" sz="1000" spc="15">
                <a:solidFill>
                  <a:srgbClr val="D8D8D8"/>
                </a:solidFill>
              </a:rPr>
              <a:t>eiße</a:t>
            </a:r>
            <a:r>
              <a:rPr dirty="0" sz="1000" spc="10">
                <a:solidFill>
                  <a:srgbClr val="D8D8D8"/>
                </a:solidFill>
              </a:rPr>
              <a:t> </a:t>
            </a:r>
            <a:r>
              <a:rPr dirty="0" sz="1000" spc="15">
                <a:solidFill>
                  <a:srgbClr val="D8D8D8"/>
                </a:solidFill>
              </a:rPr>
              <a:t>Fläch</a:t>
            </a:r>
            <a:r>
              <a:rPr dirty="0" sz="1000">
                <a:solidFill>
                  <a:srgbClr val="D8D8D8"/>
                </a:solidFill>
              </a:rPr>
              <a:t>e</a:t>
            </a:r>
            <a:r>
              <a:rPr dirty="0" sz="1000" spc="10">
                <a:solidFill>
                  <a:srgbClr val="D8D8D8"/>
                </a:solidFill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Theo RetischMax MustermannProf. Muster</dc:creator>
  <dc:title>Auf der Suche nach tollen Buzzwords für sophisticated boosted-dropped Fruits  - Dies ist der Untertitel</dc:title>
  <dcterms:created xsi:type="dcterms:W3CDTF">2019-12-12T09:39:23Z</dcterms:created>
  <dcterms:modified xsi:type="dcterms:W3CDTF">2019-12-12T09:39:23Z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LaTeX with Beamer class version 3.19</vt:lpwstr>
  </property>
  <property fmtid="{D5CDD505-2E9C-101B-9397-08002B2CF9AE}" pid="4" name="LastSaved">
    <vt:filetime>2019-12-12T00:00:00Z</vt:filetime>
  </property>
</Properties>
</file>