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72969" y="1423720"/>
              <a:ext cx="45463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72969" y="497951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72969" y="363770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72969" y="2295895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72969" y="5650415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72969" y="4308607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72969" y="2966799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72969" y="162499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028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475462" y="17319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1475462" y="17479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1475462" y="16057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475462" y="18084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00288" y="2071132"/>
              <a:ext cx="0" cy="715811"/>
            </a:xfrm>
            <a:custGeom>
              <a:avLst/>
              <a:pathLst>
                <a:path w="0" h="715811">
                  <a:moveTo>
                    <a:pt x="0" y="715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00288" y="3348864"/>
              <a:ext cx="0" cy="594043"/>
            </a:xfrm>
            <a:custGeom>
              <a:avLst/>
              <a:pathLst>
                <a:path w="0" h="594043">
                  <a:moveTo>
                    <a:pt x="0" y="0"/>
                  </a:moveTo>
                  <a:lnTo>
                    <a:pt x="0" y="5940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358213" y="2786944"/>
              <a:ext cx="284148" cy="561919"/>
            </a:xfrm>
            <a:custGeom>
              <a:avLst/>
              <a:pathLst>
                <a:path w="284148" h="561919">
                  <a:moveTo>
                    <a:pt x="0" y="0"/>
                  </a:moveTo>
                  <a:lnTo>
                    <a:pt x="0" y="561919"/>
                  </a:lnTo>
                  <a:lnTo>
                    <a:pt x="284148" y="561919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358213" y="3068683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97196" y="1423720"/>
              <a:ext cx="121236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7196" y="497951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797196" y="363770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97196" y="2295895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797196" y="5650415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797196" y="4308607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797196" y="2966799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797196" y="162499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2451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0338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8224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99689" y="34225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024515" y="3518484"/>
              <a:ext cx="0" cy="227214"/>
            </a:xfrm>
            <a:custGeom>
              <a:avLst/>
              <a:pathLst>
                <a:path w="0" h="227214">
                  <a:moveTo>
                    <a:pt x="0" y="2272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024515" y="3941468"/>
              <a:ext cx="0" cy="277688"/>
            </a:xfrm>
            <a:custGeom>
              <a:avLst/>
              <a:pathLst>
                <a:path w="0" h="277688">
                  <a:moveTo>
                    <a:pt x="0" y="0"/>
                  </a:moveTo>
                  <a:lnTo>
                    <a:pt x="0" y="2776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882441" y="3745699"/>
              <a:ext cx="284148" cy="195769"/>
            </a:xfrm>
            <a:custGeom>
              <a:avLst/>
              <a:pathLst>
                <a:path w="284148" h="195769">
                  <a:moveTo>
                    <a:pt x="0" y="0"/>
                  </a:moveTo>
                  <a:lnTo>
                    <a:pt x="0" y="195769"/>
                  </a:lnTo>
                  <a:lnTo>
                    <a:pt x="284148" y="195769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82441" y="3853234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378554" y="34704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03380" y="3507759"/>
              <a:ext cx="0" cy="282062"/>
            </a:xfrm>
            <a:custGeom>
              <a:avLst/>
              <a:pathLst>
                <a:path w="0" h="282062">
                  <a:moveTo>
                    <a:pt x="0" y="2820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03380" y="3979887"/>
              <a:ext cx="0" cy="134784"/>
            </a:xfrm>
            <a:custGeom>
              <a:avLst/>
              <a:pathLst>
                <a:path w="0" h="134784">
                  <a:moveTo>
                    <a:pt x="0" y="0"/>
                  </a:moveTo>
                  <a:lnTo>
                    <a:pt x="0" y="1347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261306" y="3789822"/>
              <a:ext cx="284148" cy="190064"/>
            </a:xfrm>
            <a:custGeom>
              <a:avLst/>
              <a:pathLst>
                <a:path w="284148" h="190064">
                  <a:moveTo>
                    <a:pt x="0" y="0"/>
                  </a:moveTo>
                  <a:lnTo>
                    <a:pt x="0" y="190064"/>
                  </a:lnTo>
                  <a:lnTo>
                    <a:pt x="284148" y="190064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61306" y="3899397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57420" y="41687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57420" y="35685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82245" y="3644670"/>
              <a:ext cx="0" cy="194146"/>
            </a:xfrm>
            <a:custGeom>
              <a:avLst/>
              <a:pathLst>
                <a:path w="0" h="194146">
                  <a:moveTo>
                    <a:pt x="0" y="194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82245" y="3974190"/>
              <a:ext cx="0" cy="159650"/>
            </a:xfrm>
            <a:custGeom>
              <a:avLst/>
              <a:pathLst>
                <a:path w="0" h="159650">
                  <a:moveTo>
                    <a:pt x="0" y="0"/>
                  </a:moveTo>
                  <a:lnTo>
                    <a:pt x="0" y="1596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640171" y="3838816"/>
              <a:ext cx="284148" cy="135373"/>
            </a:xfrm>
            <a:custGeom>
              <a:avLst/>
              <a:pathLst>
                <a:path w="284148" h="135373">
                  <a:moveTo>
                    <a:pt x="0" y="0"/>
                  </a:moveTo>
                  <a:lnTo>
                    <a:pt x="0" y="135373"/>
                  </a:lnTo>
                  <a:lnTo>
                    <a:pt x="284148" y="135373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640171" y="3906783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079154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79154" y="497951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9154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9154" y="229589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079154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079154" y="4308607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079154" y="2966799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079154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30647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68533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6420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44306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81647" y="37952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1647" y="38530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306473" y="3961433"/>
              <a:ext cx="0" cy="609057"/>
            </a:xfrm>
            <a:custGeom>
              <a:avLst/>
              <a:pathLst>
                <a:path w="0" h="609057">
                  <a:moveTo>
                    <a:pt x="0" y="6090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306473" y="4987638"/>
              <a:ext cx="0" cy="379913"/>
            </a:xfrm>
            <a:custGeom>
              <a:avLst/>
              <a:pathLst>
                <a:path w="0" h="379913">
                  <a:moveTo>
                    <a:pt x="0" y="0"/>
                  </a:moveTo>
                  <a:lnTo>
                    <a:pt x="0" y="3799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164398" y="4570491"/>
              <a:ext cx="284148" cy="417147"/>
            </a:xfrm>
            <a:custGeom>
              <a:avLst/>
              <a:pathLst>
                <a:path w="284148" h="417147">
                  <a:moveTo>
                    <a:pt x="0" y="0"/>
                  </a:moveTo>
                  <a:lnTo>
                    <a:pt x="0" y="417147"/>
                  </a:lnTo>
                  <a:lnTo>
                    <a:pt x="284148" y="417147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164398" y="4825093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60512" y="39642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60512" y="39676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60512" y="39485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660512" y="38564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660512" y="39605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685338" y="4077617"/>
              <a:ext cx="0" cy="557473"/>
            </a:xfrm>
            <a:custGeom>
              <a:avLst/>
              <a:pathLst>
                <a:path w="0" h="557473">
                  <a:moveTo>
                    <a:pt x="0" y="5574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685338" y="5017905"/>
              <a:ext cx="0" cy="359169"/>
            </a:xfrm>
            <a:custGeom>
              <a:avLst/>
              <a:pathLst>
                <a:path w="0" h="359169">
                  <a:moveTo>
                    <a:pt x="0" y="0"/>
                  </a:moveTo>
                  <a:lnTo>
                    <a:pt x="0" y="3591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543264" y="4635091"/>
              <a:ext cx="284148" cy="382814"/>
            </a:xfrm>
            <a:custGeom>
              <a:avLst/>
              <a:pathLst>
                <a:path w="284148" h="382814">
                  <a:moveTo>
                    <a:pt x="0" y="0"/>
                  </a:moveTo>
                  <a:lnTo>
                    <a:pt x="0" y="382814"/>
                  </a:lnTo>
                  <a:lnTo>
                    <a:pt x="284148" y="382814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43264" y="4817623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39377" y="40334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039377" y="38809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39377" y="39061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39377" y="39635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039377" y="38556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39377" y="40421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64203" y="4131994"/>
              <a:ext cx="0" cy="490084"/>
            </a:xfrm>
            <a:custGeom>
              <a:avLst/>
              <a:pathLst>
                <a:path w="0" h="490084">
                  <a:moveTo>
                    <a:pt x="0" y="4900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64203" y="4971452"/>
              <a:ext cx="0" cy="400410"/>
            </a:xfrm>
            <a:custGeom>
              <a:avLst/>
              <a:pathLst>
                <a:path w="0" h="400410">
                  <a:moveTo>
                    <a:pt x="0" y="0"/>
                  </a:moveTo>
                  <a:lnTo>
                    <a:pt x="0" y="4004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922129" y="4622079"/>
              <a:ext cx="284148" cy="349373"/>
            </a:xfrm>
            <a:custGeom>
              <a:avLst/>
              <a:pathLst>
                <a:path w="284148" h="349373">
                  <a:moveTo>
                    <a:pt x="0" y="0"/>
                  </a:moveTo>
                  <a:lnTo>
                    <a:pt x="0" y="349373"/>
                  </a:lnTo>
                  <a:lnTo>
                    <a:pt x="284148" y="349373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22129" y="4798950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18242" y="33222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18242" y="37465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443068" y="3949381"/>
              <a:ext cx="0" cy="632581"/>
            </a:xfrm>
            <a:custGeom>
              <a:avLst/>
              <a:pathLst>
                <a:path w="0" h="632581">
                  <a:moveTo>
                    <a:pt x="0" y="6325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443068" y="5030195"/>
              <a:ext cx="0" cy="380774"/>
            </a:xfrm>
            <a:custGeom>
              <a:avLst/>
              <a:pathLst>
                <a:path w="0" h="380774">
                  <a:moveTo>
                    <a:pt x="0" y="0"/>
                  </a:moveTo>
                  <a:lnTo>
                    <a:pt x="0" y="3807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300994" y="4581962"/>
              <a:ext cx="284148" cy="448233"/>
            </a:xfrm>
            <a:custGeom>
              <a:avLst/>
              <a:pathLst>
                <a:path w="284148" h="448233">
                  <a:moveTo>
                    <a:pt x="0" y="0"/>
                  </a:moveTo>
                  <a:lnTo>
                    <a:pt x="0" y="448233"/>
                  </a:lnTo>
                  <a:lnTo>
                    <a:pt x="284148" y="448233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300994" y="4876813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739977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739977" y="497951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39977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739977" y="229589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739977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739977" y="4308607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739977" y="2966799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739977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9672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34616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72502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10389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942470" y="42762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942470" y="35222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42470" y="43744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942470" y="42926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42470" y="39033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67296" y="4527023"/>
              <a:ext cx="0" cy="378934"/>
            </a:xfrm>
            <a:custGeom>
              <a:avLst/>
              <a:pathLst>
                <a:path w="0" h="378934">
                  <a:moveTo>
                    <a:pt x="0" y="3789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967296" y="5229269"/>
              <a:ext cx="0" cy="265773"/>
            </a:xfrm>
            <a:custGeom>
              <a:avLst/>
              <a:pathLst>
                <a:path w="0" h="265773">
                  <a:moveTo>
                    <a:pt x="0" y="0"/>
                  </a:moveTo>
                  <a:lnTo>
                    <a:pt x="0" y="2657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4825221" y="4905958"/>
              <a:ext cx="284148" cy="323311"/>
            </a:xfrm>
            <a:custGeom>
              <a:avLst/>
              <a:pathLst>
                <a:path w="284148" h="323311">
                  <a:moveTo>
                    <a:pt x="0" y="0"/>
                  </a:moveTo>
                  <a:lnTo>
                    <a:pt x="0" y="323311"/>
                  </a:lnTo>
                  <a:lnTo>
                    <a:pt x="284148" y="323311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825221" y="5057481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321335" y="37424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21335" y="34039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346161" y="3858578"/>
              <a:ext cx="0" cy="568332"/>
            </a:xfrm>
            <a:custGeom>
              <a:avLst/>
              <a:pathLst>
                <a:path w="0" h="568332">
                  <a:moveTo>
                    <a:pt x="0" y="5683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346161" y="4864808"/>
              <a:ext cx="0" cy="291473"/>
            </a:xfrm>
            <a:custGeom>
              <a:avLst/>
              <a:pathLst>
                <a:path w="0" h="291473">
                  <a:moveTo>
                    <a:pt x="0" y="0"/>
                  </a:moveTo>
                  <a:lnTo>
                    <a:pt x="0" y="2914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204086" y="4426910"/>
              <a:ext cx="284148" cy="437898"/>
            </a:xfrm>
            <a:custGeom>
              <a:avLst/>
              <a:pathLst>
                <a:path w="284148" h="437898">
                  <a:moveTo>
                    <a:pt x="0" y="0"/>
                  </a:moveTo>
                  <a:lnTo>
                    <a:pt x="0" y="437898"/>
                  </a:lnTo>
                  <a:lnTo>
                    <a:pt x="284148" y="437898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04086" y="4663162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700200" y="38400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700200" y="338184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700200" y="40290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700200" y="31691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725026" y="4072249"/>
              <a:ext cx="0" cy="534141"/>
            </a:xfrm>
            <a:custGeom>
              <a:avLst/>
              <a:pathLst>
                <a:path w="0" h="534141">
                  <a:moveTo>
                    <a:pt x="0" y="5341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725026" y="4962737"/>
              <a:ext cx="0" cy="373176"/>
            </a:xfrm>
            <a:custGeom>
              <a:avLst/>
              <a:pathLst>
                <a:path w="0" h="373176">
                  <a:moveTo>
                    <a:pt x="0" y="0"/>
                  </a:moveTo>
                  <a:lnTo>
                    <a:pt x="0" y="3731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5582952" y="4606390"/>
              <a:ext cx="284148" cy="356346"/>
            </a:xfrm>
            <a:custGeom>
              <a:avLst/>
              <a:pathLst>
                <a:path w="284148" h="356346">
                  <a:moveTo>
                    <a:pt x="0" y="0"/>
                  </a:moveTo>
                  <a:lnTo>
                    <a:pt x="0" y="356346"/>
                  </a:lnTo>
                  <a:lnTo>
                    <a:pt x="284148" y="35634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582952" y="4789895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6079065" y="41362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6079065" y="36169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079065" y="4244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079065" y="39759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103891" y="4386305"/>
              <a:ext cx="0" cy="473683"/>
            </a:xfrm>
            <a:custGeom>
              <a:avLst/>
              <a:pathLst>
                <a:path w="0" h="473683">
                  <a:moveTo>
                    <a:pt x="0" y="4736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6103891" y="5208482"/>
              <a:ext cx="0" cy="284167"/>
            </a:xfrm>
            <a:custGeom>
              <a:avLst/>
              <a:pathLst>
                <a:path w="0" h="284167">
                  <a:moveTo>
                    <a:pt x="0" y="0"/>
                  </a:moveTo>
                  <a:lnTo>
                    <a:pt x="0" y="2841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5961817" y="4859988"/>
              <a:ext cx="284148" cy="348494"/>
            </a:xfrm>
            <a:custGeom>
              <a:avLst/>
              <a:pathLst>
                <a:path w="284148" h="348494">
                  <a:moveTo>
                    <a:pt x="0" y="0"/>
                  </a:moveTo>
                  <a:lnTo>
                    <a:pt x="0" y="348494"/>
                  </a:lnTo>
                  <a:lnTo>
                    <a:pt x="284148" y="348494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961817" y="5063229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272969" y="1208857"/>
              <a:ext cx="45463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1338787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1797196" y="1208857"/>
              <a:ext cx="121236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2226327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3079154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3586094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4739977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156848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150028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 rot="-900000">
              <a:off x="927451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202451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0338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8224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 rot="-900000">
              <a:off x="1894394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900000">
              <a:off x="2273260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900000">
              <a:off x="2651941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330647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68533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406420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44306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 rot="-900000">
              <a:off x="3099845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900000">
              <a:off x="347888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900000">
              <a:off x="3857752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900000">
              <a:off x="4236434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49672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34616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72502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610389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 rot="-900000">
              <a:off x="4760668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900000">
              <a:off x="5139710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900000">
              <a:off x="551857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900000">
              <a:off x="5897256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1148183" y="5608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1148183" y="426828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1148183" y="292647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148183" y="158324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" name="pl171"/>
            <p:cNvSpPr/>
            <p:nvPr/>
          </p:nvSpPr>
          <p:spPr>
            <a:xfrm>
              <a:off x="1238174" y="5650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38174" y="4308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38174" y="296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38174" y="1624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3782683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7" name="tx176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272969" y="946662"/>
              <a:ext cx="201282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80, h(%) = (2.5,2.5,2.5)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2024-01-25T22:15:05Z</dcterms:modified>
  <cp:category/>
</cp:coreProperties>
</file>