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35124" y="1423720"/>
              <a:ext cx="448811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35124" y="5281833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35124" y="3980088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35124" y="2678343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35124" y="4630961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35124" y="3329216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35124" y="2027471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5953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1534704" y="16001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59530" y="2059901"/>
              <a:ext cx="0" cy="545811"/>
            </a:xfrm>
            <a:custGeom>
              <a:avLst/>
              <a:pathLst>
                <a:path w="0" h="545811">
                  <a:moveTo>
                    <a:pt x="0" y="5458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59530" y="2996111"/>
              <a:ext cx="0" cy="153406"/>
            </a:xfrm>
            <a:custGeom>
              <a:avLst/>
              <a:pathLst>
                <a:path w="0" h="153406">
                  <a:moveTo>
                    <a:pt x="0" y="0"/>
                  </a:moveTo>
                  <a:lnTo>
                    <a:pt x="0" y="1534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19276" y="2605712"/>
              <a:ext cx="280506" cy="390398"/>
            </a:xfrm>
            <a:custGeom>
              <a:avLst/>
              <a:pathLst>
                <a:path w="280506" h="390398">
                  <a:moveTo>
                    <a:pt x="0" y="0"/>
                  </a:moveTo>
                  <a:lnTo>
                    <a:pt x="0" y="390398"/>
                  </a:lnTo>
                  <a:lnTo>
                    <a:pt x="280506" y="390398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19276" y="2735602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853524" y="1423720"/>
              <a:ext cx="119682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3524" y="5281833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53524" y="3980088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53524" y="2678343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853524" y="4630961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53524" y="3329216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853524" y="2027471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7793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5193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2594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53104" y="37216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53104" y="36118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077930" y="3381473"/>
              <a:ext cx="0" cy="73912"/>
            </a:xfrm>
            <a:custGeom>
              <a:avLst/>
              <a:pathLst>
                <a:path w="0" h="73912">
                  <a:moveTo>
                    <a:pt x="0" y="739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077930" y="3519329"/>
              <a:ext cx="0" cy="95262"/>
            </a:xfrm>
            <a:custGeom>
              <a:avLst/>
              <a:pathLst>
                <a:path w="0" h="95262">
                  <a:moveTo>
                    <a:pt x="0" y="0"/>
                  </a:moveTo>
                  <a:lnTo>
                    <a:pt x="0" y="952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937677" y="3455386"/>
              <a:ext cx="280506" cy="63943"/>
            </a:xfrm>
            <a:custGeom>
              <a:avLst/>
              <a:pathLst>
                <a:path w="280506" h="63943">
                  <a:moveTo>
                    <a:pt x="0" y="0"/>
                  </a:moveTo>
                  <a:lnTo>
                    <a:pt x="0" y="63943"/>
                  </a:lnTo>
                  <a:lnTo>
                    <a:pt x="280506" y="63943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37677" y="3487089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451939" y="3479113"/>
              <a:ext cx="0" cy="92852"/>
            </a:xfrm>
            <a:custGeom>
              <a:avLst/>
              <a:pathLst>
                <a:path w="0" h="92852">
                  <a:moveTo>
                    <a:pt x="0" y="928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51939" y="3637540"/>
              <a:ext cx="0" cy="55338"/>
            </a:xfrm>
            <a:custGeom>
              <a:avLst/>
              <a:pathLst>
                <a:path w="0" h="55338">
                  <a:moveTo>
                    <a:pt x="0" y="0"/>
                  </a:moveTo>
                  <a:lnTo>
                    <a:pt x="0" y="553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311686" y="3571965"/>
              <a:ext cx="280506" cy="65574"/>
            </a:xfrm>
            <a:custGeom>
              <a:avLst/>
              <a:pathLst>
                <a:path w="280506" h="65574">
                  <a:moveTo>
                    <a:pt x="0" y="0"/>
                  </a:moveTo>
                  <a:lnTo>
                    <a:pt x="0" y="65574"/>
                  </a:lnTo>
                  <a:lnTo>
                    <a:pt x="280506" y="65574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11686" y="3603325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825949" y="3561782"/>
              <a:ext cx="0" cy="71466"/>
            </a:xfrm>
            <a:custGeom>
              <a:avLst/>
              <a:pathLst>
                <a:path w="0" h="71466">
                  <a:moveTo>
                    <a:pt x="0" y="71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25949" y="3693114"/>
              <a:ext cx="0" cy="85861"/>
            </a:xfrm>
            <a:custGeom>
              <a:avLst/>
              <a:pathLst>
                <a:path w="0" h="85861">
                  <a:moveTo>
                    <a:pt x="0" y="0"/>
                  </a:moveTo>
                  <a:lnTo>
                    <a:pt x="0" y="858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685695" y="3633249"/>
              <a:ext cx="280506" cy="59864"/>
            </a:xfrm>
            <a:custGeom>
              <a:avLst/>
              <a:pathLst>
                <a:path w="280506" h="59864">
                  <a:moveTo>
                    <a:pt x="0" y="0"/>
                  </a:moveTo>
                  <a:lnTo>
                    <a:pt x="0" y="59864"/>
                  </a:lnTo>
                  <a:lnTo>
                    <a:pt x="280506" y="59864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685695" y="3664301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119943" y="1423720"/>
              <a:ext cx="157083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119943" y="5281833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119943" y="3980088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9943" y="2678343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19943" y="4630961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19943" y="3329216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19943" y="2027471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34434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71835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9236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6637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319523" y="52579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4349" y="5310962"/>
              <a:ext cx="0" cy="105100"/>
            </a:xfrm>
            <a:custGeom>
              <a:avLst/>
              <a:pathLst>
                <a:path w="0" h="105100">
                  <a:moveTo>
                    <a:pt x="0" y="1051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44349" y="5502468"/>
              <a:ext cx="0" cy="112452"/>
            </a:xfrm>
            <a:custGeom>
              <a:avLst/>
              <a:pathLst>
                <a:path w="0" h="112452">
                  <a:moveTo>
                    <a:pt x="0" y="0"/>
                  </a:moveTo>
                  <a:lnTo>
                    <a:pt x="0" y="112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204095" y="5416062"/>
              <a:ext cx="280506" cy="86406"/>
            </a:xfrm>
            <a:custGeom>
              <a:avLst/>
              <a:pathLst>
                <a:path w="280506" h="86406">
                  <a:moveTo>
                    <a:pt x="0" y="0"/>
                  </a:moveTo>
                  <a:lnTo>
                    <a:pt x="0" y="86406"/>
                  </a:lnTo>
                  <a:lnTo>
                    <a:pt x="280506" y="86406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04095" y="5466557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18358" y="5289221"/>
              <a:ext cx="0" cy="127540"/>
            </a:xfrm>
            <a:custGeom>
              <a:avLst/>
              <a:pathLst>
                <a:path w="0" h="127540">
                  <a:moveTo>
                    <a:pt x="0" y="1275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718358" y="5521416"/>
              <a:ext cx="0" cy="93781"/>
            </a:xfrm>
            <a:custGeom>
              <a:avLst/>
              <a:pathLst>
                <a:path w="0" h="93781">
                  <a:moveTo>
                    <a:pt x="0" y="0"/>
                  </a:moveTo>
                  <a:lnTo>
                    <a:pt x="0" y="937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578105" y="5416761"/>
              <a:ext cx="280506" cy="104654"/>
            </a:xfrm>
            <a:custGeom>
              <a:avLst/>
              <a:pathLst>
                <a:path w="280506" h="104654">
                  <a:moveTo>
                    <a:pt x="0" y="0"/>
                  </a:moveTo>
                  <a:lnTo>
                    <a:pt x="0" y="104654"/>
                  </a:lnTo>
                  <a:lnTo>
                    <a:pt x="280506" y="104654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78105" y="5473468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92367" y="5283123"/>
              <a:ext cx="0" cy="116696"/>
            </a:xfrm>
            <a:custGeom>
              <a:avLst/>
              <a:pathLst>
                <a:path w="0" h="116696">
                  <a:moveTo>
                    <a:pt x="0" y="1166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92367" y="5506692"/>
              <a:ext cx="0" cy="102552"/>
            </a:xfrm>
            <a:custGeom>
              <a:avLst/>
              <a:pathLst>
                <a:path w="0" h="102552">
                  <a:moveTo>
                    <a:pt x="0" y="0"/>
                  </a:moveTo>
                  <a:lnTo>
                    <a:pt x="0" y="1025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952114" y="5399819"/>
              <a:ext cx="280506" cy="106873"/>
            </a:xfrm>
            <a:custGeom>
              <a:avLst/>
              <a:pathLst>
                <a:path w="280506" h="106873">
                  <a:moveTo>
                    <a:pt x="0" y="0"/>
                  </a:moveTo>
                  <a:lnTo>
                    <a:pt x="0" y="106873"/>
                  </a:lnTo>
                  <a:lnTo>
                    <a:pt x="280506" y="106873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52114" y="5460492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466377" y="5308472"/>
              <a:ext cx="0" cy="125333"/>
            </a:xfrm>
            <a:custGeom>
              <a:avLst/>
              <a:pathLst>
                <a:path w="0" h="125333">
                  <a:moveTo>
                    <a:pt x="0" y="1253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466377" y="5523071"/>
              <a:ext cx="0" cy="110510"/>
            </a:xfrm>
            <a:custGeom>
              <a:avLst/>
              <a:pathLst>
                <a:path w="0" h="110510">
                  <a:moveTo>
                    <a:pt x="0" y="0"/>
                  </a:moveTo>
                  <a:lnTo>
                    <a:pt x="0" y="1105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4326123" y="5433805"/>
              <a:ext cx="280506" cy="89265"/>
            </a:xfrm>
            <a:custGeom>
              <a:avLst/>
              <a:pathLst>
                <a:path w="280506" h="89265">
                  <a:moveTo>
                    <a:pt x="0" y="0"/>
                  </a:moveTo>
                  <a:lnTo>
                    <a:pt x="0" y="89265"/>
                  </a:lnTo>
                  <a:lnTo>
                    <a:pt x="280506" y="89265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326123" y="5471367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760371" y="1423720"/>
              <a:ext cx="157083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760371" y="5281833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760371" y="3980088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760371" y="2678343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760371" y="4630961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760371" y="3329216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760371" y="2027471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98477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35878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73279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10680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984777" y="4328054"/>
              <a:ext cx="0" cy="244475"/>
            </a:xfrm>
            <a:custGeom>
              <a:avLst/>
              <a:pathLst>
                <a:path w="0"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984777" y="4751205"/>
              <a:ext cx="0" cy="54096"/>
            </a:xfrm>
            <a:custGeom>
              <a:avLst/>
              <a:pathLst>
                <a:path w="0" h="54096">
                  <a:moveTo>
                    <a:pt x="0" y="0"/>
                  </a:moveTo>
                  <a:lnTo>
                    <a:pt x="0" y="54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4844523" y="4572529"/>
              <a:ext cx="280506" cy="178676"/>
            </a:xfrm>
            <a:custGeom>
              <a:avLst/>
              <a:pathLst>
                <a:path w="280506" h="178676">
                  <a:moveTo>
                    <a:pt x="0" y="0"/>
                  </a:moveTo>
                  <a:lnTo>
                    <a:pt x="0" y="178676"/>
                  </a:lnTo>
                  <a:lnTo>
                    <a:pt x="280506" y="178676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844523" y="4701313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333960" y="39950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358786" y="4236173"/>
              <a:ext cx="0" cy="271330"/>
            </a:xfrm>
            <a:custGeom>
              <a:avLst/>
              <a:pathLst>
                <a:path w="0" h="271330">
                  <a:moveTo>
                    <a:pt x="0" y="2713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58786" y="4764220"/>
              <a:ext cx="0" cy="170752"/>
            </a:xfrm>
            <a:custGeom>
              <a:avLst/>
              <a:pathLst>
                <a:path w="0" h="170752">
                  <a:moveTo>
                    <a:pt x="0" y="0"/>
                  </a:moveTo>
                  <a:lnTo>
                    <a:pt x="0" y="1707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5218533" y="4507503"/>
              <a:ext cx="280506" cy="256716"/>
            </a:xfrm>
            <a:custGeom>
              <a:avLst/>
              <a:pathLst>
                <a:path w="280506" h="256716">
                  <a:moveTo>
                    <a:pt x="0" y="0"/>
                  </a:moveTo>
                  <a:lnTo>
                    <a:pt x="0" y="256716"/>
                  </a:lnTo>
                  <a:lnTo>
                    <a:pt x="280506" y="256716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218533" y="4655679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732796" y="4239587"/>
              <a:ext cx="0" cy="399436"/>
            </a:xfrm>
            <a:custGeom>
              <a:avLst/>
              <a:pathLst>
                <a:path w="0" h="399436">
                  <a:moveTo>
                    <a:pt x="0" y="3994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732796" y="4967082"/>
              <a:ext cx="0" cy="235642"/>
            </a:xfrm>
            <a:custGeom>
              <a:avLst/>
              <a:pathLst>
                <a:path w="0" h="235642">
                  <a:moveTo>
                    <a:pt x="0" y="0"/>
                  </a:moveTo>
                  <a:lnTo>
                    <a:pt x="0" y="2356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5592542" y="4639024"/>
              <a:ext cx="280506" cy="328057"/>
            </a:xfrm>
            <a:custGeom>
              <a:avLst/>
              <a:pathLst>
                <a:path w="280506" h="328057">
                  <a:moveTo>
                    <a:pt x="0" y="0"/>
                  </a:moveTo>
                  <a:lnTo>
                    <a:pt x="0" y="328057"/>
                  </a:lnTo>
                  <a:lnTo>
                    <a:pt x="280506" y="328057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592542" y="4846648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6081979" y="52800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106805" y="5402678"/>
              <a:ext cx="0" cy="62619"/>
            </a:xfrm>
            <a:custGeom>
              <a:avLst/>
              <a:pathLst>
                <a:path w="0" h="62619">
                  <a:moveTo>
                    <a:pt x="0" y="626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106805" y="5561581"/>
              <a:ext cx="0" cy="88834"/>
            </a:xfrm>
            <a:custGeom>
              <a:avLst/>
              <a:pathLst>
                <a:path w="0" h="88834">
                  <a:moveTo>
                    <a:pt x="0" y="0"/>
                  </a:moveTo>
                  <a:lnTo>
                    <a:pt x="0" y="888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5966551" y="5465298"/>
              <a:ext cx="280506" cy="96283"/>
            </a:xfrm>
            <a:custGeom>
              <a:avLst/>
              <a:pathLst>
                <a:path w="280506" h="96283">
                  <a:moveTo>
                    <a:pt x="0" y="0"/>
                  </a:moveTo>
                  <a:lnTo>
                    <a:pt x="0" y="96283"/>
                  </a:lnTo>
                  <a:lnTo>
                    <a:pt x="280506" y="96283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966551" y="5522642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335124" y="1208857"/>
              <a:ext cx="448811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1398029" y="1252769"/>
              <a:ext cx="32300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Target</a:t>
              </a:r>
            </a:p>
          </p:txBody>
        </p:sp>
        <p:sp>
          <p:nvSpPr>
            <p:cNvPr id="102" name="rc101"/>
            <p:cNvSpPr/>
            <p:nvPr/>
          </p:nvSpPr>
          <p:spPr>
            <a:xfrm>
              <a:off x="1853524" y="1208857"/>
              <a:ext cx="119682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2274886" y="1273560"/>
              <a:ext cx="35410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3119943" y="1208857"/>
              <a:ext cx="157083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3616686" y="1273505"/>
              <a:ext cx="5773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COMMUTE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4760371" y="1208857"/>
              <a:ext cx="157083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67046" y="1273505"/>
              <a:ext cx="75749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fastCOMMUTE</a:t>
              </a:r>
            </a:p>
          </p:txBody>
        </p:sp>
        <p:sp>
          <p:nvSpPr>
            <p:cNvPr id="108" name="pl107"/>
            <p:cNvSpPr/>
            <p:nvPr/>
          </p:nvSpPr>
          <p:spPr>
            <a:xfrm>
              <a:off x="155953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 rot="-900000">
              <a:off x="986693" y="5964793"/>
              <a:ext cx="590014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Target-Only</a:t>
              </a:r>
            </a:p>
          </p:txBody>
        </p:sp>
        <p:sp>
          <p:nvSpPr>
            <p:cNvPr id="110" name="pl109"/>
            <p:cNvSpPr/>
            <p:nvPr/>
          </p:nvSpPr>
          <p:spPr>
            <a:xfrm>
              <a:off x="207793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5193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2594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 rot="-900000">
              <a:off x="1947809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w1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900000">
              <a:off x="2321819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900000">
              <a:off x="2695644" y="5929725"/>
              <a:ext cx="14286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116" name="pl115"/>
            <p:cNvSpPr/>
            <p:nvPr/>
          </p:nvSpPr>
          <p:spPr>
            <a:xfrm>
              <a:off x="334434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71835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9236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46637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 rot="-900000">
              <a:off x="3137721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900000">
              <a:off x="3511907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22" name="tx121"/>
            <p:cNvSpPr/>
            <p:nvPr/>
          </p:nvSpPr>
          <p:spPr>
            <a:xfrm rot="-900000">
              <a:off x="3885916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23" name="tx122"/>
            <p:cNvSpPr/>
            <p:nvPr/>
          </p:nvSpPr>
          <p:spPr>
            <a:xfrm rot="-900000">
              <a:off x="4259742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24" name="pl123"/>
            <p:cNvSpPr/>
            <p:nvPr/>
          </p:nvSpPr>
          <p:spPr>
            <a:xfrm>
              <a:off x="498477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35878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73279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10680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 rot="-900000">
              <a:off x="4778149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900000">
              <a:off x="5152335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900000">
              <a:off x="5526344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900000">
              <a:off x="5900170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1148183" y="4589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1148183" y="32875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1148183" y="198572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5" name="pl134"/>
            <p:cNvSpPr/>
            <p:nvPr/>
          </p:nvSpPr>
          <p:spPr>
            <a:xfrm>
              <a:off x="1300330" y="4630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300330" y="3329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300330" y="20274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3813761" y="6301811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880919" y="3585998"/>
              <a:ext cx="3027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1335124" y="946662"/>
              <a:ext cx="168663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= 500, h(%) = (2,2,2)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2024-02-04T17:32:54Z</dcterms:modified>
  <cp:category/>
</cp:coreProperties>
</file>