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72969" y="1423720"/>
              <a:ext cx="45463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72969" y="497951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72969" y="3637703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72969" y="229589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72969" y="5650415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72969" y="4308607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72969" y="2966799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72969" y="1624991"/>
              <a:ext cx="454638" cy="0"/>
            </a:xfrm>
            <a:custGeom>
              <a:avLst/>
              <a:pathLst>
                <a:path w="454638" h="0">
                  <a:moveTo>
                    <a:pt x="0" y="0"/>
                  </a:moveTo>
                  <a:lnTo>
                    <a:pt x="454638" y="0"/>
                  </a:lnTo>
                  <a:lnTo>
                    <a:pt x="4546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028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475462" y="16170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1475462" y="20496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00288" y="2141105"/>
              <a:ext cx="0" cy="747016"/>
            </a:xfrm>
            <a:custGeom>
              <a:avLst/>
              <a:pathLst>
                <a:path w="0" h="747016">
                  <a:moveTo>
                    <a:pt x="0" y="7470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00288" y="3401078"/>
              <a:ext cx="0" cy="541830"/>
            </a:xfrm>
            <a:custGeom>
              <a:avLst/>
              <a:pathLst>
                <a:path w="0" h="541830">
                  <a:moveTo>
                    <a:pt x="0" y="0"/>
                  </a:moveTo>
                  <a:lnTo>
                    <a:pt x="0" y="5418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358213" y="2888121"/>
              <a:ext cx="284148" cy="512956"/>
            </a:xfrm>
            <a:custGeom>
              <a:avLst/>
              <a:pathLst>
                <a:path w="284148" h="512956">
                  <a:moveTo>
                    <a:pt x="0" y="0"/>
                  </a:moveTo>
                  <a:lnTo>
                    <a:pt x="0" y="512956"/>
                  </a:lnTo>
                  <a:lnTo>
                    <a:pt x="284148" y="51295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58213" y="3191667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797196" y="1423720"/>
              <a:ext cx="1212368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97196" y="497951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97196" y="3637703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7196" y="229589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797196" y="5650415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7196" y="4308607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797196" y="2966799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797196" y="1624991"/>
              <a:ext cx="1212368" cy="0"/>
            </a:xfrm>
            <a:custGeom>
              <a:avLst/>
              <a:pathLst>
                <a:path w="1212368" h="0">
                  <a:moveTo>
                    <a:pt x="0" y="0"/>
                  </a:moveTo>
                  <a:lnTo>
                    <a:pt x="1212368" y="0"/>
                  </a:lnTo>
                  <a:lnTo>
                    <a:pt x="121236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02451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0338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8224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024515" y="1657254"/>
              <a:ext cx="0" cy="439886"/>
            </a:xfrm>
            <a:custGeom>
              <a:avLst/>
              <a:pathLst>
                <a:path w="0" h="439886">
                  <a:moveTo>
                    <a:pt x="0" y="4398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024515" y="2408613"/>
              <a:ext cx="0" cy="276325"/>
            </a:xfrm>
            <a:custGeom>
              <a:avLst/>
              <a:pathLst>
                <a:path w="0" h="276325">
                  <a:moveTo>
                    <a:pt x="0" y="0"/>
                  </a:moveTo>
                  <a:lnTo>
                    <a:pt x="0" y="2763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882441" y="2097140"/>
              <a:ext cx="284148" cy="311473"/>
            </a:xfrm>
            <a:custGeom>
              <a:avLst/>
              <a:pathLst>
                <a:path w="284148" h="311473">
                  <a:moveTo>
                    <a:pt x="0" y="0"/>
                  </a:moveTo>
                  <a:lnTo>
                    <a:pt x="0" y="311473"/>
                  </a:lnTo>
                  <a:lnTo>
                    <a:pt x="284148" y="311473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882441" y="2252910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78554" y="26615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78554" y="18442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78554" y="18555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78554" y="27158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78554" y="27578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03380" y="1946094"/>
              <a:ext cx="0" cy="235946"/>
            </a:xfrm>
            <a:custGeom>
              <a:avLst/>
              <a:pathLst>
                <a:path w="0" h="235946">
                  <a:moveTo>
                    <a:pt x="0" y="2359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03380" y="2378286"/>
              <a:ext cx="0" cy="193042"/>
            </a:xfrm>
            <a:custGeom>
              <a:avLst/>
              <a:pathLst>
                <a:path w="0" h="193042">
                  <a:moveTo>
                    <a:pt x="0" y="0"/>
                  </a:moveTo>
                  <a:lnTo>
                    <a:pt x="0" y="1930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261306" y="2182041"/>
              <a:ext cx="284148" cy="196244"/>
            </a:xfrm>
            <a:custGeom>
              <a:avLst/>
              <a:pathLst>
                <a:path w="284148" h="196244">
                  <a:moveTo>
                    <a:pt x="0" y="0"/>
                  </a:moveTo>
                  <a:lnTo>
                    <a:pt x="0" y="196244"/>
                  </a:lnTo>
                  <a:lnTo>
                    <a:pt x="284148" y="19624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261306" y="2282226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57420" y="27330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757420" y="18217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57420" y="16682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57420" y="1845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57420" y="18305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82245" y="1936891"/>
              <a:ext cx="0" cy="249279"/>
            </a:xfrm>
            <a:custGeom>
              <a:avLst/>
              <a:pathLst>
                <a:path w="0" h="249279">
                  <a:moveTo>
                    <a:pt x="0" y="2492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82245" y="2377309"/>
              <a:ext cx="0" cy="155408"/>
            </a:xfrm>
            <a:custGeom>
              <a:avLst/>
              <a:pathLst>
                <a:path w="0" h="155408">
                  <a:moveTo>
                    <a:pt x="0" y="0"/>
                  </a:moveTo>
                  <a:lnTo>
                    <a:pt x="0" y="1554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640171" y="2186170"/>
              <a:ext cx="284148" cy="191139"/>
            </a:xfrm>
            <a:custGeom>
              <a:avLst/>
              <a:pathLst>
                <a:path w="284148" h="191139">
                  <a:moveTo>
                    <a:pt x="0" y="0"/>
                  </a:moveTo>
                  <a:lnTo>
                    <a:pt x="0" y="191139"/>
                  </a:lnTo>
                  <a:lnTo>
                    <a:pt x="284148" y="191139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640171" y="2267228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079154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079154" y="497951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079154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079154" y="229589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79154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9154" y="4308607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079154" y="2966799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079154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0647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8533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64203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44306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81647" y="27244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281647" y="32285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81647" y="32512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306473" y="3505264"/>
              <a:ext cx="0" cy="837947"/>
            </a:xfrm>
            <a:custGeom>
              <a:avLst/>
              <a:pathLst>
                <a:path w="0" h="837947">
                  <a:moveTo>
                    <a:pt x="0" y="837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306473" y="4906200"/>
              <a:ext cx="0" cy="380647"/>
            </a:xfrm>
            <a:custGeom>
              <a:avLst/>
              <a:pathLst>
                <a:path w="0" h="380647">
                  <a:moveTo>
                    <a:pt x="0" y="0"/>
                  </a:moveTo>
                  <a:lnTo>
                    <a:pt x="0" y="380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164398" y="4343212"/>
              <a:ext cx="284148" cy="562988"/>
            </a:xfrm>
            <a:custGeom>
              <a:avLst/>
              <a:pathLst>
                <a:path w="284148" h="562988">
                  <a:moveTo>
                    <a:pt x="0" y="0"/>
                  </a:moveTo>
                  <a:lnTo>
                    <a:pt x="0" y="562988"/>
                  </a:lnTo>
                  <a:lnTo>
                    <a:pt x="284148" y="562988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64398" y="466543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660512" y="245794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685338" y="3272902"/>
              <a:ext cx="0" cy="944775"/>
            </a:xfrm>
            <a:custGeom>
              <a:avLst/>
              <a:pathLst>
                <a:path w="0" h="944775">
                  <a:moveTo>
                    <a:pt x="0" y="9447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685338" y="4913376"/>
              <a:ext cx="0" cy="378306"/>
            </a:xfrm>
            <a:custGeom>
              <a:avLst/>
              <a:pathLst>
                <a:path w="0" h="378306">
                  <a:moveTo>
                    <a:pt x="0" y="0"/>
                  </a:moveTo>
                  <a:lnTo>
                    <a:pt x="0" y="3783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543264" y="4217678"/>
              <a:ext cx="284148" cy="695698"/>
            </a:xfrm>
            <a:custGeom>
              <a:avLst/>
              <a:pathLst>
                <a:path w="284148" h="695698">
                  <a:moveTo>
                    <a:pt x="0" y="0"/>
                  </a:moveTo>
                  <a:lnTo>
                    <a:pt x="0" y="695698"/>
                  </a:lnTo>
                  <a:lnTo>
                    <a:pt x="284148" y="695698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43264" y="4653798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039377" y="20602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39377" y="28859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64203" y="3265481"/>
              <a:ext cx="0" cy="945964"/>
            </a:xfrm>
            <a:custGeom>
              <a:avLst/>
              <a:pathLst>
                <a:path w="0" h="945964">
                  <a:moveTo>
                    <a:pt x="0" y="9459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64203" y="4884177"/>
              <a:ext cx="0" cy="406765"/>
            </a:xfrm>
            <a:custGeom>
              <a:avLst/>
              <a:pathLst>
                <a:path w="0" h="406765">
                  <a:moveTo>
                    <a:pt x="0" y="0"/>
                  </a:moveTo>
                  <a:lnTo>
                    <a:pt x="0" y="4067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922129" y="4211445"/>
              <a:ext cx="284148" cy="672732"/>
            </a:xfrm>
            <a:custGeom>
              <a:avLst/>
              <a:pathLst>
                <a:path w="284148" h="672732">
                  <a:moveTo>
                    <a:pt x="0" y="0"/>
                  </a:moveTo>
                  <a:lnTo>
                    <a:pt x="0" y="672732"/>
                  </a:lnTo>
                  <a:lnTo>
                    <a:pt x="284148" y="672732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922129" y="4636149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418242" y="211593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18242" y="3008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18242" y="28799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18242" y="31791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43068" y="3390015"/>
              <a:ext cx="0" cy="888300"/>
            </a:xfrm>
            <a:custGeom>
              <a:avLst/>
              <a:pathLst>
                <a:path w="0" h="888300">
                  <a:moveTo>
                    <a:pt x="0" y="88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43068" y="4880000"/>
              <a:ext cx="0" cy="398073"/>
            </a:xfrm>
            <a:custGeom>
              <a:avLst/>
              <a:pathLst>
                <a:path w="0" h="398073">
                  <a:moveTo>
                    <a:pt x="0" y="0"/>
                  </a:moveTo>
                  <a:lnTo>
                    <a:pt x="0" y="3980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4300994" y="4278315"/>
              <a:ext cx="284148" cy="601684"/>
            </a:xfrm>
            <a:custGeom>
              <a:avLst/>
              <a:pathLst>
                <a:path w="284148" h="601684">
                  <a:moveTo>
                    <a:pt x="0" y="0"/>
                  </a:moveTo>
                  <a:lnTo>
                    <a:pt x="0" y="601684"/>
                  </a:lnTo>
                  <a:lnTo>
                    <a:pt x="284148" y="60168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300994" y="4638750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739977" y="1423720"/>
              <a:ext cx="1591233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739977" y="497951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739977" y="3637703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39977" y="229589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739977" y="5650415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739977" y="4308607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739977" y="2966799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739977" y="1624991"/>
              <a:ext cx="1591233" cy="0"/>
            </a:xfrm>
            <a:custGeom>
              <a:avLst/>
              <a:pathLst>
                <a:path w="1591233" h="0">
                  <a:moveTo>
                    <a:pt x="0" y="0"/>
                  </a:moveTo>
                  <a:lnTo>
                    <a:pt x="1591233" y="0"/>
                  </a:lnTo>
                  <a:lnTo>
                    <a:pt x="15912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9672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34616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502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103891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942470" y="27353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942470" y="36994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942470" y="32136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42470" y="37811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967296" y="3963535"/>
              <a:ext cx="0" cy="592763"/>
            </a:xfrm>
            <a:custGeom>
              <a:avLst/>
              <a:pathLst>
                <a:path w="0" h="592763">
                  <a:moveTo>
                    <a:pt x="0" y="5927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967296" y="5021365"/>
              <a:ext cx="0" cy="365163"/>
            </a:xfrm>
            <a:custGeom>
              <a:avLst/>
              <a:pathLst>
                <a:path w="0" h="365163">
                  <a:moveTo>
                    <a:pt x="0" y="0"/>
                  </a:moveTo>
                  <a:lnTo>
                    <a:pt x="0" y="3651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4825221" y="4556299"/>
              <a:ext cx="284148" cy="465066"/>
            </a:xfrm>
            <a:custGeom>
              <a:avLst/>
              <a:pathLst>
                <a:path w="284148" h="465066">
                  <a:moveTo>
                    <a:pt x="0" y="0"/>
                  </a:moveTo>
                  <a:lnTo>
                    <a:pt x="0" y="465066"/>
                  </a:lnTo>
                  <a:lnTo>
                    <a:pt x="284148" y="465066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25221" y="4839793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321335" y="31802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321335" y="30593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321335" y="24654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21335" y="30804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321335" y="29515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46161" y="3376001"/>
              <a:ext cx="0" cy="715962"/>
            </a:xfrm>
            <a:custGeom>
              <a:avLst/>
              <a:pathLst>
                <a:path w="0" h="715962">
                  <a:moveTo>
                    <a:pt x="0" y="7159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346161" y="4653798"/>
              <a:ext cx="0" cy="539036"/>
            </a:xfrm>
            <a:custGeom>
              <a:avLst/>
              <a:pathLst>
                <a:path w="0" h="539036">
                  <a:moveTo>
                    <a:pt x="0" y="0"/>
                  </a:moveTo>
                  <a:lnTo>
                    <a:pt x="0" y="5390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5204086" y="4091963"/>
              <a:ext cx="284148" cy="561834"/>
            </a:xfrm>
            <a:custGeom>
              <a:avLst/>
              <a:pathLst>
                <a:path w="284148" h="561834">
                  <a:moveTo>
                    <a:pt x="0" y="0"/>
                  </a:moveTo>
                  <a:lnTo>
                    <a:pt x="0" y="561834"/>
                  </a:lnTo>
                  <a:lnTo>
                    <a:pt x="284148" y="56183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204086" y="4386404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700200" y="31747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700200" y="33681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700200" y="23406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00200" y="33597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700200" y="30978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700200" y="34751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725026" y="3660989"/>
              <a:ext cx="0" cy="589532"/>
            </a:xfrm>
            <a:custGeom>
              <a:avLst/>
              <a:pathLst>
                <a:path w="0" h="589532">
                  <a:moveTo>
                    <a:pt x="0" y="5895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725026" y="4708563"/>
              <a:ext cx="0" cy="508050"/>
            </a:xfrm>
            <a:custGeom>
              <a:avLst/>
              <a:pathLst>
                <a:path w="0" h="508050">
                  <a:moveTo>
                    <a:pt x="0" y="0"/>
                  </a:moveTo>
                  <a:lnTo>
                    <a:pt x="0" y="508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5582952" y="4250521"/>
              <a:ext cx="284148" cy="458041"/>
            </a:xfrm>
            <a:custGeom>
              <a:avLst/>
              <a:pathLst>
                <a:path w="284148" h="458041">
                  <a:moveTo>
                    <a:pt x="0" y="0"/>
                  </a:moveTo>
                  <a:lnTo>
                    <a:pt x="0" y="458041"/>
                  </a:lnTo>
                  <a:lnTo>
                    <a:pt x="284148" y="458041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582952" y="4477392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079065" y="26812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6079065" y="35781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6079065" y="31121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6079065" y="355430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6103891" y="3926366"/>
              <a:ext cx="0" cy="591574"/>
            </a:xfrm>
            <a:custGeom>
              <a:avLst/>
              <a:pathLst>
                <a:path w="0" h="591574">
                  <a:moveTo>
                    <a:pt x="0" y="5915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103891" y="4977845"/>
              <a:ext cx="0" cy="355736"/>
            </a:xfrm>
            <a:custGeom>
              <a:avLst/>
              <a:pathLst>
                <a:path w="0" h="355736">
                  <a:moveTo>
                    <a:pt x="0" y="0"/>
                  </a:moveTo>
                  <a:lnTo>
                    <a:pt x="0" y="3557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5961817" y="4517941"/>
              <a:ext cx="284148" cy="459904"/>
            </a:xfrm>
            <a:custGeom>
              <a:avLst/>
              <a:pathLst>
                <a:path w="284148" h="459904">
                  <a:moveTo>
                    <a:pt x="0" y="0"/>
                  </a:moveTo>
                  <a:lnTo>
                    <a:pt x="0" y="459904"/>
                  </a:lnTo>
                  <a:lnTo>
                    <a:pt x="284148" y="459904"/>
                  </a:lnTo>
                  <a:lnTo>
                    <a:pt x="284148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961817" y="4752160"/>
              <a:ext cx="284148" cy="0"/>
            </a:xfrm>
            <a:custGeom>
              <a:avLst/>
              <a:pathLst>
                <a:path w="284148" h="0">
                  <a:moveTo>
                    <a:pt x="0" y="0"/>
                  </a:moveTo>
                  <a:lnTo>
                    <a:pt x="2841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272969" y="1208857"/>
              <a:ext cx="45463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1338787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41" name="rc140"/>
            <p:cNvSpPr/>
            <p:nvPr/>
          </p:nvSpPr>
          <p:spPr>
            <a:xfrm>
              <a:off x="1797196" y="1208857"/>
              <a:ext cx="1212368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2226327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43" name="rc142"/>
            <p:cNvSpPr/>
            <p:nvPr/>
          </p:nvSpPr>
          <p:spPr>
            <a:xfrm>
              <a:off x="3079154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3586094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45" name="rc144"/>
            <p:cNvSpPr/>
            <p:nvPr/>
          </p:nvSpPr>
          <p:spPr>
            <a:xfrm>
              <a:off x="4739977" y="1208857"/>
              <a:ext cx="159123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5156848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47" name="pl146"/>
            <p:cNvSpPr/>
            <p:nvPr/>
          </p:nvSpPr>
          <p:spPr>
            <a:xfrm>
              <a:off x="150028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 rot="-900000">
              <a:off x="927451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49" name="pl148"/>
            <p:cNvSpPr/>
            <p:nvPr/>
          </p:nvSpPr>
          <p:spPr>
            <a:xfrm>
              <a:off x="202451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40338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224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 rot="-900000">
              <a:off x="1894394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900000">
              <a:off x="2273260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900000">
              <a:off x="2651941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330647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68533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64203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44306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 rot="-900000">
              <a:off x="3099845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900000">
              <a:off x="347888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900000">
              <a:off x="3857752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900000">
              <a:off x="4236434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63" name="pl162"/>
            <p:cNvSpPr/>
            <p:nvPr/>
          </p:nvSpPr>
          <p:spPr>
            <a:xfrm>
              <a:off x="49672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34616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502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6103891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 rot="-900000">
              <a:off x="4760668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900000">
              <a:off x="5139710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900000">
              <a:off x="551857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900000">
              <a:off x="5897256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148183" y="56087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148183" y="42682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148183" y="292647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148183" y="158324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5" name="pl174"/>
            <p:cNvSpPr/>
            <p:nvPr/>
          </p:nvSpPr>
          <p:spPr>
            <a:xfrm>
              <a:off x="1238174" y="56504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38174" y="4308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38174" y="296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38174" y="162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3782683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272969" y="946662"/>
              <a:ext cx="159339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80, h(%) = (5,5,5)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2024-01-25T22:15:38Z</dcterms:modified>
  <cp:category/>
</cp:coreProperties>
</file>