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35124" y="1423720"/>
              <a:ext cx="448811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35124" y="5552191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35124" y="4133117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35124" y="2714043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35124" y="4842654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35124" y="3423580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35124" y="2004506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59530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59530" y="2243062"/>
              <a:ext cx="0" cy="220967"/>
            </a:xfrm>
            <a:custGeom>
              <a:avLst/>
              <a:pathLst>
                <a:path w="0" h="220967">
                  <a:moveTo>
                    <a:pt x="0" y="2209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59530" y="2846138"/>
              <a:ext cx="0" cy="481521"/>
            </a:xfrm>
            <a:custGeom>
              <a:avLst/>
              <a:pathLst>
                <a:path w="0" h="481521">
                  <a:moveTo>
                    <a:pt x="0" y="0"/>
                  </a:moveTo>
                  <a:lnTo>
                    <a:pt x="0" y="48152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1419276" y="2464029"/>
              <a:ext cx="280506" cy="382109"/>
            </a:xfrm>
            <a:custGeom>
              <a:avLst/>
              <a:pathLst>
                <a:path w="280506" h="382109">
                  <a:moveTo>
                    <a:pt x="0" y="0"/>
                  </a:moveTo>
                  <a:lnTo>
                    <a:pt x="0" y="382109"/>
                  </a:lnTo>
                  <a:lnTo>
                    <a:pt x="280506" y="382109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19276" y="2722974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853524" y="1423720"/>
              <a:ext cx="1196829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853524" y="5552191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3524" y="4133117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53524" y="2714043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53524" y="4842654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853524" y="3423580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53524" y="2004506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77930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51939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25949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077930" y="1624991"/>
              <a:ext cx="0" cy="78577"/>
            </a:xfrm>
            <a:custGeom>
              <a:avLst/>
              <a:pathLst>
                <a:path w="0" h="78577">
                  <a:moveTo>
                    <a:pt x="0" y="785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077930" y="1879405"/>
              <a:ext cx="0" cy="182818"/>
            </a:xfrm>
            <a:custGeom>
              <a:avLst/>
              <a:pathLst>
                <a:path w="0" h="182818">
                  <a:moveTo>
                    <a:pt x="0" y="0"/>
                  </a:moveTo>
                  <a:lnTo>
                    <a:pt x="0" y="18281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1937677" y="1703568"/>
              <a:ext cx="280506" cy="175836"/>
            </a:xfrm>
            <a:custGeom>
              <a:avLst/>
              <a:pathLst>
                <a:path w="280506" h="175836">
                  <a:moveTo>
                    <a:pt x="0" y="0"/>
                  </a:moveTo>
                  <a:lnTo>
                    <a:pt x="0" y="175836"/>
                  </a:lnTo>
                  <a:lnTo>
                    <a:pt x="280506" y="175836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7677" y="1773537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51939" y="1725658"/>
              <a:ext cx="0" cy="66851"/>
            </a:xfrm>
            <a:custGeom>
              <a:avLst/>
              <a:pathLst>
                <a:path w="0" h="66851">
                  <a:moveTo>
                    <a:pt x="0" y="668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51939" y="1952833"/>
              <a:ext cx="0" cy="141519"/>
            </a:xfrm>
            <a:custGeom>
              <a:avLst/>
              <a:pathLst>
                <a:path w="0" h="141519">
                  <a:moveTo>
                    <a:pt x="0" y="0"/>
                  </a:moveTo>
                  <a:lnTo>
                    <a:pt x="0" y="1415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2311686" y="1792510"/>
              <a:ext cx="280506" cy="160322"/>
            </a:xfrm>
            <a:custGeom>
              <a:avLst/>
              <a:pathLst>
                <a:path w="280506" h="160322">
                  <a:moveTo>
                    <a:pt x="0" y="0"/>
                  </a:moveTo>
                  <a:lnTo>
                    <a:pt x="0" y="160322"/>
                  </a:lnTo>
                  <a:lnTo>
                    <a:pt x="280506" y="160322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11686" y="1851489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825949" y="1781246"/>
              <a:ext cx="0" cy="69239"/>
            </a:xfrm>
            <a:custGeom>
              <a:avLst/>
              <a:pathLst>
                <a:path w="0" h="69239">
                  <a:moveTo>
                    <a:pt x="0" y="692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825949" y="2005169"/>
              <a:ext cx="0" cy="82514"/>
            </a:xfrm>
            <a:custGeom>
              <a:avLst/>
              <a:pathLst>
                <a:path w="0" h="82514">
                  <a:moveTo>
                    <a:pt x="0" y="0"/>
                  </a:moveTo>
                  <a:lnTo>
                    <a:pt x="0" y="8251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2685695" y="1850486"/>
              <a:ext cx="280506" cy="154683"/>
            </a:xfrm>
            <a:custGeom>
              <a:avLst/>
              <a:pathLst>
                <a:path w="280506" h="154683">
                  <a:moveTo>
                    <a:pt x="0" y="0"/>
                  </a:moveTo>
                  <a:lnTo>
                    <a:pt x="0" y="154683"/>
                  </a:lnTo>
                  <a:lnTo>
                    <a:pt x="280506" y="154683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685695" y="1940236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3119943" y="1423720"/>
              <a:ext cx="1570839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119943" y="5552191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119943" y="4133117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119943" y="2714043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119943" y="4842654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119943" y="3423580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19943" y="2004506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344349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718358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92367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466377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344349" y="4543855"/>
              <a:ext cx="0" cy="207974"/>
            </a:xfrm>
            <a:custGeom>
              <a:avLst/>
              <a:pathLst>
                <a:path w="0" h="207974">
                  <a:moveTo>
                    <a:pt x="0" y="2079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44349" y="4978750"/>
              <a:ext cx="0" cy="86187"/>
            </a:xfrm>
            <a:custGeom>
              <a:avLst/>
              <a:pathLst>
                <a:path w="0" h="86187">
                  <a:moveTo>
                    <a:pt x="0" y="0"/>
                  </a:moveTo>
                  <a:lnTo>
                    <a:pt x="0" y="8618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3204095" y="4751829"/>
              <a:ext cx="280506" cy="226921"/>
            </a:xfrm>
            <a:custGeom>
              <a:avLst/>
              <a:pathLst>
                <a:path w="280506" h="226921">
                  <a:moveTo>
                    <a:pt x="0" y="0"/>
                  </a:moveTo>
                  <a:lnTo>
                    <a:pt x="0" y="226921"/>
                  </a:lnTo>
                  <a:lnTo>
                    <a:pt x="280506" y="226921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204095" y="4850161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718358" y="4601735"/>
              <a:ext cx="0" cy="142124"/>
            </a:xfrm>
            <a:custGeom>
              <a:avLst/>
              <a:pathLst>
                <a:path w="0" h="142124">
                  <a:moveTo>
                    <a:pt x="0" y="1421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718358" y="4901492"/>
              <a:ext cx="0" cy="224802"/>
            </a:xfrm>
            <a:custGeom>
              <a:avLst/>
              <a:pathLst>
                <a:path w="0" h="224802">
                  <a:moveTo>
                    <a:pt x="0" y="0"/>
                  </a:moveTo>
                  <a:lnTo>
                    <a:pt x="0" y="22480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578105" y="4743860"/>
              <a:ext cx="280506" cy="157632"/>
            </a:xfrm>
            <a:custGeom>
              <a:avLst/>
              <a:pathLst>
                <a:path w="280506" h="157632">
                  <a:moveTo>
                    <a:pt x="0" y="0"/>
                  </a:moveTo>
                  <a:lnTo>
                    <a:pt x="0" y="157632"/>
                  </a:lnTo>
                  <a:lnTo>
                    <a:pt x="280506" y="157632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578105" y="4847127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92367" y="4504440"/>
              <a:ext cx="0" cy="200963"/>
            </a:xfrm>
            <a:custGeom>
              <a:avLst/>
              <a:pathLst>
                <a:path w="0" h="200963">
                  <a:moveTo>
                    <a:pt x="0" y="2009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92367" y="4884164"/>
              <a:ext cx="0" cy="179114"/>
            </a:xfrm>
            <a:custGeom>
              <a:avLst/>
              <a:pathLst>
                <a:path w="0" h="179114">
                  <a:moveTo>
                    <a:pt x="0" y="0"/>
                  </a:moveTo>
                  <a:lnTo>
                    <a:pt x="0" y="17911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952114" y="4705404"/>
              <a:ext cx="280506" cy="178760"/>
            </a:xfrm>
            <a:custGeom>
              <a:avLst/>
              <a:pathLst>
                <a:path w="280506" h="178760">
                  <a:moveTo>
                    <a:pt x="0" y="0"/>
                  </a:moveTo>
                  <a:lnTo>
                    <a:pt x="0" y="178760"/>
                  </a:lnTo>
                  <a:lnTo>
                    <a:pt x="280506" y="178760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952114" y="4813304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466377" y="4458101"/>
              <a:ext cx="0" cy="264666"/>
            </a:xfrm>
            <a:custGeom>
              <a:avLst/>
              <a:pathLst>
                <a:path w="0" h="264666">
                  <a:moveTo>
                    <a:pt x="0" y="2646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466377" y="4928473"/>
              <a:ext cx="0" cy="105352"/>
            </a:xfrm>
            <a:custGeom>
              <a:avLst/>
              <a:pathLst>
                <a:path w="0" h="105352">
                  <a:moveTo>
                    <a:pt x="0" y="0"/>
                  </a:moveTo>
                  <a:lnTo>
                    <a:pt x="0" y="1053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4326123" y="4722768"/>
              <a:ext cx="280506" cy="205705"/>
            </a:xfrm>
            <a:custGeom>
              <a:avLst/>
              <a:pathLst>
                <a:path w="280506" h="205705">
                  <a:moveTo>
                    <a:pt x="0" y="0"/>
                  </a:moveTo>
                  <a:lnTo>
                    <a:pt x="0" y="205705"/>
                  </a:lnTo>
                  <a:lnTo>
                    <a:pt x="280506" y="205705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326123" y="4798427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760371" y="1423720"/>
              <a:ext cx="1570839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760371" y="5552191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760371" y="4133117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760371" y="2714043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760371" y="4842654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760371" y="3423580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760371" y="2004506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984777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358786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732796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6106805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959951" y="440938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959951" y="52007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984777" y="4592095"/>
              <a:ext cx="0" cy="127351"/>
            </a:xfrm>
            <a:custGeom>
              <a:avLst/>
              <a:pathLst>
                <a:path w="0" h="127351">
                  <a:moveTo>
                    <a:pt x="0" y="1273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984777" y="4852158"/>
              <a:ext cx="0" cy="137811"/>
            </a:xfrm>
            <a:custGeom>
              <a:avLst/>
              <a:pathLst>
                <a:path w="0" h="137811">
                  <a:moveTo>
                    <a:pt x="0" y="0"/>
                  </a:moveTo>
                  <a:lnTo>
                    <a:pt x="0" y="13781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4844523" y="4719446"/>
              <a:ext cx="280506" cy="132712"/>
            </a:xfrm>
            <a:custGeom>
              <a:avLst/>
              <a:pathLst>
                <a:path w="280506" h="132712">
                  <a:moveTo>
                    <a:pt x="0" y="0"/>
                  </a:moveTo>
                  <a:lnTo>
                    <a:pt x="0" y="132712"/>
                  </a:lnTo>
                  <a:lnTo>
                    <a:pt x="280506" y="132712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844523" y="4774930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5333960" y="421250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333960" y="41112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358786" y="4427720"/>
              <a:ext cx="0" cy="264644"/>
            </a:xfrm>
            <a:custGeom>
              <a:avLst/>
              <a:pathLst>
                <a:path w="0" h="264644">
                  <a:moveTo>
                    <a:pt x="0" y="2646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5358786" y="4929429"/>
              <a:ext cx="0" cy="248893"/>
            </a:xfrm>
            <a:custGeom>
              <a:avLst/>
              <a:pathLst>
                <a:path w="0" h="248893">
                  <a:moveTo>
                    <a:pt x="0" y="0"/>
                  </a:moveTo>
                  <a:lnTo>
                    <a:pt x="0" y="2488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5218533" y="4692365"/>
              <a:ext cx="280506" cy="237064"/>
            </a:xfrm>
            <a:custGeom>
              <a:avLst/>
              <a:pathLst>
                <a:path w="280506" h="237064">
                  <a:moveTo>
                    <a:pt x="0" y="0"/>
                  </a:moveTo>
                  <a:lnTo>
                    <a:pt x="0" y="237064"/>
                  </a:lnTo>
                  <a:lnTo>
                    <a:pt x="280506" y="237064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218533" y="4813499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732796" y="4437002"/>
              <a:ext cx="0" cy="404154"/>
            </a:xfrm>
            <a:custGeom>
              <a:avLst/>
              <a:pathLst>
                <a:path w="0" h="404154">
                  <a:moveTo>
                    <a:pt x="0" y="4041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732796" y="5166954"/>
              <a:ext cx="0" cy="169303"/>
            </a:xfrm>
            <a:custGeom>
              <a:avLst/>
              <a:pathLst>
                <a:path w="0" h="169303">
                  <a:moveTo>
                    <a:pt x="0" y="0"/>
                  </a:moveTo>
                  <a:lnTo>
                    <a:pt x="0" y="16930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5592542" y="4841157"/>
              <a:ext cx="280506" cy="325797"/>
            </a:xfrm>
            <a:custGeom>
              <a:avLst/>
              <a:pathLst>
                <a:path w="280506" h="325797">
                  <a:moveTo>
                    <a:pt x="0" y="0"/>
                  </a:moveTo>
                  <a:lnTo>
                    <a:pt x="0" y="325797"/>
                  </a:lnTo>
                  <a:lnTo>
                    <a:pt x="280506" y="325797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592542" y="5035648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6106805" y="5298009"/>
              <a:ext cx="0" cy="113761"/>
            </a:xfrm>
            <a:custGeom>
              <a:avLst/>
              <a:pathLst>
                <a:path w="0" h="113761">
                  <a:moveTo>
                    <a:pt x="0" y="1137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106805" y="5572135"/>
              <a:ext cx="0" cy="78280"/>
            </a:xfrm>
            <a:custGeom>
              <a:avLst/>
              <a:pathLst>
                <a:path w="0" h="78280">
                  <a:moveTo>
                    <a:pt x="0" y="0"/>
                  </a:moveTo>
                  <a:lnTo>
                    <a:pt x="0" y="7828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5966551" y="5411771"/>
              <a:ext cx="280506" cy="160363"/>
            </a:xfrm>
            <a:custGeom>
              <a:avLst/>
              <a:pathLst>
                <a:path w="280506" h="160363">
                  <a:moveTo>
                    <a:pt x="0" y="0"/>
                  </a:moveTo>
                  <a:lnTo>
                    <a:pt x="0" y="160363"/>
                  </a:lnTo>
                  <a:lnTo>
                    <a:pt x="280506" y="160363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966551" y="5482989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335124" y="1208857"/>
              <a:ext cx="448811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398029" y="1252769"/>
              <a:ext cx="323001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Target</a:t>
              </a:r>
            </a:p>
          </p:txBody>
        </p:sp>
        <p:sp>
          <p:nvSpPr>
            <p:cNvPr id="100" name="rc99"/>
            <p:cNvSpPr/>
            <p:nvPr/>
          </p:nvSpPr>
          <p:spPr>
            <a:xfrm>
              <a:off x="1853524" y="1208857"/>
              <a:ext cx="119682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2274886" y="1273560"/>
              <a:ext cx="35410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Source</a:t>
              </a:r>
            </a:p>
          </p:txBody>
        </p:sp>
        <p:sp>
          <p:nvSpPr>
            <p:cNvPr id="102" name="rc101"/>
            <p:cNvSpPr/>
            <p:nvPr/>
          </p:nvSpPr>
          <p:spPr>
            <a:xfrm>
              <a:off x="3119943" y="1208857"/>
              <a:ext cx="157083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3616686" y="1273505"/>
              <a:ext cx="577353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COMMUTE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4760371" y="1208857"/>
              <a:ext cx="157083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167046" y="1273505"/>
              <a:ext cx="75749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fastCOMMUTE</a:t>
              </a:r>
            </a:p>
          </p:txBody>
        </p:sp>
        <p:sp>
          <p:nvSpPr>
            <p:cNvPr id="106" name="pl105"/>
            <p:cNvSpPr/>
            <p:nvPr/>
          </p:nvSpPr>
          <p:spPr>
            <a:xfrm>
              <a:off x="1559530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 rot="-900000">
              <a:off x="986693" y="5964793"/>
              <a:ext cx="590014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Target-Only</a:t>
              </a:r>
            </a:p>
          </p:txBody>
        </p:sp>
        <p:sp>
          <p:nvSpPr>
            <p:cNvPr id="108" name="pl107"/>
            <p:cNvSpPr/>
            <p:nvPr/>
          </p:nvSpPr>
          <p:spPr>
            <a:xfrm>
              <a:off x="2077930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451939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825949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 rot="-900000">
              <a:off x="1947809" y="5931120"/>
              <a:ext cx="14286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w1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900000">
              <a:off x="2321819" y="5931120"/>
              <a:ext cx="14286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w2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900000">
              <a:off x="2695644" y="5929725"/>
              <a:ext cx="14286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w3</a:t>
              </a:r>
            </a:p>
          </p:txBody>
        </p:sp>
        <p:sp>
          <p:nvSpPr>
            <p:cNvPr id="114" name="pl113"/>
            <p:cNvSpPr/>
            <p:nvPr/>
          </p:nvSpPr>
          <p:spPr>
            <a:xfrm>
              <a:off x="3344349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718358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092367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466377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 rot="-900000">
              <a:off x="3137721" y="5939828"/>
              <a:ext cx="22051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M=0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900000">
              <a:off x="3511907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900000">
              <a:off x="3885916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M=2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900000">
              <a:off x="4259742" y="5939774"/>
              <a:ext cx="22051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M=3</a:t>
              </a:r>
            </a:p>
          </p:txBody>
        </p:sp>
        <p:sp>
          <p:nvSpPr>
            <p:cNvPr id="122" name="pl121"/>
            <p:cNvSpPr/>
            <p:nvPr/>
          </p:nvSpPr>
          <p:spPr>
            <a:xfrm>
              <a:off x="4984777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358786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5732796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6106805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5"/>
            <p:cNvSpPr/>
            <p:nvPr/>
          </p:nvSpPr>
          <p:spPr>
            <a:xfrm rot="-900000">
              <a:off x="4778149" y="5939828"/>
              <a:ext cx="22051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M=0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900000">
              <a:off x="5152335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M=1</a:t>
              </a:r>
            </a:p>
          </p:txBody>
        </p:sp>
        <p:sp>
          <p:nvSpPr>
            <p:cNvPr id="128" name="tx127"/>
            <p:cNvSpPr/>
            <p:nvPr/>
          </p:nvSpPr>
          <p:spPr>
            <a:xfrm rot="-900000">
              <a:off x="5526344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M=2</a:t>
              </a:r>
            </a:p>
          </p:txBody>
        </p:sp>
        <p:sp>
          <p:nvSpPr>
            <p:cNvPr id="129" name="tx128"/>
            <p:cNvSpPr/>
            <p:nvPr/>
          </p:nvSpPr>
          <p:spPr>
            <a:xfrm rot="-900000">
              <a:off x="5900170" y="5939774"/>
              <a:ext cx="22051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M=3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1148183" y="48009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1148183" y="33818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1148183" y="196276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3" name="pl132"/>
            <p:cNvSpPr/>
            <p:nvPr/>
          </p:nvSpPr>
          <p:spPr>
            <a:xfrm>
              <a:off x="1300330" y="48426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1300330" y="34235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1300330" y="20045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3813761" y="6301811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880919" y="3585998"/>
              <a:ext cx="3027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MSE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1335124" y="946662"/>
              <a:ext cx="1686631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 = 500, h(%) = (4,4,4)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2024-02-04T17:32:55Z</dcterms:modified>
  <cp:category/>
</cp:coreProperties>
</file>