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72969" y="1423720"/>
              <a:ext cx="454638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72969" y="5247873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72969" y="4442788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72969" y="3637703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72969" y="2832618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72969" y="2027533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72969" y="5650415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272969" y="4845330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272969" y="4040246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72969" y="3235161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272969" y="2430076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272969" y="1624991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0028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475462" y="16806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475462" y="17243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1475462" y="18874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500288" y="2004049"/>
              <a:ext cx="0" cy="655169"/>
            </a:xfrm>
            <a:custGeom>
              <a:avLst/>
              <a:pathLst>
                <a:path w="0" h="655169">
                  <a:moveTo>
                    <a:pt x="0" y="6551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00288" y="3149230"/>
              <a:ext cx="0" cy="605416"/>
            </a:xfrm>
            <a:custGeom>
              <a:avLst/>
              <a:pathLst>
                <a:path w="0" h="605416">
                  <a:moveTo>
                    <a:pt x="0" y="0"/>
                  </a:moveTo>
                  <a:lnTo>
                    <a:pt x="0" y="6054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358213" y="2659218"/>
              <a:ext cx="284148" cy="490011"/>
            </a:xfrm>
            <a:custGeom>
              <a:avLst/>
              <a:pathLst>
                <a:path w="284148" h="490011">
                  <a:moveTo>
                    <a:pt x="0" y="0"/>
                  </a:moveTo>
                  <a:lnTo>
                    <a:pt x="0" y="490011"/>
                  </a:lnTo>
                  <a:lnTo>
                    <a:pt x="284148" y="490011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358213" y="2939526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797196" y="1423720"/>
              <a:ext cx="1212368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797196" y="5247873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797196" y="4442788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797196" y="3637703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797196" y="2832618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797196" y="2027533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97196" y="5650415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797196" y="4845330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797196" y="4040246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797196" y="3235161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97196" y="2430076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97196" y="1624991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2451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0338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8224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9689" y="406330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99689" y="34359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999689" y="40250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99689" y="40432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24515" y="3584577"/>
              <a:ext cx="0" cy="154761"/>
            </a:xfrm>
            <a:custGeom>
              <a:avLst/>
              <a:pathLst>
                <a:path w="0" h="154761">
                  <a:moveTo>
                    <a:pt x="0" y="1547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24515" y="3863453"/>
              <a:ext cx="0" cy="149773"/>
            </a:xfrm>
            <a:custGeom>
              <a:avLst/>
              <a:pathLst>
                <a:path w="0" h="149773">
                  <a:moveTo>
                    <a:pt x="0" y="0"/>
                  </a:moveTo>
                  <a:lnTo>
                    <a:pt x="0" y="1497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882441" y="3739338"/>
              <a:ext cx="284148" cy="124115"/>
            </a:xfrm>
            <a:custGeom>
              <a:avLst/>
              <a:pathLst>
                <a:path w="284148" h="124115">
                  <a:moveTo>
                    <a:pt x="0" y="0"/>
                  </a:moveTo>
                  <a:lnTo>
                    <a:pt x="0" y="124115"/>
                  </a:lnTo>
                  <a:lnTo>
                    <a:pt x="284148" y="124115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82441" y="3788459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03380" y="3798633"/>
              <a:ext cx="0" cy="161376"/>
            </a:xfrm>
            <a:custGeom>
              <a:avLst/>
              <a:pathLst>
                <a:path w="0" h="161376">
                  <a:moveTo>
                    <a:pt x="0" y="161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03380" y="4093051"/>
              <a:ext cx="0" cy="145959"/>
            </a:xfrm>
            <a:custGeom>
              <a:avLst/>
              <a:pathLst>
                <a:path w="0" h="145959">
                  <a:moveTo>
                    <a:pt x="0" y="0"/>
                  </a:moveTo>
                  <a:lnTo>
                    <a:pt x="0" y="1459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261306" y="3960009"/>
              <a:ext cx="284148" cy="133042"/>
            </a:xfrm>
            <a:custGeom>
              <a:avLst/>
              <a:pathLst>
                <a:path w="284148" h="133042">
                  <a:moveTo>
                    <a:pt x="0" y="0"/>
                  </a:moveTo>
                  <a:lnTo>
                    <a:pt x="0" y="133042"/>
                  </a:lnTo>
                  <a:lnTo>
                    <a:pt x="284148" y="133042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61306" y="4046106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757420" y="42864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82245" y="3955959"/>
              <a:ext cx="0" cy="107389"/>
            </a:xfrm>
            <a:custGeom>
              <a:avLst/>
              <a:pathLst>
                <a:path w="0" h="107389">
                  <a:moveTo>
                    <a:pt x="0" y="107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82245" y="4159618"/>
              <a:ext cx="0" cy="137760"/>
            </a:xfrm>
            <a:custGeom>
              <a:avLst/>
              <a:pathLst>
                <a:path w="0" h="137760">
                  <a:moveTo>
                    <a:pt x="0" y="0"/>
                  </a:moveTo>
                  <a:lnTo>
                    <a:pt x="0" y="1377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640171" y="4063349"/>
              <a:ext cx="284148" cy="96269"/>
            </a:xfrm>
            <a:custGeom>
              <a:avLst/>
              <a:pathLst>
                <a:path w="284148" h="96269">
                  <a:moveTo>
                    <a:pt x="0" y="0"/>
                  </a:moveTo>
                  <a:lnTo>
                    <a:pt x="0" y="96269"/>
                  </a:lnTo>
                  <a:lnTo>
                    <a:pt x="284148" y="96269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640171" y="4101984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079154" y="1423720"/>
              <a:ext cx="1591233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9154" y="524787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079154" y="4442788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079154" y="363770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079154" y="2832618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079154" y="202753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079154" y="565041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79154" y="4845330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079154" y="4040246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079154" y="323516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079154" y="2430076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079154" y="162499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306473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68533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64203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44306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81647" y="42324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06473" y="4507411"/>
              <a:ext cx="0" cy="329625"/>
            </a:xfrm>
            <a:custGeom>
              <a:avLst/>
              <a:pathLst>
                <a:path w="0" h="329625">
                  <a:moveTo>
                    <a:pt x="0" y="3296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306473" y="5129659"/>
              <a:ext cx="0" cy="277233"/>
            </a:xfrm>
            <a:custGeom>
              <a:avLst/>
              <a:pathLst>
                <a:path w="0" h="277233">
                  <a:moveTo>
                    <a:pt x="0" y="0"/>
                  </a:moveTo>
                  <a:lnTo>
                    <a:pt x="0" y="2772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164398" y="4837036"/>
              <a:ext cx="284148" cy="292622"/>
            </a:xfrm>
            <a:custGeom>
              <a:avLst/>
              <a:pathLst>
                <a:path w="284148" h="292622">
                  <a:moveTo>
                    <a:pt x="0" y="0"/>
                  </a:moveTo>
                  <a:lnTo>
                    <a:pt x="0" y="292622"/>
                  </a:lnTo>
                  <a:lnTo>
                    <a:pt x="284148" y="292622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164398" y="4970876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685338" y="4262718"/>
              <a:ext cx="0" cy="522120"/>
            </a:xfrm>
            <a:custGeom>
              <a:avLst/>
              <a:pathLst>
                <a:path w="0" h="522120">
                  <a:moveTo>
                    <a:pt x="0" y="5221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685338" y="5151374"/>
              <a:ext cx="0" cy="220648"/>
            </a:xfrm>
            <a:custGeom>
              <a:avLst/>
              <a:pathLst>
                <a:path w="0" h="220648">
                  <a:moveTo>
                    <a:pt x="0" y="0"/>
                  </a:moveTo>
                  <a:lnTo>
                    <a:pt x="0" y="2206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543264" y="4784839"/>
              <a:ext cx="284148" cy="366535"/>
            </a:xfrm>
            <a:custGeom>
              <a:avLst/>
              <a:pathLst>
                <a:path w="284148" h="366535">
                  <a:moveTo>
                    <a:pt x="0" y="0"/>
                  </a:moveTo>
                  <a:lnTo>
                    <a:pt x="0" y="366535"/>
                  </a:lnTo>
                  <a:lnTo>
                    <a:pt x="284148" y="366535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543264" y="4955882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39377" y="42383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39377" y="38941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64203" y="4378791"/>
              <a:ext cx="0" cy="439848"/>
            </a:xfrm>
            <a:custGeom>
              <a:avLst/>
              <a:pathLst>
                <a:path w="0" h="439848">
                  <a:moveTo>
                    <a:pt x="0" y="4398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64203" y="5149806"/>
              <a:ext cx="0" cy="231888"/>
            </a:xfrm>
            <a:custGeom>
              <a:avLst/>
              <a:pathLst>
                <a:path w="0" h="231888">
                  <a:moveTo>
                    <a:pt x="0" y="0"/>
                  </a:moveTo>
                  <a:lnTo>
                    <a:pt x="0" y="2318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922129" y="4818639"/>
              <a:ext cx="284148" cy="331167"/>
            </a:xfrm>
            <a:custGeom>
              <a:avLst/>
              <a:pathLst>
                <a:path w="284148" h="331167">
                  <a:moveTo>
                    <a:pt x="0" y="0"/>
                  </a:moveTo>
                  <a:lnTo>
                    <a:pt x="0" y="331167"/>
                  </a:lnTo>
                  <a:lnTo>
                    <a:pt x="284148" y="331167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922129" y="4983706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443068" y="4315314"/>
              <a:ext cx="0" cy="478141"/>
            </a:xfrm>
            <a:custGeom>
              <a:avLst/>
              <a:pathLst>
                <a:path w="0" h="478141">
                  <a:moveTo>
                    <a:pt x="0" y="4781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443068" y="5136786"/>
              <a:ext cx="0" cy="260450"/>
            </a:xfrm>
            <a:custGeom>
              <a:avLst/>
              <a:pathLst>
                <a:path w="0" h="260450">
                  <a:moveTo>
                    <a:pt x="0" y="0"/>
                  </a:moveTo>
                  <a:lnTo>
                    <a:pt x="0" y="2604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4300994" y="4793455"/>
              <a:ext cx="284148" cy="343330"/>
            </a:xfrm>
            <a:custGeom>
              <a:avLst/>
              <a:pathLst>
                <a:path w="284148" h="343330">
                  <a:moveTo>
                    <a:pt x="0" y="0"/>
                  </a:moveTo>
                  <a:lnTo>
                    <a:pt x="0" y="343330"/>
                  </a:lnTo>
                  <a:lnTo>
                    <a:pt x="284148" y="343330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300994" y="4983947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739977" y="1423720"/>
              <a:ext cx="1591233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739977" y="524787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39977" y="4442788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739977" y="363770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739977" y="2832618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739977" y="202753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739977" y="565041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739977" y="4845330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39977" y="4040246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739977" y="323516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739977" y="2430076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739977" y="162499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6729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346161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72502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103891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967296" y="4424076"/>
              <a:ext cx="0" cy="367371"/>
            </a:xfrm>
            <a:custGeom>
              <a:avLst/>
              <a:pathLst>
                <a:path w="0" h="367371">
                  <a:moveTo>
                    <a:pt x="0" y="3673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67296" y="5067596"/>
              <a:ext cx="0" cy="223371"/>
            </a:xfrm>
            <a:custGeom>
              <a:avLst/>
              <a:pathLst>
                <a:path w="0" h="223371">
                  <a:moveTo>
                    <a:pt x="0" y="0"/>
                  </a:moveTo>
                  <a:lnTo>
                    <a:pt x="0" y="2233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4825221" y="4791448"/>
              <a:ext cx="284148" cy="276148"/>
            </a:xfrm>
            <a:custGeom>
              <a:avLst/>
              <a:pathLst>
                <a:path w="284148" h="276148">
                  <a:moveTo>
                    <a:pt x="0" y="0"/>
                  </a:moveTo>
                  <a:lnTo>
                    <a:pt x="0" y="276148"/>
                  </a:lnTo>
                  <a:lnTo>
                    <a:pt x="284148" y="276148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825221" y="4921125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321335" y="34352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346161" y="3644281"/>
              <a:ext cx="0" cy="699206"/>
            </a:xfrm>
            <a:custGeom>
              <a:avLst/>
              <a:pathLst>
                <a:path w="0" h="699206">
                  <a:moveTo>
                    <a:pt x="0" y="6992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346161" y="4834504"/>
              <a:ext cx="0" cy="340305"/>
            </a:xfrm>
            <a:custGeom>
              <a:avLst/>
              <a:pathLst>
                <a:path w="0" h="340305">
                  <a:moveTo>
                    <a:pt x="0" y="0"/>
                  </a:moveTo>
                  <a:lnTo>
                    <a:pt x="0" y="3403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5204086" y="4343487"/>
              <a:ext cx="284148" cy="491016"/>
            </a:xfrm>
            <a:custGeom>
              <a:avLst/>
              <a:pathLst>
                <a:path w="284148" h="491016">
                  <a:moveTo>
                    <a:pt x="0" y="0"/>
                  </a:moveTo>
                  <a:lnTo>
                    <a:pt x="0" y="491016"/>
                  </a:lnTo>
                  <a:lnTo>
                    <a:pt x="284148" y="491016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204086" y="4629972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725026" y="4108675"/>
              <a:ext cx="0" cy="519134"/>
            </a:xfrm>
            <a:custGeom>
              <a:avLst/>
              <a:pathLst>
                <a:path w="0" h="519134">
                  <a:moveTo>
                    <a:pt x="0" y="5191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725026" y="5040055"/>
              <a:ext cx="0" cy="398933"/>
            </a:xfrm>
            <a:custGeom>
              <a:avLst/>
              <a:pathLst>
                <a:path w="0" h="398933">
                  <a:moveTo>
                    <a:pt x="0" y="0"/>
                  </a:moveTo>
                  <a:lnTo>
                    <a:pt x="0" y="3989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5582952" y="4627809"/>
              <a:ext cx="284148" cy="412246"/>
            </a:xfrm>
            <a:custGeom>
              <a:avLst/>
              <a:pathLst>
                <a:path w="284148" h="412246">
                  <a:moveTo>
                    <a:pt x="0" y="0"/>
                  </a:moveTo>
                  <a:lnTo>
                    <a:pt x="0" y="412246"/>
                  </a:lnTo>
                  <a:lnTo>
                    <a:pt x="284148" y="412246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582952" y="4852766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103891" y="4431307"/>
              <a:ext cx="0" cy="477733"/>
            </a:xfrm>
            <a:custGeom>
              <a:avLst/>
              <a:pathLst>
                <a:path w="0" h="477733">
                  <a:moveTo>
                    <a:pt x="0" y="4777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103891" y="5276989"/>
              <a:ext cx="0" cy="192232"/>
            </a:xfrm>
            <a:custGeom>
              <a:avLst/>
              <a:pathLst>
                <a:path w="0" h="192232">
                  <a:moveTo>
                    <a:pt x="0" y="0"/>
                  </a:moveTo>
                  <a:lnTo>
                    <a:pt x="0" y="1922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5961817" y="4909041"/>
              <a:ext cx="284148" cy="367947"/>
            </a:xfrm>
            <a:custGeom>
              <a:avLst/>
              <a:pathLst>
                <a:path w="284148" h="367947">
                  <a:moveTo>
                    <a:pt x="0" y="0"/>
                  </a:moveTo>
                  <a:lnTo>
                    <a:pt x="0" y="367947"/>
                  </a:lnTo>
                  <a:lnTo>
                    <a:pt x="284148" y="367947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961817" y="5107128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1272969" y="1208857"/>
              <a:ext cx="454638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1338787" y="1252769"/>
              <a:ext cx="32300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Target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1797196" y="1208857"/>
              <a:ext cx="1212368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2226327" y="1273560"/>
              <a:ext cx="35410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3079154" y="1208857"/>
              <a:ext cx="159123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3586094" y="1273505"/>
              <a:ext cx="5773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COMMUTE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4739977" y="1208857"/>
              <a:ext cx="159123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156848" y="1273505"/>
              <a:ext cx="75749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fastCOMMUTE</a:t>
              </a:r>
            </a:p>
          </p:txBody>
        </p:sp>
        <p:sp>
          <p:nvSpPr>
            <p:cNvPr id="134" name="pl133"/>
            <p:cNvSpPr/>
            <p:nvPr/>
          </p:nvSpPr>
          <p:spPr>
            <a:xfrm>
              <a:off x="150028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900000">
              <a:off x="927451" y="5964793"/>
              <a:ext cx="59001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Target-Only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202451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40338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8224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 rot="-900000">
              <a:off x="1894394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900000">
              <a:off x="2273260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900000">
              <a:off x="2651941" y="5929725"/>
              <a:ext cx="14286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3306473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68533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4064203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444306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 rot="-900000">
              <a:off x="3099845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900000">
              <a:off x="3478887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900000">
              <a:off x="3857752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900000">
              <a:off x="4236434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496729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346161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72502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6103891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 rot="-900000">
              <a:off x="4760668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900000">
              <a:off x="5139710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900000">
              <a:off x="5518575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900000">
              <a:off x="5897256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56087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48050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399991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48183" y="319341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48183" y="239007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48183" y="158471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4" name="pl163"/>
            <p:cNvSpPr/>
            <p:nvPr/>
          </p:nvSpPr>
          <p:spPr>
            <a:xfrm>
              <a:off x="1238174" y="5650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38174" y="4845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38174" y="4040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38174" y="323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38174" y="243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38174" y="1624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3782683" y="6301811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80919" y="3585998"/>
              <a:ext cx="3027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MSE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1272969" y="946662"/>
              <a:ext cx="21060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= 120, h(%) = (2.5,2.5,2.5)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2024-01-25T22:16:16Z</dcterms:modified>
  <cp:category/>
</cp:coreProperties>
</file>