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35124" y="1423720"/>
              <a:ext cx="448811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35124" y="5419605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35124" y="4176902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35124" y="2934200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35124" y="1691497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35124" y="4798254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35124" y="3555551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35124" y="2312848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595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534704" y="16001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59530" y="2019581"/>
              <a:ext cx="0" cy="396607"/>
            </a:xfrm>
            <a:custGeom>
              <a:avLst/>
              <a:pathLst>
                <a:path w="0" h="396607">
                  <a:moveTo>
                    <a:pt x="0" y="396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59530" y="2934258"/>
              <a:ext cx="0" cy="592594"/>
            </a:xfrm>
            <a:custGeom>
              <a:avLst/>
              <a:pathLst>
                <a:path w="0" h="592594">
                  <a:moveTo>
                    <a:pt x="0" y="0"/>
                  </a:moveTo>
                  <a:lnTo>
                    <a:pt x="0" y="5925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19276" y="2416189"/>
              <a:ext cx="280506" cy="518069"/>
            </a:xfrm>
            <a:custGeom>
              <a:avLst/>
              <a:pathLst>
                <a:path w="280506" h="518069">
                  <a:moveTo>
                    <a:pt x="0" y="0"/>
                  </a:moveTo>
                  <a:lnTo>
                    <a:pt x="0" y="518069"/>
                  </a:lnTo>
                  <a:lnTo>
                    <a:pt x="280506" y="51806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19276" y="277486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853524" y="1423720"/>
              <a:ext cx="119682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53524" y="5419605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53524" y="4176902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53524" y="2934200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53524" y="1691497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53524" y="4798254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53524" y="3555551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53524" y="2312848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779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193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259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7930" y="3352424"/>
              <a:ext cx="0" cy="31803"/>
            </a:xfrm>
            <a:custGeom>
              <a:avLst/>
              <a:pathLst>
                <a:path w="0" h="31803">
                  <a:moveTo>
                    <a:pt x="0" y="318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077930" y="3465001"/>
              <a:ext cx="0" cy="65333"/>
            </a:xfrm>
            <a:custGeom>
              <a:avLst/>
              <a:pathLst>
                <a:path w="0" h="65333">
                  <a:moveTo>
                    <a:pt x="0" y="0"/>
                  </a:moveTo>
                  <a:lnTo>
                    <a:pt x="0" y="653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937677" y="3384227"/>
              <a:ext cx="280506" cy="80773"/>
            </a:xfrm>
            <a:custGeom>
              <a:avLst/>
              <a:pathLst>
                <a:path w="280506" h="80773">
                  <a:moveTo>
                    <a:pt x="0" y="0"/>
                  </a:moveTo>
                  <a:lnTo>
                    <a:pt x="0" y="80773"/>
                  </a:lnTo>
                  <a:lnTo>
                    <a:pt x="280506" y="8077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37677" y="3417735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451939" y="3397212"/>
              <a:ext cx="0" cy="41722"/>
            </a:xfrm>
            <a:custGeom>
              <a:avLst/>
              <a:pathLst>
                <a:path w="0" h="41722">
                  <a:moveTo>
                    <a:pt x="0" y="41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51939" y="3518143"/>
              <a:ext cx="0" cy="72739"/>
            </a:xfrm>
            <a:custGeom>
              <a:avLst/>
              <a:pathLst>
                <a:path w="0" h="72739">
                  <a:moveTo>
                    <a:pt x="0" y="0"/>
                  </a:moveTo>
                  <a:lnTo>
                    <a:pt x="0" y="727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311686" y="3438934"/>
              <a:ext cx="280506" cy="79208"/>
            </a:xfrm>
            <a:custGeom>
              <a:avLst/>
              <a:pathLst>
                <a:path w="280506" h="79208">
                  <a:moveTo>
                    <a:pt x="0" y="0"/>
                  </a:moveTo>
                  <a:lnTo>
                    <a:pt x="0" y="79208"/>
                  </a:lnTo>
                  <a:lnTo>
                    <a:pt x="280506" y="79208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11686" y="344986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25949" y="3426258"/>
              <a:ext cx="0" cy="25708"/>
            </a:xfrm>
            <a:custGeom>
              <a:avLst/>
              <a:pathLst>
                <a:path w="0" h="25708">
                  <a:moveTo>
                    <a:pt x="0" y="257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25949" y="3522793"/>
              <a:ext cx="0" cy="52247"/>
            </a:xfrm>
            <a:custGeom>
              <a:avLst/>
              <a:pathLst>
                <a:path w="0" h="52247">
                  <a:moveTo>
                    <a:pt x="0" y="0"/>
                  </a:moveTo>
                  <a:lnTo>
                    <a:pt x="0" y="52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685695" y="3451966"/>
              <a:ext cx="280506" cy="70826"/>
            </a:xfrm>
            <a:custGeom>
              <a:avLst/>
              <a:pathLst>
                <a:path w="280506" h="70826">
                  <a:moveTo>
                    <a:pt x="0" y="0"/>
                  </a:moveTo>
                  <a:lnTo>
                    <a:pt x="0" y="70826"/>
                  </a:lnTo>
                  <a:lnTo>
                    <a:pt x="280506" y="7082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685695" y="3476071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119943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19943" y="541960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19943" y="4176902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9943" y="293420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19943" y="1691497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19943" y="4798254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19943" y="355555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9943" y="2312848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443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71835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9236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4663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4349" y="5264104"/>
              <a:ext cx="0" cy="78465"/>
            </a:xfrm>
            <a:custGeom>
              <a:avLst/>
              <a:pathLst>
                <a:path w="0" h="78465">
                  <a:moveTo>
                    <a:pt x="0" y="78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44349" y="5426715"/>
              <a:ext cx="0" cy="117618"/>
            </a:xfrm>
            <a:custGeom>
              <a:avLst/>
              <a:pathLst>
                <a:path w="0" h="117618">
                  <a:moveTo>
                    <a:pt x="0" y="0"/>
                  </a:moveTo>
                  <a:lnTo>
                    <a:pt x="0" y="1176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204095" y="5342569"/>
              <a:ext cx="280506" cy="84146"/>
            </a:xfrm>
            <a:custGeom>
              <a:avLst/>
              <a:pathLst>
                <a:path w="280506" h="84146">
                  <a:moveTo>
                    <a:pt x="0" y="0"/>
                  </a:moveTo>
                  <a:lnTo>
                    <a:pt x="0" y="84146"/>
                  </a:lnTo>
                  <a:lnTo>
                    <a:pt x="280506" y="8414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04095" y="5378383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18358" y="5294791"/>
              <a:ext cx="0" cy="33239"/>
            </a:xfrm>
            <a:custGeom>
              <a:avLst/>
              <a:pathLst>
                <a:path w="0" h="33239">
                  <a:moveTo>
                    <a:pt x="0" y="33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718358" y="5437019"/>
              <a:ext cx="0" cy="156696"/>
            </a:xfrm>
            <a:custGeom>
              <a:avLst/>
              <a:pathLst>
                <a:path w="0" h="156696">
                  <a:moveTo>
                    <a:pt x="0" y="0"/>
                  </a:moveTo>
                  <a:lnTo>
                    <a:pt x="0" y="1566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78105" y="5328030"/>
              <a:ext cx="280506" cy="108989"/>
            </a:xfrm>
            <a:custGeom>
              <a:avLst/>
              <a:pathLst>
                <a:path w="280506" h="108989">
                  <a:moveTo>
                    <a:pt x="0" y="0"/>
                  </a:moveTo>
                  <a:lnTo>
                    <a:pt x="0" y="108989"/>
                  </a:lnTo>
                  <a:lnTo>
                    <a:pt x="280506" y="10898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78105" y="5408105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067542" y="55734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92367" y="5245406"/>
              <a:ext cx="0" cy="75781"/>
            </a:xfrm>
            <a:custGeom>
              <a:avLst/>
              <a:pathLst>
                <a:path w="0" h="75781">
                  <a:moveTo>
                    <a:pt x="0" y="757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92367" y="5429917"/>
              <a:ext cx="0" cy="95393"/>
            </a:xfrm>
            <a:custGeom>
              <a:avLst/>
              <a:pathLst>
                <a:path w="0" h="95393">
                  <a:moveTo>
                    <a:pt x="0" y="0"/>
                  </a:moveTo>
                  <a:lnTo>
                    <a:pt x="0" y="953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952114" y="5321187"/>
              <a:ext cx="280506" cy="108729"/>
            </a:xfrm>
            <a:custGeom>
              <a:avLst/>
              <a:pathLst>
                <a:path w="280506" h="108729">
                  <a:moveTo>
                    <a:pt x="0" y="0"/>
                  </a:moveTo>
                  <a:lnTo>
                    <a:pt x="0" y="108729"/>
                  </a:lnTo>
                  <a:lnTo>
                    <a:pt x="280506" y="10872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952114" y="538539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441551" y="55996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466377" y="5227978"/>
              <a:ext cx="0" cy="107647"/>
            </a:xfrm>
            <a:custGeom>
              <a:avLst/>
              <a:pathLst>
                <a:path w="0" h="107647">
                  <a:moveTo>
                    <a:pt x="0" y="107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466377" y="5436329"/>
              <a:ext cx="0" cy="116808"/>
            </a:xfrm>
            <a:custGeom>
              <a:avLst/>
              <a:pathLst>
                <a:path w="0" h="116808">
                  <a:moveTo>
                    <a:pt x="0" y="0"/>
                  </a:moveTo>
                  <a:lnTo>
                    <a:pt x="0" y="1168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4326123" y="5335625"/>
              <a:ext cx="280506" cy="100703"/>
            </a:xfrm>
            <a:custGeom>
              <a:avLst/>
              <a:pathLst>
                <a:path w="280506" h="100703">
                  <a:moveTo>
                    <a:pt x="0" y="0"/>
                  </a:moveTo>
                  <a:lnTo>
                    <a:pt x="0" y="100703"/>
                  </a:lnTo>
                  <a:lnTo>
                    <a:pt x="280506" y="10070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326123" y="5374513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760371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760371" y="541960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760371" y="4176902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760371" y="293420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760371" y="1691497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760371" y="4798254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760371" y="355555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760371" y="2312848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9847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35878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7327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10680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59951" y="35240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59951" y="35759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984777" y="3736243"/>
              <a:ext cx="0" cy="324442"/>
            </a:xfrm>
            <a:custGeom>
              <a:avLst/>
              <a:pathLst>
                <a:path w="0" h="324442">
                  <a:moveTo>
                    <a:pt x="0" y="3244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984777" y="4357728"/>
              <a:ext cx="0" cy="148055"/>
            </a:xfrm>
            <a:custGeom>
              <a:avLst/>
              <a:pathLst>
                <a:path w="0" h="148055">
                  <a:moveTo>
                    <a:pt x="0" y="0"/>
                  </a:moveTo>
                  <a:lnTo>
                    <a:pt x="0" y="148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844523" y="4060686"/>
              <a:ext cx="280506" cy="297042"/>
            </a:xfrm>
            <a:custGeom>
              <a:avLst/>
              <a:pathLst>
                <a:path w="280506" h="297042">
                  <a:moveTo>
                    <a:pt x="0" y="0"/>
                  </a:moveTo>
                  <a:lnTo>
                    <a:pt x="0" y="297042"/>
                  </a:lnTo>
                  <a:lnTo>
                    <a:pt x="280506" y="297042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844523" y="4198572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58786" y="3496649"/>
              <a:ext cx="0" cy="464938"/>
            </a:xfrm>
            <a:custGeom>
              <a:avLst/>
              <a:pathLst>
                <a:path w="0" h="464938">
                  <a:moveTo>
                    <a:pt x="0" y="4649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58786" y="4404177"/>
              <a:ext cx="0" cy="296538"/>
            </a:xfrm>
            <a:custGeom>
              <a:avLst/>
              <a:pathLst>
                <a:path w="0" h="296538">
                  <a:moveTo>
                    <a:pt x="0" y="0"/>
                  </a:moveTo>
                  <a:lnTo>
                    <a:pt x="0" y="2965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5218533" y="3961588"/>
              <a:ext cx="280506" cy="442589"/>
            </a:xfrm>
            <a:custGeom>
              <a:avLst/>
              <a:pathLst>
                <a:path w="280506" h="442589">
                  <a:moveTo>
                    <a:pt x="0" y="0"/>
                  </a:moveTo>
                  <a:lnTo>
                    <a:pt x="0" y="442589"/>
                  </a:lnTo>
                  <a:lnTo>
                    <a:pt x="280506" y="44258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8533" y="416937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707970" y="37947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707970" y="39001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32796" y="4257666"/>
              <a:ext cx="0" cy="267131"/>
            </a:xfrm>
            <a:custGeom>
              <a:avLst/>
              <a:pathLst>
                <a:path w="0" h="267131">
                  <a:moveTo>
                    <a:pt x="0" y="2671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32796" y="4853623"/>
              <a:ext cx="0" cy="156240"/>
            </a:xfrm>
            <a:custGeom>
              <a:avLst/>
              <a:pathLst>
                <a:path w="0" h="156240">
                  <a:moveTo>
                    <a:pt x="0" y="0"/>
                  </a:moveTo>
                  <a:lnTo>
                    <a:pt x="0" y="1562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592542" y="4524797"/>
              <a:ext cx="280506" cy="328825"/>
            </a:xfrm>
            <a:custGeom>
              <a:avLst/>
              <a:pathLst>
                <a:path w="280506" h="328825">
                  <a:moveTo>
                    <a:pt x="0" y="0"/>
                  </a:moveTo>
                  <a:lnTo>
                    <a:pt x="0" y="328825"/>
                  </a:lnTo>
                  <a:lnTo>
                    <a:pt x="280506" y="328825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592542" y="477106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6081979" y="52444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106805" y="5479238"/>
              <a:ext cx="0" cy="59050"/>
            </a:xfrm>
            <a:custGeom>
              <a:avLst/>
              <a:pathLst>
                <a:path w="0" h="59050">
                  <a:moveTo>
                    <a:pt x="0" y="59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106805" y="5592300"/>
              <a:ext cx="0" cy="58115"/>
            </a:xfrm>
            <a:custGeom>
              <a:avLst/>
              <a:pathLst>
                <a:path w="0" h="58115">
                  <a:moveTo>
                    <a:pt x="0" y="0"/>
                  </a:moveTo>
                  <a:lnTo>
                    <a:pt x="0" y="581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966551" y="5538289"/>
              <a:ext cx="280506" cy="54010"/>
            </a:xfrm>
            <a:custGeom>
              <a:avLst/>
              <a:pathLst>
                <a:path w="280506" h="54010">
                  <a:moveTo>
                    <a:pt x="0" y="0"/>
                  </a:moveTo>
                  <a:lnTo>
                    <a:pt x="0" y="54010"/>
                  </a:lnTo>
                  <a:lnTo>
                    <a:pt x="280506" y="54010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66551" y="555936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335124" y="1208857"/>
              <a:ext cx="4488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1398029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1853524" y="1208857"/>
              <a:ext cx="11968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2274886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3119943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616686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4760371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5167046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14" name="pl113"/>
            <p:cNvSpPr/>
            <p:nvPr/>
          </p:nvSpPr>
          <p:spPr>
            <a:xfrm>
              <a:off x="15595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 rot="-900000">
              <a:off x="986693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16" name="pl115"/>
            <p:cNvSpPr/>
            <p:nvPr/>
          </p:nvSpPr>
          <p:spPr>
            <a:xfrm>
              <a:off x="20779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193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8259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 rot="-900000">
              <a:off x="194780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900000">
              <a:off x="232181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900000">
              <a:off x="2695644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33443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71835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9236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4663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 rot="-900000">
              <a:off x="3137721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900000">
              <a:off x="351190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900000">
              <a:off x="3885916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900000">
              <a:off x="4259742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49847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5878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7327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610680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 rot="-900000">
              <a:off x="4778149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900000">
              <a:off x="515233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900000">
              <a:off x="5526344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900000">
              <a:off x="5900170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148183" y="47565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148183" y="35138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148183" y="22711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1300330" y="479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300330" y="3555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300330" y="2312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3813761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335124" y="946662"/>
              <a:ext cx="17798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1000, h(%) = (2,2,2)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2024-02-04T17:32:55Z</dcterms:modified>
  <cp:category/>
</cp:coreProperties>
</file>