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72969" y="1423720"/>
              <a:ext cx="45463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72969" y="524787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72969" y="4442788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72969" y="363770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72969" y="2832618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72969" y="202753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72969" y="5650415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72969" y="4845330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272969" y="4040246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72969" y="323516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272969" y="2430076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272969" y="162499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0028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00288" y="1879263"/>
              <a:ext cx="0" cy="711093"/>
            </a:xfrm>
            <a:custGeom>
              <a:avLst/>
              <a:pathLst>
                <a:path w="0" h="711093">
                  <a:moveTo>
                    <a:pt x="0" y="711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00288" y="3122918"/>
              <a:ext cx="0" cy="509008"/>
            </a:xfrm>
            <a:custGeom>
              <a:avLst/>
              <a:pathLst>
                <a:path w="0" h="509008">
                  <a:moveTo>
                    <a:pt x="0" y="0"/>
                  </a:moveTo>
                  <a:lnTo>
                    <a:pt x="0" y="509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358213" y="2590356"/>
              <a:ext cx="284148" cy="532561"/>
            </a:xfrm>
            <a:custGeom>
              <a:avLst/>
              <a:pathLst>
                <a:path w="284148" h="532561">
                  <a:moveTo>
                    <a:pt x="0" y="0"/>
                  </a:moveTo>
                  <a:lnTo>
                    <a:pt x="0" y="532561"/>
                  </a:lnTo>
                  <a:lnTo>
                    <a:pt x="284148" y="532561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358213" y="2922181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97196" y="1423720"/>
              <a:ext cx="121236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7196" y="524787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797196" y="4442788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97196" y="363770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797196" y="2832618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797196" y="202753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797196" y="5650415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797196" y="4845330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797196" y="4040246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97196" y="323516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797196" y="2430076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797196" y="162499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02451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0338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8224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24515" y="1963107"/>
              <a:ext cx="0" cy="244277"/>
            </a:xfrm>
            <a:custGeom>
              <a:avLst/>
              <a:pathLst>
                <a:path w="0" h="244277">
                  <a:moveTo>
                    <a:pt x="0" y="2442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024515" y="2434541"/>
              <a:ext cx="0" cy="340311"/>
            </a:xfrm>
            <a:custGeom>
              <a:avLst/>
              <a:pathLst>
                <a:path w="0" h="340311">
                  <a:moveTo>
                    <a:pt x="0" y="0"/>
                  </a:moveTo>
                  <a:lnTo>
                    <a:pt x="0" y="3403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882441" y="2207385"/>
              <a:ext cx="284148" cy="227156"/>
            </a:xfrm>
            <a:custGeom>
              <a:avLst/>
              <a:pathLst>
                <a:path w="284148" h="227156">
                  <a:moveTo>
                    <a:pt x="0" y="0"/>
                  </a:moveTo>
                  <a:lnTo>
                    <a:pt x="0" y="227156"/>
                  </a:lnTo>
                  <a:lnTo>
                    <a:pt x="284148" y="22715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882441" y="2341059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8554" y="21243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03380" y="2240498"/>
              <a:ext cx="0" cy="230307"/>
            </a:xfrm>
            <a:custGeom>
              <a:avLst/>
              <a:pathLst>
                <a:path w="0" h="230307">
                  <a:moveTo>
                    <a:pt x="0" y="230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03380" y="2633865"/>
              <a:ext cx="0" cy="233758"/>
            </a:xfrm>
            <a:custGeom>
              <a:avLst/>
              <a:pathLst>
                <a:path w="0" h="233758">
                  <a:moveTo>
                    <a:pt x="0" y="0"/>
                  </a:moveTo>
                  <a:lnTo>
                    <a:pt x="0" y="2337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261306" y="2470806"/>
              <a:ext cx="284148" cy="163059"/>
            </a:xfrm>
            <a:custGeom>
              <a:avLst/>
              <a:pathLst>
                <a:path w="284148" h="163059">
                  <a:moveTo>
                    <a:pt x="0" y="0"/>
                  </a:moveTo>
                  <a:lnTo>
                    <a:pt x="0" y="163059"/>
                  </a:lnTo>
                  <a:lnTo>
                    <a:pt x="284148" y="163059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61306" y="2546417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57420" y="29301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757420" y="23037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82245" y="2376772"/>
              <a:ext cx="0" cy="179760"/>
            </a:xfrm>
            <a:custGeom>
              <a:avLst/>
              <a:pathLst>
                <a:path w="0" h="179760">
                  <a:moveTo>
                    <a:pt x="0" y="1797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82245" y="2703979"/>
              <a:ext cx="0" cy="177238"/>
            </a:xfrm>
            <a:custGeom>
              <a:avLst/>
              <a:pathLst>
                <a:path w="0" h="177238">
                  <a:moveTo>
                    <a:pt x="0" y="0"/>
                  </a:moveTo>
                  <a:lnTo>
                    <a:pt x="0" y="1772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640171" y="2556532"/>
              <a:ext cx="284148" cy="147446"/>
            </a:xfrm>
            <a:custGeom>
              <a:avLst/>
              <a:pathLst>
                <a:path w="284148" h="147446">
                  <a:moveTo>
                    <a:pt x="0" y="0"/>
                  </a:moveTo>
                  <a:lnTo>
                    <a:pt x="0" y="147446"/>
                  </a:lnTo>
                  <a:lnTo>
                    <a:pt x="284148" y="14744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640171" y="2640202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079154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079154" y="524787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079154" y="444278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079154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079154" y="283261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79154" y="202753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9154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079154" y="4845330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079154" y="404024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079154" y="323516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079154" y="243007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079154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30647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68533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6420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44306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1647" y="36200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81647" y="381290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1647" y="38238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306473" y="3901453"/>
              <a:ext cx="0" cy="585461"/>
            </a:xfrm>
            <a:custGeom>
              <a:avLst/>
              <a:pathLst>
                <a:path w="0" h="585461">
                  <a:moveTo>
                    <a:pt x="0" y="5854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306473" y="4878796"/>
              <a:ext cx="0" cy="401983"/>
            </a:xfrm>
            <a:custGeom>
              <a:avLst/>
              <a:pathLst>
                <a:path w="0" h="401983">
                  <a:moveTo>
                    <a:pt x="0" y="0"/>
                  </a:moveTo>
                  <a:lnTo>
                    <a:pt x="0" y="4019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164398" y="4486915"/>
              <a:ext cx="284148" cy="391881"/>
            </a:xfrm>
            <a:custGeom>
              <a:avLst/>
              <a:pathLst>
                <a:path w="284148" h="391881">
                  <a:moveTo>
                    <a:pt x="0" y="0"/>
                  </a:moveTo>
                  <a:lnTo>
                    <a:pt x="0" y="391881"/>
                  </a:lnTo>
                  <a:lnTo>
                    <a:pt x="284148" y="391881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164398" y="4708748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60512" y="35747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60512" y="36053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60512" y="37989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685338" y="3894306"/>
              <a:ext cx="0" cy="585384"/>
            </a:xfrm>
            <a:custGeom>
              <a:avLst/>
              <a:pathLst>
                <a:path w="0" h="585384">
                  <a:moveTo>
                    <a:pt x="0" y="5853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685338" y="4905202"/>
              <a:ext cx="0" cy="363304"/>
            </a:xfrm>
            <a:custGeom>
              <a:avLst/>
              <a:pathLst>
                <a:path w="0" h="363304">
                  <a:moveTo>
                    <a:pt x="0" y="0"/>
                  </a:moveTo>
                  <a:lnTo>
                    <a:pt x="0" y="3633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543264" y="4479691"/>
              <a:ext cx="284148" cy="425511"/>
            </a:xfrm>
            <a:custGeom>
              <a:avLst/>
              <a:pathLst>
                <a:path w="284148" h="425511">
                  <a:moveTo>
                    <a:pt x="0" y="0"/>
                  </a:moveTo>
                  <a:lnTo>
                    <a:pt x="0" y="425511"/>
                  </a:lnTo>
                  <a:lnTo>
                    <a:pt x="284148" y="425511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543264" y="4756759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39377" y="35418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64203" y="4004202"/>
              <a:ext cx="0" cy="468246"/>
            </a:xfrm>
            <a:custGeom>
              <a:avLst/>
              <a:pathLst>
                <a:path w="0" h="468246">
                  <a:moveTo>
                    <a:pt x="0" y="4682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64203" y="4909472"/>
              <a:ext cx="0" cy="393988"/>
            </a:xfrm>
            <a:custGeom>
              <a:avLst/>
              <a:pathLst>
                <a:path w="0" h="393988">
                  <a:moveTo>
                    <a:pt x="0" y="0"/>
                  </a:moveTo>
                  <a:lnTo>
                    <a:pt x="0" y="3939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922129" y="4472449"/>
              <a:ext cx="284148" cy="437023"/>
            </a:xfrm>
            <a:custGeom>
              <a:avLst/>
              <a:pathLst>
                <a:path w="284148" h="437023">
                  <a:moveTo>
                    <a:pt x="0" y="0"/>
                  </a:moveTo>
                  <a:lnTo>
                    <a:pt x="0" y="437023"/>
                  </a:lnTo>
                  <a:lnTo>
                    <a:pt x="284148" y="437023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922129" y="4737999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18242" y="36659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18242" y="34196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443068" y="3848767"/>
              <a:ext cx="0" cy="605858"/>
            </a:xfrm>
            <a:custGeom>
              <a:avLst/>
              <a:pathLst>
                <a:path w="0" h="605858">
                  <a:moveTo>
                    <a:pt x="0" y="6058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443068" y="4908594"/>
              <a:ext cx="0" cy="410647"/>
            </a:xfrm>
            <a:custGeom>
              <a:avLst/>
              <a:pathLst>
                <a:path w="0" h="410647">
                  <a:moveTo>
                    <a:pt x="0" y="0"/>
                  </a:moveTo>
                  <a:lnTo>
                    <a:pt x="0" y="4106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4300994" y="4454626"/>
              <a:ext cx="284148" cy="453968"/>
            </a:xfrm>
            <a:custGeom>
              <a:avLst/>
              <a:pathLst>
                <a:path w="284148" h="453968">
                  <a:moveTo>
                    <a:pt x="0" y="0"/>
                  </a:moveTo>
                  <a:lnTo>
                    <a:pt x="0" y="453968"/>
                  </a:lnTo>
                  <a:lnTo>
                    <a:pt x="284148" y="453968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300994" y="4726527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739977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39977" y="524787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739977" y="444278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739977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739977" y="283261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739977" y="202753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739977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39977" y="4845330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739977" y="404024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739977" y="323516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739977" y="243007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739977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9672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34616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72502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10389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42470" y="36904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42470" y="37861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942470" y="36498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967296" y="3896642"/>
              <a:ext cx="0" cy="533505"/>
            </a:xfrm>
            <a:custGeom>
              <a:avLst/>
              <a:pathLst>
                <a:path w="0" h="533505">
                  <a:moveTo>
                    <a:pt x="0" y="5335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967296" y="4827725"/>
              <a:ext cx="0" cy="372059"/>
            </a:xfrm>
            <a:custGeom>
              <a:avLst/>
              <a:pathLst>
                <a:path w="0" h="372059">
                  <a:moveTo>
                    <a:pt x="0" y="0"/>
                  </a:moveTo>
                  <a:lnTo>
                    <a:pt x="0" y="3720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4825221" y="4430148"/>
              <a:ext cx="284148" cy="397576"/>
            </a:xfrm>
            <a:custGeom>
              <a:avLst/>
              <a:pathLst>
                <a:path w="284148" h="397576">
                  <a:moveTo>
                    <a:pt x="0" y="0"/>
                  </a:moveTo>
                  <a:lnTo>
                    <a:pt x="0" y="397576"/>
                  </a:lnTo>
                  <a:lnTo>
                    <a:pt x="284148" y="39757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825221" y="4667976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321335" y="21859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321335" y="22073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346161" y="2857460"/>
              <a:ext cx="0" cy="937325"/>
            </a:xfrm>
            <a:custGeom>
              <a:avLst/>
              <a:pathLst>
                <a:path w="0" h="937325">
                  <a:moveTo>
                    <a:pt x="0" y="9373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346161" y="4497977"/>
              <a:ext cx="0" cy="507451"/>
            </a:xfrm>
            <a:custGeom>
              <a:avLst/>
              <a:pathLst>
                <a:path w="0" h="507451">
                  <a:moveTo>
                    <a:pt x="0" y="0"/>
                  </a:moveTo>
                  <a:lnTo>
                    <a:pt x="0" y="5074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5204086" y="3794786"/>
              <a:ext cx="284148" cy="703191"/>
            </a:xfrm>
            <a:custGeom>
              <a:avLst/>
              <a:pathLst>
                <a:path w="284148" h="703191">
                  <a:moveTo>
                    <a:pt x="0" y="0"/>
                  </a:moveTo>
                  <a:lnTo>
                    <a:pt x="0" y="703191"/>
                  </a:lnTo>
                  <a:lnTo>
                    <a:pt x="284148" y="703191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04086" y="4206209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700200" y="33659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700200" y="34400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700200" y="34292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700200" y="28675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700200" y="33006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700200" y="3316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725026" y="3618106"/>
              <a:ext cx="0" cy="569298"/>
            </a:xfrm>
            <a:custGeom>
              <a:avLst/>
              <a:pathLst>
                <a:path w="0" h="569298">
                  <a:moveTo>
                    <a:pt x="0" y="5692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725026" y="4660282"/>
              <a:ext cx="0" cy="604519"/>
            </a:xfrm>
            <a:custGeom>
              <a:avLst/>
              <a:pathLst>
                <a:path w="0" h="604519">
                  <a:moveTo>
                    <a:pt x="0" y="0"/>
                  </a:moveTo>
                  <a:lnTo>
                    <a:pt x="0" y="6045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5582952" y="4187404"/>
              <a:ext cx="284148" cy="472877"/>
            </a:xfrm>
            <a:custGeom>
              <a:avLst/>
              <a:pathLst>
                <a:path w="284148" h="472877">
                  <a:moveTo>
                    <a:pt x="0" y="0"/>
                  </a:moveTo>
                  <a:lnTo>
                    <a:pt x="0" y="472877"/>
                  </a:lnTo>
                  <a:lnTo>
                    <a:pt x="284148" y="472877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582952" y="4428870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6079065" y="34567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079065" y="31896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6079065" y="35058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103891" y="3626951"/>
              <a:ext cx="0" cy="765907"/>
            </a:xfrm>
            <a:custGeom>
              <a:avLst/>
              <a:pathLst>
                <a:path w="0" h="765907">
                  <a:moveTo>
                    <a:pt x="0" y="765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6103891" y="4948168"/>
              <a:ext cx="0" cy="381260"/>
            </a:xfrm>
            <a:custGeom>
              <a:avLst/>
              <a:pathLst>
                <a:path w="0" h="381260">
                  <a:moveTo>
                    <a:pt x="0" y="0"/>
                  </a:moveTo>
                  <a:lnTo>
                    <a:pt x="0" y="3812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5961817" y="4392858"/>
              <a:ext cx="284148" cy="555309"/>
            </a:xfrm>
            <a:custGeom>
              <a:avLst/>
              <a:pathLst>
                <a:path w="284148" h="555309">
                  <a:moveTo>
                    <a:pt x="0" y="0"/>
                  </a:moveTo>
                  <a:lnTo>
                    <a:pt x="0" y="555309"/>
                  </a:lnTo>
                  <a:lnTo>
                    <a:pt x="284148" y="555309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961817" y="4680524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1272969" y="1208857"/>
              <a:ext cx="45463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1338787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1797196" y="1208857"/>
              <a:ext cx="121236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2226327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3079154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3586094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4739977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156848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150028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 rot="-900000">
              <a:off x="927451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202451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0338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224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 rot="-900000">
              <a:off x="1894394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900000">
              <a:off x="2273260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900000">
              <a:off x="2651941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330647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68533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6420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44306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 rot="-900000">
              <a:off x="3099845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900000">
              <a:off x="347888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900000">
              <a:off x="3857752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900000">
              <a:off x="4236434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64" name="pl163"/>
            <p:cNvSpPr/>
            <p:nvPr/>
          </p:nvSpPr>
          <p:spPr>
            <a:xfrm>
              <a:off x="49672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34616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72502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610389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 rot="-900000">
              <a:off x="4760668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900000">
              <a:off x="5139710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900000">
              <a:off x="551857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900000">
              <a:off x="5897256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1148183" y="5608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148183" y="48050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1148183" y="399991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1148183" y="319341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148183" y="239007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8183" y="158471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8" name="pl177"/>
            <p:cNvSpPr/>
            <p:nvPr/>
          </p:nvSpPr>
          <p:spPr>
            <a:xfrm>
              <a:off x="1238174" y="5650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38174" y="4845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38174" y="4040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38174" y="323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38174" y="243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238174" y="1624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3"/>
            <p:cNvSpPr/>
            <p:nvPr/>
          </p:nvSpPr>
          <p:spPr>
            <a:xfrm>
              <a:off x="3782683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72969" y="946662"/>
              <a:ext cx="168663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120, h(%) = (5,5,5)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2024-01-25T22:16:17Z</dcterms:modified>
  <cp:category/>
</cp:coreProperties>
</file>