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35124" y="1423720"/>
              <a:ext cx="448811" cy="442796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35124" y="5560350"/>
              <a:ext cx="448811" cy="0"/>
            </a:xfrm>
            <a:custGeom>
              <a:avLst/>
              <a:pathLst>
                <a:path w="448811" h="0">
                  <a:moveTo>
                    <a:pt x="0" y="0"/>
                  </a:moveTo>
                  <a:lnTo>
                    <a:pt x="448811" y="0"/>
                  </a:lnTo>
                  <a:lnTo>
                    <a:pt x="4488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35124" y="4225580"/>
              <a:ext cx="448811" cy="0"/>
            </a:xfrm>
            <a:custGeom>
              <a:avLst/>
              <a:pathLst>
                <a:path w="448811" h="0">
                  <a:moveTo>
                    <a:pt x="0" y="0"/>
                  </a:moveTo>
                  <a:lnTo>
                    <a:pt x="448811" y="0"/>
                  </a:lnTo>
                  <a:lnTo>
                    <a:pt x="4488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35124" y="2890810"/>
              <a:ext cx="448811" cy="0"/>
            </a:xfrm>
            <a:custGeom>
              <a:avLst/>
              <a:pathLst>
                <a:path w="448811" h="0">
                  <a:moveTo>
                    <a:pt x="0" y="0"/>
                  </a:moveTo>
                  <a:lnTo>
                    <a:pt x="448811" y="0"/>
                  </a:lnTo>
                  <a:lnTo>
                    <a:pt x="4488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35124" y="1556041"/>
              <a:ext cx="448811" cy="0"/>
            </a:xfrm>
            <a:custGeom>
              <a:avLst/>
              <a:pathLst>
                <a:path w="448811" h="0">
                  <a:moveTo>
                    <a:pt x="0" y="0"/>
                  </a:moveTo>
                  <a:lnTo>
                    <a:pt x="448811" y="0"/>
                  </a:lnTo>
                  <a:lnTo>
                    <a:pt x="4488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35124" y="4892965"/>
              <a:ext cx="448811" cy="0"/>
            </a:xfrm>
            <a:custGeom>
              <a:avLst/>
              <a:pathLst>
                <a:path w="448811" h="0">
                  <a:moveTo>
                    <a:pt x="0" y="0"/>
                  </a:moveTo>
                  <a:lnTo>
                    <a:pt x="448811" y="0"/>
                  </a:lnTo>
                  <a:lnTo>
                    <a:pt x="4488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35124" y="3558195"/>
              <a:ext cx="448811" cy="0"/>
            </a:xfrm>
            <a:custGeom>
              <a:avLst/>
              <a:pathLst>
                <a:path w="448811" h="0">
                  <a:moveTo>
                    <a:pt x="0" y="0"/>
                  </a:moveTo>
                  <a:lnTo>
                    <a:pt x="448811" y="0"/>
                  </a:lnTo>
                  <a:lnTo>
                    <a:pt x="4488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35124" y="2223425"/>
              <a:ext cx="448811" cy="0"/>
            </a:xfrm>
            <a:custGeom>
              <a:avLst/>
              <a:pathLst>
                <a:path w="448811" h="0">
                  <a:moveTo>
                    <a:pt x="0" y="0"/>
                  </a:moveTo>
                  <a:lnTo>
                    <a:pt x="448811" y="0"/>
                  </a:lnTo>
                  <a:lnTo>
                    <a:pt x="4488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59530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59530" y="1624991"/>
              <a:ext cx="0" cy="700808"/>
            </a:xfrm>
            <a:custGeom>
              <a:avLst/>
              <a:pathLst>
                <a:path w="0" h="700808">
                  <a:moveTo>
                    <a:pt x="0" y="7008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59530" y="3081587"/>
              <a:ext cx="0" cy="395609"/>
            </a:xfrm>
            <a:custGeom>
              <a:avLst/>
              <a:pathLst>
                <a:path w="0" h="395609">
                  <a:moveTo>
                    <a:pt x="0" y="0"/>
                  </a:moveTo>
                  <a:lnTo>
                    <a:pt x="0" y="39560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419276" y="2325800"/>
              <a:ext cx="280506" cy="755787"/>
            </a:xfrm>
            <a:custGeom>
              <a:avLst/>
              <a:pathLst>
                <a:path w="280506" h="755787">
                  <a:moveTo>
                    <a:pt x="0" y="0"/>
                  </a:moveTo>
                  <a:lnTo>
                    <a:pt x="0" y="755787"/>
                  </a:lnTo>
                  <a:lnTo>
                    <a:pt x="280506" y="755787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19276" y="2711490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853524" y="1423720"/>
              <a:ext cx="1196829" cy="442796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3524" y="5560350"/>
              <a:ext cx="1196829" cy="0"/>
            </a:xfrm>
            <a:custGeom>
              <a:avLst/>
              <a:pathLst>
                <a:path w="1196829" h="0">
                  <a:moveTo>
                    <a:pt x="0" y="0"/>
                  </a:moveTo>
                  <a:lnTo>
                    <a:pt x="1196829" y="0"/>
                  </a:lnTo>
                  <a:lnTo>
                    <a:pt x="11968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53524" y="4225580"/>
              <a:ext cx="1196829" cy="0"/>
            </a:xfrm>
            <a:custGeom>
              <a:avLst/>
              <a:pathLst>
                <a:path w="1196829" h="0">
                  <a:moveTo>
                    <a:pt x="0" y="0"/>
                  </a:moveTo>
                  <a:lnTo>
                    <a:pt x="1196829" y="0"/>
                  </a:lnTo>
                  <a:lnTo>
                    <a:pt x="11968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53524" y="2890810"/>
              <a:ext cx="1196829" cy="0"/>
            </a:xfrm>
            <a:custGeom>
              <a:avLst/>
              <a:pathLst>
                <a:path w="1196829" h="0">
                  <a:moveTo>
                    <a:pt x="0" y="0"/>
                  </a:moveTo>
                  <a:lnTo>
                    <a:pt x="1196829" y="0"/>
                  </a:lnTo>
                  <a:lnTo>
                    <a:pt x="11968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853524" y="1556041"/>
              <a:ext cx="1196829" cy="0"/>
            </a:xfrm>
            <a:custGeom>
              <a:avLst/>
              <a:pathLst>
                <a:path w="1196829" h="0">
                  <a:moveTo>
                    <a:pt x="0" y="0"/>
                  </a:moveTo>
                  <a:lnTo>
                    <a:pt x="1196829" y="0"/>
                  </a:lnTo>
                  <a:lnTo>
                    <a:pt x="11968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853524" y="4892965"/>
              <a:ext cx="1196829" cy="0"/>
            </a:xfrm>
            <a:custGeom>
              <a:avLst/>
              <a:pathLst>
                <a:path w="1196829" h="0">
                  <a:moveTo>
                    <a:pt x="0" y="0"/>
                  </a:moveTo>
                  <a:lnTo>
                    <a:pt x="1196829" y="0"/>
                  </a:lnTo>
                  <a:lnTo>
                    <a:pt x="11968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853524" y="3558195"/>
              <a:ext cx="1196829" cy="0"/>
            </a:xfrm>
            <a:custGeom>
              <a:avLst/>
              <a:pathLst>
                <a:path w="1196829" h="0">
                  <a:moveTo>
                    <a:pt x="0" y="0"/>
                  </a:moveTo>
                  <a:lnTo>
                    <a:pt x="1196829" y="0"/>
                  </a:lnTo>
                  <a:lnTo>
                    <a:pt x="11968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853524" y="2223425"/>
              <a:ext cx="1196829" cy="0"/>
            </a:xfrm>
            <a:custGeom>
              <a:avLst/>
              <a:pathLst>
                <a:path w="1196829" h="0">
                  <a:moveTo>
                    <a:pt x="0" y="0"/>
                  </a:moveTo>
                  <a:lnTo>
                    <a:pt x="1196829" y="0"/>
                  </a:lnTo>
                  <a:lnTo>
                    <a:pt x="11968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077930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451939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825949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077930" y="2018544"/>
              <a:ext cx="0" cy="57768"/>
            </a:xfrm>
            <a:custGeom>
              <a:avLst/>
              <a:pathLst>
                <a:path w="0" h="57768">
                  <a:moveTo>
                    <a:pt x="0" y="577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077930" y="2149587"/>
              <a:ext cx="0" cy="62871"/>
            </a:xfrm>
            <a:custGeom>
              <a:avLst/>
              <a:pathLst>
                <a:path w="0" h="62871">
                  <a:moveTo>
                    <a:pt x="0" y="0"/>
                  </a:moveTo>
                  <a:lnTo>
                    <a:pt x="0" y="6287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937677" y="2076312"/>
              <a:ext cx="280506" cy="73274"/>
            </a:xfrm>
            <a:custGeom>
              <a:avLst/>
              <a:pathLst>
                <a:path w="280506" h="73274">
                  <a:moveTo>
                    <a:pt x="0" y="0"/>
                  </a:moveTo>
                  <a:lnTo>
                    <a:pt x="0" y="73274"/>
                  </a:lnTo>
                  <a:lnTo>
                    <a:pt x="280506" y="73274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937677" y="2108664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427113" y="211000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451939" y="1819164"/>
              <a:ext cx="0" cy="73690"/>
            </a:xfrm>
            <a:custGeom>
              <a:avLst/>
              <a:pathLst>
                <a:path w="0" h="73690">
                  <a:moveTo>
                    <a:pt x="0" y="7369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451939" y="1980736"/>
              <a:ext cx="0" cy="104472"/>
            </a:xfrm>
            <a:custGeom>
              <a:avLst/>
              <a:pathLst>
                <a:path w="0" h="104472">
                  <a:moveTo>
                    <a:pt x="0" y="0"/>
                  </a:moveTo>
                  <a:lnTo>
                    <a:pt x="0" y="10447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2311686" y="1892855"/>
              <a:ext cx="280506" cy="87880"/>
            </a:xfrm>
            <a:custGeom>
              <a:avLst/>
              <a:pathLst>
                <a:path w="280506" h="87880">
                  <a:moveTo>
                    <a:pt x="0" y="0"/>
                  </a:moveTo>
                  <a:lnTo>
                    <a:pt x="0" y="87880"/>
                  </a:lnTo>
                  <a:lnTo>
                    <a:pt x="280506" y="87880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311686" y="1948253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825949" y="1708961"/>
              <a:ext cx="0" cy="142872"/>
            </a:xfrm>
            <a:custGeom>
              <a:avLst/>
              <a:pathLst>
                <a:path w="0" h="142872">
                  <a:moveTo>
                    <a:pt x="0" y="1428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25949" y="1995168"/>
              <a:ext cx="0" cy="97297"/>
            </a:xfrm>
            <a:custGeom>
              <a:avLst/>
              <a:pathLst>
                <a:path w="0" h="97297">
                  <a:moveTo>
                    <a:pt x="0" y="0"/>
                  </a:moveTo>
                  <a:lnTo>
                    <a:pt x="0" y="9729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2685695" y="1851834"/>
              <a:ext cx="280506" cy="143334"/>
            </a:xfrm>
            <a:custGeom>
              <a:avLst/>
              <a:pathLst>
                <a:path w="280506" h="143334">
                  <a:moveTo>
                    <a:pt x="0" y="0"/>
                  </a:moveTo>
                  <a:lnTo>
                    <a:pt x="0" y="143334"/>
                  </a:lnTo>
                  <a:lnTo>
                    <a:pt x="280506" y="143334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685695" y="1948374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3119943" y="1423720"/>
              <a:ext cx="1570839" cy="442796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119943" y="5560350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119943" y="4225580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119943" y="2890810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119943" y="1556041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119943" y="4892965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119943" y="3558195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119943" y="2223425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344349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718358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092367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466377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344349" y="4241926"/>
              <a:ext cx="0" cy="204389"/>
            </a:xfrm>
            <a:custGeom>
              <a:avLst/>
              <a:pathLst>
                <a:path w="0" h="204389">
                  <a:moveTo>
                    <a:pt x="0" y="20438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344349" y="4652943"/>
              <a:ext cx="0" cy="112362"/>
            </a:xfrm>
            <a:custGeom>
              <a:avLst/>
              <a:pathLst>
                <a:path w="0" h="112362">
                  <a:moveTo>
                    <a:pt x="0" y="0"/>
                  </a:moveTo>
                  <a:lnTo>
                    <a:pt x="0" y="11236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3204095" y="4446316"/>
              <a:ext cx="280506" cy="206627"/>
            </a:xfrm>
            <a:custGeom>
              <a:avLst/>
              <a:pathLst>
                <a:path w="280506" h="206627">
                  <a:moveTo>
                    <a:pt x="0" y="0"/>
                  </a:moveTo>
                  <a:lnTo>
                    <a:pt x="0" y="206627"/>
                  </a:lnTo>
                  <a:lnTo>
                    <a:pt x="280506" y="206627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204095" y="4533048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693532" y="428086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693532" y="434839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718358" y="4398698"/>
              <a:ext cx="0" cy="156767"/>
            </a:xfrm>
            <a:custGeom>
              <a:avLst/>
              <a:pathLst>
                <a:path w="0" h="156767">
                  <a:moveTo>
                    <a:pt x="0" y="1567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718358" y="4669350"/>
              <a:ext cx="0" cy="161829"/>
            </a:xfrm>
            <a:custGeom>
              <a:avLst/>
              <a:pathLst>
                <a:path w="0" h="161829">
                  <a:moveTo>
                    <a:pt x="0" y="0"/>
                  </a:moveTo>
                  <a:lnTo>
                    <a:pt x="0" y="16182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3578105" y="4555466"/>
              <a:ext cx="280506" cy="113884"/>
            </a:xfrm>
            <a:custGeom>
              <a:avLst/>
              <a:pathLst>
                <a:path w="280506" h="113884">
                  <a:moveTo>
                    <a:pt x="0" y="0"/>
                  </a:moveTo>
                  <a:lnTo>
                    <a:pt x="0" y="113884"/>
                  </a:lnTo>
                  <a:lnTo>
                    <a:pt x="280506" y="113884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578105" y="4621452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92367" y="4252979"/>
              <a:ext cx="0" cy="184516"/>
            </a:xfrm>
            <a:custGeom>
              <a:avLst/>
              <a:pathLst>
                <a:path w="0" h="184516">
                  <a:moveTo>
                    <a:pt x="0" y="1845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092367" y="4624674"/>
              <a:ext cx="0" cy="127020"/>
            </a:xfrm>
            <a:custGeom>
              <a:avLst/>
              <a:pathLst>
                <a:path w="0" h="127020">
                  <a:moveTo>
                    <a:pt x="0" y="0"/>
                  </a:moveTo>
                  <a:lnTo>
                    <a:pt x="0" y="12702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3952114" y="4437495"/>
              <a:ext cx="280506" cy="187178"/>
            </a:xfrm>
            <a:custGeom>
              <a:avLst/>
              <a:pathLst>
                <a:path w="280506" h="187178">
                  <a:moveTo>
                    <a:pt x="0" y="0"/>
                  </a:moveTo>
                  <a:lnTo>
                    <a:pt x="0" y="187178"/>
                  </a:lnTo>
                  <a:lnTo>
                    <a:pt x="280506" y="187178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952114" y="4560995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466377" y="4246569"/>
              <a:ext cx="0" cy="182528"/>
            </a:xfrm>
            <a:custGeom>
              <a:avLst/>
              <a:pathLst>
                <a:path w="0" h="182528">
                  <a:moveTo>
                    <a:pt x="0" y="1825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466377" y="4609512"/>
              <a:ext cx="0" cy="149714"/>
            </a:xfrm>
            <a:custGeom>
              <a:avLst/>
              <a:pathLst>
                <a:path w="0" h="149714">
                  <a:moveTo>
                    <a:pt x="0" y="0"/>
                  </a:moveTo>
                  <a:lnTo>
                    <a:pt x="0" y="14971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4326123" y="4429098"/>
              <a:ext cx="280506" cy="180414"/>
            </a:xfrm>
            <a:custGeom>
              <a:avLst/>
              <a:pathLst>
                <a:path w="280506" h="180414">
                  <a:moveTo>
                    <a:pt x="0" y="0"/>
                  </a:moveTo>
                  <a:lnTo>
                    <a:pt x="0" y="180414"/>
                  </a:lnTo>
                  <a:lnTo>
                    <a:pt x="280506" y="180414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326123" y="4538367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4760371" y="1423720"/>
              <a:ext cx="1570839" cy="442796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760371" y="5560350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760371" y="4225580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760371" y="2890810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760371" y="1556041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760371" y="4892965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760371" y="3558195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760371" y="2223425"/>
              <a:ext cx="1570839" cy="0"/>
            </a:xfrm>
            <a:custGeom>
              <a:avLst/>
              <a:pathLst>
                <a:path w="1570839" h="0">
                  <a:moveTo>
                    <a:pt x="0" y="0"/>
                  </a:moveTo>
                  <a:lnTo>
                    <a:pt x="1570839" y="0"/>
                  </a:lnTo>
                  <a:lnTo>
                    <a:pt x="1570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4984777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5358786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5732796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6106805" y="1423720"/>
              <a:ext cx="0" cy="4427966"/>
            </a:xfrm>
            <a:custGeom>
              <a:avLst/>
              <a:pathLst>
                <a:path w="0" h="4427966">
                  <a:moveTo>
                    <a:pt x="0" y="44279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984777" y="3765637"/>
              <a:ext cx="0" cy="307411"/>
            </a:xfrm>
            <a:custGeom>
              <a:avLst/>
              <a:pathLst>
                <a:path w="0" h="307411">
                  <a:moveTo>
                    <a:pt x="0" y="30741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984777" y="4527778"/>
              <a:ext cx="0" cy="81697"/>
            </a:xfrm>
            <a:custGeom>
              <a:avLst/>
              <a:pathLst>
                <a:path w="0" h="81697">
                  <a:moveTo>
                    <a:pt x="0" y="0"/>
                  </a:moveTo>
                  <a:lnTo>
                    <a:pt x="0" y="8169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4844523" y="4073048"/>
              <a:ext cx="280506" cy="454729"/>
            </a:xfrm>
            <a:custGeom>
              <a:avLst/>
              <a:pathLst>
                <a:path w="280506" h="454729">
                  <a:moveTo>
                    <a:pt x="0" y="0"/>
                  </a:moveTo>
                  <a:lnTo>
                    <a:pt x="0" y="454729"/>
                  </a:lnTo>
                  <a:lnTo>
                    <a:pt x="280506" y="454729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844523" y="4354605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333960" y="29792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358786" y="3613361"/>
              <a:ext cx="0" cy="421606"/>
            </a:xfrm>
            <a:custGeom>
              <a:avLst/>
              <a:pathLst>
                <a:path w="0" h="421606">
                  <a:moveTo>
                    <a:pt x="0" y="4216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358786" y="4509322"/>
              <a:ext cx="0" cy="163388"/>
            </a:xfrm>
            <a:custGeom>
              <a:avLst/>
              <a:pathLst>
                <a:path w="0" h="163388">
                  <a:moveTo>
                    <a:pt x="0" y="0"/>
                  </a:moveTo>
                  <a:lnTo>
                    <a:pt x="0" y="16338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5218533" y="4034967"/>
              <a:ext cx="280506" cy="474354"/>
            </a:xfrm>
            <a:custGeom>
              <a:avLst/>
              <a:pathLst>
                <a:path w="280506" h="474354">
                  <a:moveTo>
                    <a:pt x="0" y="0"/>
                  </a:moveTo>
                  <a:lnTo>
                    <a:pt x="0" y="474354"/>
                  </a:lnTo>
                  <a:lnTo>
                    <a:pt x="280506" y="474354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5218533" y="4357803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707970" y="365603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732796" y="4479931"/>
              <a:ext cx="0" cy="79386"/>
            </a:xfrm>
            <a:custGeom>
              <a:avLst/>
              <a:pathLst>
                <a:path w="0" h="79386">
                  <a:moveTo>
                    <a:pt x="0" y="7938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732796" y="4867924"/>
              <a:ext cx="0" cy="198022"/>
            </a:xfrm>
            <a:custGeom>
              <a:avLst/>
              <a:pathLst>
                <a:path w="0" h="198022">
                  <a:moveTo>
                    <a:pt x="0" y="0"/>
                  </a:moveTo>
                  <a:lnTo>
                    <a:pt x="0" y="19802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5592542" y="4559318"/>
              <a:ext cx="280506" cy="308606"/>
            </a:xfrm>
            <a:custGeom>
              <a:avLst/>
              <a:pathLst>
                <a:path w="280506" h="308606">
                  <a:moveTo>
                    <a:pt x="0" y="0"/>
                  </a:moveTo>
                  <a:lnTo>
                    <a:pt x="0" y="308606"/>
                  </a:lnTo>
                  <a:lnTo>
                    <a:pt x="280506" y="308606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592542" y="4735516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6106805" y="5288287"/>
              <a:ext cx="0" cy="112733"/>
            </a:xfrm>
            <a:custGeom>
              <a:avLst/>
              <a:pathLst>
                <a:path w="0" h="112733">
                  <a:moveTo>
                    <a:pt x="0" y="1127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6106805" y="5511559"/>
              <a:ext cx="0" cy="138856"/>
            </a:xfrm>
            <a:custGeom>
              <a:avLst/>
              <a:pathLst>
                <a:path w="0" h="138856">
                  <a:moveTo>
                    <a:pt x="0" y="0"/>
                  </a:moveTo>
                  <a:lnTo>
                    <a:pt x="0" y="13885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5966551" y="5401020"/>
              <a:ext cx="280506" cy="110538"/>
            </a:xfrm>
            <a:custGeom>
              <a:avLst/>
              <a:pathLst>
                <a:path w="280506" h="110538">
                  <a:moveTo>
                    <a:pt x="0" y="0"/>
                  </a:moveTo>
                  <a:lnTo>
                    <a:pt x="0" y="110538"/>
                  </a:lnTo>
                  <a:lnTo>
                    <a:pt x="280506" y="110538"/>
                  </a:lnTo>
                  <a:lnTo>
                    <a:pt x="280506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966551" y="5449568"/>
              <a:ext cx="280506" cy="0"/>
            </a:xfrm>
            <a:custGeom>
              <a:avLst/>
              <a:pathLst>
                <a:path w="280506" h="0">
                  <a:moveTo>
                    <a:pt x="0" y="0"/>
                  </a:moveTo>
                  <a:lnTo>
                    <a:pt x="2805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1335124" y="1208857"/>
              <a:ext cx="448811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398029" y="1252769"/>
              <a:ext cx="323001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Target</a:t>
              </a:r>
            </a:p>
          </p:txBody>
        </p:sp>
        <p:sp>
          <p:nvSpPr>
            <p:cNvPr id="105" name="rc104"/>
            <p:cNvSpPr/>
            <p:nvPr/>
          </p:nvSpPr>
          <p:spPr>
            <a:xfrm>
              <a:off x="1853524" y="1208857"/>
              <a:ext cx="1196829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5"/>
            <p:cNvSpPr/>
            <p:nvPr/>
          </p:nvSpPr>
          <p:spPr>
            <a:xfrm>
              <a:off x="2274886" y="1273560"/>
              <a:ext cx="35410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Source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3119943" y="1208857"/>
              <a:ext cx="1570839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3616686" y="1273505"/>
              <a:ext cx="577353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COMMUTE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4760371" y="1208857"/>
              <a:ext cx="1570839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tx109"/>
            <p:cNvSpPr/>
            <p:nvPr/>
          </p:nvSpPr>
          <p:spPr>
            <a:xfrm>
              <a:off x="5167046" y="1273505"/>
              <a:ext cx="75749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fastCOMMUTE</a:t>
              </a:r>
            </a:p>
          </p:txBody>
        </p:sp>
        <p:sp>
          <p:nvSpPr>
            <p:cNvPr id="111" name="pl110"/>
            <p:cNvSpPr/>
            <p:nvPr/>
          </p:nvSpPr>
          <p:spPr>
            <a:xfrm>
              <a:off x="1559530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 rot="-900000">
              <a:off x="986693" y="5964793"/>
              <a:ext cx="590014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Target-Only</a:t>
              </a:r>
            </a:p>
          </p:txBody>
        </p:sp>
        <p:sp>
          <p:nvSpPr>
            <p:cNvPr id="113" name="pl112"/>
            <p:cNvSpPr/>
            <p:nvPr/>
          </p:nvSpPr>
          <p:spPr>
            <a:xfrm>
              <a:off x="2077930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451939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825949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5"/>
            <p:cNvSpPr/>
            <p:nvPr/>
          </p:nvSpPr>
          <p:spPr>
            <a:xfrm rot="-900000">
              <a:off x="1947809" y="5931120"/>
              <a:ext cx="14286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w1</a:t>
              </a:r>
            </a:p>
          </p:txBody>
        </p:sp>
        <p:sp>
          <p:nvSpPr>
            <p:cNvPr id="117" name="tx116"/>
            <p:cNvSpPr/>
            <p:nvPr/>
          </p:nvSpPr>
          <p:spPr>
            <a:xfrm rot="-900000">
              <a:off x="2321819" y="5931120"/>
              <a:ext cx="14286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w2</a:t>
              </a:r>
            </a:p>
          </p:txBody>
        </p:sp>
        <p:sp>
          <p:nvSpPr>
            <p:cNvPr id="118" name="tx117"/>
            <p:cNvSpPr/>
            <p:nvPr/>
          </p:nvSpPr>
          <p:spPr>
            <a:xfrm rot="-900000">
              <a:off x="2695644" y="5929725"/>
              <a:ext cx="14286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w3</a:t>
              </a:r>
            </a:p>
          </p:txBody>
        </p:sp>
        <p:sp>
          <p:nvSpPr>
            <p:cNvPr id="119" name="pl118"/>
            <p:cNvSpPr/>
            <p:nvPr/>
          </p:nvSpPr>
          <p:spPr>
            <a:xfrm>
              <a:off x="3344349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718358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4092367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4466377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 rot="-900000">
              <a:off x="3137721" y="5939828"/>
              <a:ext cx="22051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M=0</a:t>
              </a:r>
            </a:p>
          </p:txBody>
        </p:sp>
        <p:sp>
          <p:nvSpPr>
            <p:cNvPr id="124" name="tx123"/>
            <p:cNvSpPr/>
            <p:nvPr/>
          </p:nvSpPr>
          <p:spPr>
            <a:xfrm rot="-900000">
              <a:off x="3511907" y="5941169"/>
              <a:ext cx="22051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M=1</a:t>
              </a:r>
            </a:p>
          </p:txBody>
        </p:sp>
        <p:sp>
          <p:nvSpPr>
            <p:cNvPr id="125" name="tx124"/>
            <p:cNvSpPr/>
            <p:nvPr/>
          </p:nvSpPr>
          <p:spPr>
            <a:xfrm rot="-900000">
              <a:off x="3885916" y="5941169"/>
              <a:ext cx="22051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M=2</a:t>
              </a:r>
            </a:p>
          </p:txBody>
        </p:sp>
        <p:sp>
          <p:nvSpPr>
            <p:cNvPr id="126" name="tx125"/>
            <p:cNvSpPr/>
            <p:nvPr/>
          </p:nvSpPr>
          <p:spPr>
            <a:xfrm rot="-900000">
              <a:off x="4259742" y="5939774"/>
              <a:ext cx="22051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M=3</a:t>
              </a:r>
            </a:p>
          </p:txBody>
        </p:sp>
        <p:sp>
          <p:nvSpPr>
            <p:cNvPr id="127" name="pl126"/>
            <p:cNvSpPr/>
            <p:nvPr/>
          </p:nvSpPr>
          <p:spPr>
            <a:xfrm>
              <a:off x="4984777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358786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732796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6106805" y="58516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0"/>
            <p:cNvSpPr/>
            <p:nvPr/>
          </p:nvSpPr>
          <p:spPr>
            <a:xfrm rot="-900000">
              <a:off x="4778149" y="5939828"/>
              <a:ext cx="22051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M=0</a:t>
              </a:r>
            </a:p>
          </p:txBody>
        </p:sp>
        <p:sp>
          <p:nvSpPr>
            <p:cNvPr id="132" name="tx131"/>
            <p:cNvSpPr/>
            <p:nvPr/>
          </p:nvSpPr>
          <p:spPr>
            <a:xfrm rot="-900000">
              <a:off x="5152335" y="5941169"/>
              <a:ext cx="22051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M=1</a:t>
              </a:r>
            </a:p>
          </p:txBody>
        </p:sp>
        <p:sp>
          <p:nvSpPr>
            <p:cNvPr id="133" name="tx132"/>
            <p:cNvSpPr/>
            <p:nvPr/>
          </p:nvSpPr>
          <p:spPr>
            <a:xfrm rot="-900000">
              <a:off x="5526344" y="5941169"/>
              <a:ext cx="22051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M=2</a:t>
              </a:r>
            </a:p>
          </p:txBody>
        </p:sp>
        <p:sp>
          <p:nvSpPr>
            <p:cNvPr id="134" name="tx133"/>
            <p:cNvSpPr/>
            <p:nvPr/>
          </p:nvSpPr>
          <p:spPr>
            <a:xfrm rot="-900000">
              <a:off x="5900170" y="5939774"/>
              <a:ext cx="22051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M=3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1148183" y="485127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1148183" y="35165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1148183" y="218173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1300330" y="48929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300330" y="35581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300330" y="22234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3813761" y="6301811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880919" y="3585998"/>
              <a:ext cx="3027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MSE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1335124" y="946662"/>
              <a:ext cx="1779865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 = 1000, h(%) = (4,4,4)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2024-02-04T17:32:55Z</dcterms:modified>
  <cp:category/>
</cp:coreProperties>
</file>