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73" r:id="rId12"/>
    <p:sldId id="265" r:id="rId13"/>
    <p:sldId id="266" r:id="rId14"/>
    <p:sldId id="267" r:id="rId15"/>
    <p:sldId id="268" r:id="rId16"/>
    <p:sldId id="269" r:id="rId17"/>
    <p:sldId id="270" r:id="rId18"/>
    <p:sldId id="271" r:id="rId19"/>
    <p:sldId id="272" r:id="rId20"/>
    <p:sldId id="274"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git </a:t>
            </a:r>
            <a:r>
              <a:rPr lang="zh-CN" altLang="en-US"/>
              <a:t>版本控制</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50000"/>
          </a:bodyPr>
          <a:p>
            <a:r>
              <a:rPr lang="zh-CN" altLang="en-US"/>
              <a:t>mac homebrew</a:t>
            </a:r>
            <a:endParaRPr lang="zh-CN" altLang="en-US"/>
          </a:p>
          <a:p>
            <a:r>
              <a:rPr lang="zh-CN" altLang="en-US"/>
              <a:t>php  pecl  composer </a:t>
            </a:r>
            <a:endParaRPr lang="zh-CN" altLang="en-US"/>
          </a:p>
          <a:p>
            <a:r>
              <a:rPr lang="zh-CN" altLang="en-US"/>
              <a:t>nginx</a:t>
            </a:r>
            <a:endParaRPr lang="zh-CN" altLang="en-US"/>
          </a:p>
          <a:p>
            <a:r>
              <a:rPr lang="zh-CN" altLang="en-US"/>
              <a:t>mysql sequelpro</a:t>
            </a:r>
            <a:endParaRPr lang="zh-CN" altLang="en-US"/>
          </a:p>
          <a:p>
            <a:r>
              <a:rPr lang="zh-CN" altLang="en-US"/>
              <a:t>redis</a:t>
            </a:r>
            <a:endParaRPr lang="zh-CN" altLang="en-US"/>
          </a:p>
          <a:p>
            <a:r>
              <a:rPr lang="zh-CN" altLang="en-US"/>
              <a:t>git  git-flow scoretree</a:t>
            </a:r>
            <a:endParaRPr lang="zh-CN" altLang="en-US"/>
          </a:p>
          <a:p>
            <a:r>
              <a:rPr lang="zh-CN" altLang="en-US"/>
              <a:t>google chrome  插件postman jsonviewer</a:t>
            </a:r>
            <a:endParaRPr lang="zh-CN" altLang="en-US"/>
          </a:p>
          <a:p>
            <a:r>
              <a:rPr lang="zh-CN" altLang="en-US"/>
              <a:t>sublimetext or phpstorm</a:t>
            </a:r>
            <a:endParaRPr lang="zh-CN" altLang="en-US"/>
          </a:p>
          <a:p>
            <a:r>
              <a:rPr lang="zh-CN" altLang="en-US"/>
              <a:t>wps for ma</a:t>
            </a:r>
            <a:r>
              <a:rPr lang="en-US" altLang="zh-CN"/>
              <a:t>c</a:t>
            </a:r>
            <a:endParaRPr lang="zh-CN" altLang="en-US"/>
          </a:p>
          <a:p>
            <a:r>
              <a:rPr lang="zh-CN" altLang="en-US"/>
              <a:t>ab mac自带</a:t>
            </a:r>
            <a:endParaRPr lang="zh-CN" altLang="en-US"/>
          </a:p>
          <a:p>
            <a:r>
              <a:rPr lang="zh-CN" altLang="en-US">
                <a:sym typeface="+mn-ea"/>
              </a:rPr>
              <a:t>可选 rabbitmq</a:t>
            </a:r>
            <a:endParaRPr lang="zh-CN" altLang="en-US"/>
          </a:p>
          <a:p>
            <a:r>
              <a:rPr lang="zh-CN" altLang="en-US">
                <a:sym typeface="+mn-ea"/>
              </a:rPr>
              <a:t>可选 docker</a:t>
            </a:r>
            <a:endParaRPr lang="zh-CN" altLang="en-US">
              <a:sym typeface="+mn-ea"/>
            </a:endParaRPr>
          </a:p>
          <a:p>
            <a:r>
              <a:rPr lang="zh-CN" altLang="en-US"/>
              <a:t>其他一些自己的笔记工具和开发协作工具看个人喜好</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lnSpcReduction="10000"/>
          </a:bodyPr>
          <a:p>
            <a:endParaRPr lang="zh-CN" altLang="en-US"/>
          </a:p>
          <a:p>
            <a:r>
              <a:rPr lang="zh-CN" altLang="en-US"/>
              <a:t>.gitignore 代码忽略文件</a:t>
            </a:r>
            <a:endParaRPr lang="zh-CN" altLang="en-US"/>
          </a:p>
          <a:p>
            <a:r>
              <a:rPr lang="zh-CN" altLang="en-US"/>
              <a:t>https://www.liaoxuefeng.com/wiki/896043488029600/898732792973664</a:t>
            </a:r>
            <a:endParaRPr lang="zh-CN" altLang="en-US"/>
          </a:p>
          <a:p>
            <a:endParaRPr lang="en-US" altLang="zh-CN" sz="1600">
              <a:solidFill>
                <a:schemeClr val="tx1"/>
              </a:solidFill>
              <a:uFillTx/>
            </a:endParaRPr>
          </a:p>
          <a:p>
            <a:endParaRPr lang="en-US" altLang="zh-CN" sz="1600">
              <a:solidFill>
                <a:schemeClr val="tx1"/>
              </a:solidFill>
              <a:uFillTx/>
            </a:endParaRPr>
          </a:p>
          <a:p>
            <a:endParaRPr lang="en-US" altLang="zh-CN"/>
          </a:p>
          <a:p>
            <a:endParaRPr lang="zh-CN" altLang="en-US">
              <a:solidFill>
                <a:schemeClr val="tx1"/>
              </a:solidFill>
              <a:effectLst>
                <a:outerShdw blurRad="38100" dist="19050" dir="2700000" algn="tl" rotWithShape="0">
                  <a:schemeClr val="dk1">
                    <a:alpha val="40000"/>
                  </a:schemeClr>
                </a:outerShdw>
              </a:effectLst>
            </a:endParaRPr>
          </a:p>
        </p:txBody>
      </p:sp>
      <p:sp>
        <p:nvSpPr>
          <p:cNvPr id="4" name="标题 3"/>
          <p:cNvSpPr/>
          <p:nvPr>
            <p:ph type="ctrTitle"/>
          </p:nvPr>
        </p:nvSpPr>
        <p:spPr>
          <a:xfrm>
            <a:off x="1524000" y="1122680"/>
            <a:ext cx="9144000" cy="1480185"/>
          </a:xfrm>
        </p:spPr>
        <p:txBody>
          <a:bodyPr/>
          <a:p>
            <a:r>
              <a:rPr lang="zh-CN" altLang="en-US"/>
              <a:t>比较好的总结</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lnSpcReduction="10000"/>
          </a:bodyPr>
          <a:p>
            <a:r>
              <a:rPr lang="zh-CN" altLang="en-US"/>
              <a:t>定义了一个项目发布的分支模型，为管理具有预定发布周期的大型项目提供了一个健壮的框架。遵循这种模式可以方便我们进行快速开发</a:t>
            </a:r>
            <a:endParaRPr lang="zh-CN" altLang="en-US"/>
          </a:p>
          <a:p>
            <a:r>
              <a:rPr lang="en-US" altLang="zh-CN" sz="1600">
                <a:solidFill>
                  <a:schemeClr val="tx1"/>
                </a:solidFill>
                <a:uFillTx/>
              </a:rPr>
              <a:t>https://www.jianshu.com/p/34b95c5eedb6</a:t>
            </a:r>
            <a:endParaRPr lang="en-US" altLang="zh-CN" sz="1600">
              <a:solidFill>
                <a:schemeClr val="tx1"/>
              </a:solidFill>
              <a:uFillTx/>
            </a:endParaRPr>
          </a:p>
          <a:p>
            <a:endParaRPr lang="en-US" altLang="zh-CN" sz="1600">
              <a:solidFill>
                <a:schemeClr val="tx1"/>
              </a:solidFill>
              <a:uFillTx/>
            </a:endParaRPr>
          </a:p>
          <a:p>
            <a:endParaRPr lang="en-US" altLang="zh-CN"/>
          </a:p>
          <a:p>
            <a:endParaRPr lang="zh-CN" altLang="en-US">
              <a:solidFill>
                <a:schemeClr val="tx1"/>
              </a:solidFill>
              <a:effectLst>
                <a:outerShdw blurRad="38100" dist="19050" dir="2700000" algn="tl" rotWithShape="0">
                  <a:schemeClr val="dk1">
                    <a:alpha val="40000"/>
                  </a:schemeClr>
                </a:outerShdw>
              </a:effectLst>
            </a:endParaRPr>
          </a:p>
        </p:txBody>
      </p:sp>
      <p:sp>
        <p:nvSpPr>
          <p:cNvPr id="4" name="标题 3"/>
          <p:cNvSpPr/>
          <p:nvPr>
            <p:ph type="ctrTitle"/>
          </p:nvPr>
        </p:nvSpPr>
        <p:spPr>
          <a:xfrm>
            <a:off x="1524000" y="1122680"/>
            <a:ext cx="9144000" cy="1480185"/>
          </a:xfrm>
        </p:spPr>
        <p:txBody>
          <a:bodyPr/>
          <a:p>
            <a:r>
              <a:rPr lang="en-US" altLang="zh-CN"/>
              <a:t>gitflow</a:t>
            </a:r>
            <a:r>
              <a:rPr lang="zh-CN" altLang="en-US"/>
              <a:t>开发模式</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屏幕快照 2019-12-04 下午2.06.35"/>
          <p:cNvPicPr>
            <a:picLocks noChangeAspect="1"/>
          </p:cNvPicPr>
          <p:nvPr/>
        </p:nvPicPr>
        <p:blipFill>
          <a:blip r:embed="rId1"/>
          <a:stretch>
            <a:fillRect/>
          </a:stretch>
        </p:blipFill>
        <p:spPr>
          <a:xfrm>
            <a:off x="362585" y="286385"/>
            <a:ext cx="11526520" cy="628523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3602355"/>
            <a:ext cx="9144000" cy="2347595"/>
          </a:xfrm>
        </p:spPr>
        <p:txBody>
          <a:bodyPr>
            <a:normAutofit lnSpcReduction="10000"/>
          </a:bodyPr>
          <a:p>
            <a:r>
              <a:rPr lang="en-US" altLang="zh-CN" sz="1600">
                <a:solidFill>
                  <a:schemeClr val="tx1"/>
                </a:solidFill>
                <a:uFillTx/>
              </a:rPr>
              <a:t>git clone </a:t>
            </a:r>
            <a:r>
              <a:rPr lang="zh-CN" altLang="en-US" sz="1600">
                <a:solidFill>
                  <a:schemeClr val="tx1"/>
                </a:solidFill>
                <a:uFillTx/>
              </a:rPr>
              <a:t>代码仓库连接</a:t>
            </a:r>
            <a:endParaRPr lang="en-US" altLang="zh-CN" sz="1600">
              <a:solidFill>
                <a:schemeClr val="tx1"/>
              </a:solidFill>
              <a:uFillTx/>
            </a:endParaRPr>
          </a:p>
          <a:p>
            <a:r>
              <a:rPr lang="en-US" altLang="zh-CN" sz="1600">
                <a:solidFill>
                  <a:schemeClr val="tx1"/>
                </a:solidFill>
                <a:uFillTx/>
              </a:rPr>
              <a:t>git flow init -- 初始化本地仓库将他变为一个git flow 模式 </a:t>
            </a:r>
            <a:endParaRPr lang="en-US" altLang="zh-CN" sz="1600">
              <a:solidFill>
                <a:schemeClr val="tx1"/>
              </a:solidFill>
              <a:uFillTx/>
            </a:endParaRPr>
          </a:p>
          <a:p>
            <a:r>
              <a:rPr lang="zh-CN" altLang="en-US" sz="1600">
                <a:solidFill>
                  <a:schemeClr val="tx1"/>
                </a:solidFill>
                <a:uFillTx/>
              </a:rPr>
              <a:t>日常开发的主要操作</a:t>
            </a:r>
            <a:endParaRPr lang="en-US" altLang="zh-CN" sz="1600">
              <a:solidFill>
                <a:schemeClr val="tx1"/>
              </a:solidFill>
              <a:uFillTx/>
            </a:endParaRPr>
          </a:p>
          <a:p>
            <a:r>
              <a:rPr lang="en-US" altLang="zh-CN" sz="1600">
                <a:solidFill>
                  <a:schemeClr val="tx1"/>
                </a:solidFill>
                <a:uFillTx/>
              </a:rPr>
              <a:t>git flow feature start xxx  </a:t>
            </a:r>
            <a:r>
              <a:rPr lang="zh-CN" altLang="en-US" sz="1600">
                <a:solidFill>
                  <a:schemeClr val="tx1"/>
                </a:solidFill>
                <a:uFillTx/>
              </a:rPr>
              <a:t>开始一个自己的开发分支</a:t>
            </a:r>
            <a:r>
              <a:rPr lang="en-US" altLang="zh-CN" sz="1600">
                <a:solidFill>
                  <a:schemeClr val="tx1"/>
                </a:solidFill>
                <a:uFillTx/>
              </a:rPr>
              <a:t>(后续操作 start publish finish delete)</a:t>
            </a:r>
            <a:endParaRPr lang="en-US" altLang="zh-CN" sz="1600">
              <a:solidFill>
                <a:schemeClr val="tx1"/>
              </a:solidFill>
              <a:uFillTx/>
            </a:endParaRPr>
          </a:p>
          <a:p>
            <a:r>
              <a:rPr lang="zh-CN" altLang="en-US" sz="1600">
                <a:uFillTx/>
                <a:sym typeface="+mn-ea"/>
              </a:rPr>
              <a:t>在这个分支开发的时候遵循</a:t>
            </a:r>
            <a:r>
              <a:rPr lang="en-US" altLang="zh-CN" sz="1600">
                <a:uFillTx/>
                <a:sym typeface="+mn-ea"/>
              </a:rPr>
              <a:t>git</a:t>
            </a:r>
            <a:r>
              <a:rPr lang="zh-CN" altLang="en-US" sz="1600">
                <a:uFillTx/>
                <a:sym typeface="+mn-ea"/>
              </a:rPr>
              <a:t>的提交步骤 </a:t>
            </a:r>
            <a:endParaRPr lang="zh-CN" altLang="en-US" sz="1600">
              <a:uFillTx/>
              <a:sym typeface="+mn-ea"/>
            </a:endParaRPr>
          </a:p>
          <a:p>
            <a:r>
              <a:rPr lang="en-US" altLang="zh-CN" sz="1600">
                <a:uFillTx/>
                <a:sym typeface="+mn-ea"/>
              </a:rPr>
              <a:t>git flow feature finish xxx </a:t>
            </a:r>
            <a:r>
              <a:rPr lang="zh-CN" altLang="en-US" sz="1600">
                <a:uFillTx/>
                <a:sym typeface="+mn-ea"/>
              </a:rPr>
              <a:t>结束这个分支将代码合并到</a:t>
            </a:r>
            <a:r>
              <a:rPr lang="en-US" altLang="zh-CN" sz="1600">
                <a:uFillTx/>
                <a:sym typeface="+mn-ea"/>
              </a:rPr>
              <a:t>develop</a:t>
            </a:r>
            <a:r>
              <a:rPr lang="zh-CN" altLang="en-US" sz="1600">
                <a:uFillTx/>
                <a:sym typeface="+mn-ea"/>
              </a:rPr>
              <a:t>分支上</a:t>
            </a:r>
            <a:endParaRPr lang="zh-CN" altLang="en-US" sz="1600">
              <a:uFillTx/>
              <a:sym typeface="+mn-ea"/>
            </a:endParaRPr>
          </a:p>
          <a:p>
            <a:r>
              <a:rPr lang="zh-CN" altLang="en-US" sz="1600">
                <a:solidFill>
                  <a:schemeClr val="tx1"/>
                </a:solidFill>
                <a:uFillTx/>
              </a:rPr>
              <a:t>完成后分支删除，</a:t>
            </a:r>
            <a:r>
              <a:rPr lang="en-US" altLang="zh-CN" sz="1600">
                <a:solidFill>
                  <a:schemeClr val="tx1"/>
                </a:solidFill>
                <a:uFillTx/>
              </a:rPr>
              <a:t>git pull</a:t>
            </a:r>
            <a:r>
              <a:rPr lang="zh-CN" altLang="en-US" sz="1600">
                <a:solidFill>
                  <a:schemeClr val="tx1"/>
                </a:solidFill>
                <a:uFillTx/>
              </a:rPr>
              <a:t>拉取代码，如果有冲突解决冲突，没有冲突</a:t>
            </a:r>
            <a:r>
              <a:rPr lang="en-US" altLang="zh-CN" sz="1600">
                <a:solidFill>
                  <a:schemeClr val="tx1"/>
                </a:solidFill>
                <a:uFillTx/>
              </a:rPr>
              <a:t>git push</a:t>
            </a:r>
            <a:r>
              <a:rPr lang="zh-CN" altLang="en-US" sz="1600">
                <a:solidFill>
                  <a:schemeClr val="tx1"/>
                </a:solidFill>
                <a:uFillTx/>
              </a:rPr>
              <a:t>代码到</a:t>
            </a:r>
            <a:r>
              <a:rPr lang="en-US" altLang="zh-CN" sz="1600">
                <a:solidFill>
                  <a:schemeClr val="tx1"/>
                </a:solidFill>
                <a:uFillTx/>
              </a:rPr>
              <a:t>develop</a:t>
            </a:r>
            <a:endParaRPr lang="en-US" altLang="zh-CN" sz="1600">
              <a:solidFill>
                <a:schemeClr val="tx1"/>
              </a:solidFill>
              <a:uFillTx/>
            </a:endParaRPr>
          </a:p>
          <a:p>
            <a:endParaRPr lang="en-US" altLang="zh-CN"/>
          </a:p>
          <a:p>
            <a:endParaRPr lang="zh-CN" altLang="en-US">
              <a:solidFill>
                <a:schemeClr val="tx1"/>
              </a:solidFill>
              <a:effectLst>
                <a:outerShdw blurRad="38100" dist="19050" dir="2700000" algn="tl" rotWithShape="0">
                  <a:schemeClr val="dk1">
                    <a:alpha val="40000"/>
                  </a:schemeClr>
                </a:outerShdw>
              </a:effectLst>
            </a:endParaRPr>
          </a:p>
        </p:txBody>
      </p:sp>
      <p:sp>
        <p:nvSpPr>
          <p:cNvPr id="4" name="标题 3"/>
          <p:cNvSpPr/>
          <p:nvPr>
            <p:ph type="ctrTitle"/>
          </p:nvPr>
        </p:nvSpPr>
        <p:spPr>
          <a:xfrm>
            <a:off x="1524000" y="1122680"/>
            <a:ext cx="9144000" cy="1480185"/>
          </a:xfrm>
        </p:spPr>
        <p:txBody>
          <a:bodyPr/>
          <a:p>
            <a:r>
              <a:rPr lang="en-US" altLang="zh-CN"/>
              <a:t>gitflow </a:t>
            </a:r>
            <a:r>
              <a:rPr lang="zh-CN" altLang="en-US"/>
              <a:t>完整流程</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normAutofit/>
          </a:bodyPr>
          <a:p>
            <a:r>
              <a:rPr lang="zh-CN" altLang="en-US"/>
              <a:t>如果有问题要紧急修改线上代码</a:t>
            </a:r>
            <a:endParaRPr lang="zh-CN" altLang="en-US"/>
          </a:p>
        </p:txBody>
      </p:sp>
      <p:sp>
        <p:nvSpPr>
          <p:cNvPr id="3" name="文本框 2"/>
          <p:cNvSpPr txBox="1"/>
          <p:nvPr/>
        </p:nvSpPr>
        <p:spPr>
          <a:xfrm>
            <a:off x="1704975" y="2435860"/>
            <a:ext cx="8446770" cy="1476375"/>
          </a:xfrm>
          <a:prstGeom prst="rect">
            <a:avLst/>
          </a:prstGeom>
          <a:noFill/>
        </p:spPr>
        <p:txBody>
          <a:bodyPr wrap="square" rtlCol="0">
            <a:spAutoFit/>
          </a:bodyPr>
          <a:p>
            <a:r>
              <a:rPr lang="en-US" altLang="zh-CN"/>
              <a:t>git flow hotfix start xxx </a:t>
            </a:r>
            <a:endParaRPr lang="en-US" altLang="zh-CN"/>
          </a:p>
          <a:p>
            <a:r>
              <a:rPr lang="en-US" altLang="zh-CN"/>
              <a:t>git flow hotfix finish xxx</a:t>
            </a:r>
            <a:endParaRPr lang="en-US" altLang="zh-CN"/>
          </a:p>
          <a:p>
            <a:r>
              <a:rPr lang="zh-CN" altLang="en-US"/>
              <a:t>测试完成后代码会合并到</a:t>
            </a:r>
            <a:r>
              <a:rPr lang="en-US" altLang="zh-CN"/>
              <a:t>develop</a:t>
            </a:r>
            <a:r>
              <a:rPr lang="zh-CN" altLang="en-US"/>
              <a:t>和</a:t>
            </a:r>
            <a:r>
              <a:rPr lang="en-US" altLang="zh-CN"/>
              <a:t>master</a:t>
            </a:r>
            <a:r>
              <a:rPr lang="zh-CN" altLang="en-US"/>
              <a:t>俩个分支上，请切换分支进行俩次推送操作（如果用</a:t>
            </a:r>
            <a:r>
              <a:rPr lang="en-US" altLang="zh-CN"/>
              <a:t>scoretree</a:t>
            </a:r>
            <a:r>
              <a:rPr lang="zh-CN" altLang="en-US"/>
              <a:t>可以直接全推）命令行的使用有助于了解流程</a:t>
            </a:r>
            <a:endParaRPr lang="zh-CN" altLang="en-US"/>
          </a:p>
          <a:p>
            <a:endParaRPr lang="zh-CN" altLang="en-US"/>
          </a:p>
        </p:txBody>
      </p:sp>
      <p:sp>
        <p:nvSpPr>
          <p:cNvPr id="4" name="文本框 3"/>
          <p:cNvSpPr txBox="1"/>
          <p:nvPr/>
        </p:nvSpPr>
        <p:spPr>
          <a:xfrm>
            <a:off x="1811655" y="4527550"/>
            <a:ext cx="8519160" cy="2306955"/>
          </a:xfrm>
          <a:prstGeom prst="rect">
            <a:avLst/>
          </a:prstGeom>
          <a:noFill/>
        </p:spPr>
        <p:txBody>
          <a:bodyPr wrap="square" rtlCol="0">
            <a:spAutoFit/>
          </a:bodyPr>
          <a:p>
            <a:r>
              <a:rPr lang="zh-CN" altLang="en-US"/>
              <a:t>在大公司如果确定这版本的功能上线要开发新的功能就需要</a:t>
            </a:r>
            <a:r>
              <a:rPr lang="en-US" altLang="zh-CN"/>
              <a:t>release </a:t>
            </a:r>
            <a:r>
              <a:rPr lang="zh-CN" altLang="en-US"/>
              <a:t>这样</a:t>
            </a:r>
            <a:r>
              <a:rPr lang="en-US" altLang="zh-CN"/>
              <a:t>develop</a:t>
            </a:r>
            <a:r>
              <a:rPr lang="zh-CN" altLang="en-US"/>
              <a:t>分支可以继续供大家使用开发。先上线就上线</a:t>
            </a:r>
            <a:r>
              <a:rPr lang="en-US" altLang="zh-CN"/>
              <a:t>release</a:t>
            </a:r>
            <a:r>
              <a:rPr lang="zh-CN" altLang="en-US"/>
              <a:t>的版本，这样开发和预发布版本和正式版本就会分离。我们平常如果确定了上线。一般我们管理代码的就直接合并到</a:t>
            </a:r>
            <a:r>
              <a:rPr lang="en-US" altLang="zh-CN"/>
              <a:t>master</a:t>
            </a:r>
            <a:r>
              <a:rPr lang="zh-CN" altLang="en-US"/>
              <a:t>上</a:t>
            </a:r>
            <a:endParaRPr lang="zh-CN" altLang="en-US"/>
          </a:p>
          <a:p>
            <a:r>
              <a:rPr lang="en-US" altLang="zh-CN"/>
              <a:t>git checkout master </a:t>
            </a:r>
            <a:endParaRPr lang="en-US" altLang="zh-CN"/>
          </a:p>
          <a:p>
            <a:r>
              <a:rPr lang="en-US" altLang="zh-CN"/>
              <a:t>git merge --no-ff develop </a:t>
            </a:r>
            <a:r>
              <a:rPr lang="zh-CN" altLang="en-US"/>
              <a:t>合并模式</a:t>
            </a:r>
            <a:endParaRPr lang="zh-CN" altLang="en-US"/>
          </a:p>
          <a:p>
            <a:r>
              <a:rPr lang="zh-CN" altLang="en-US"/>
              <a:t>一般不会有冲突，如果有，解决冲突</a:t>
            </a:r>
            <a:endParaRPr lang="zh-CN" altLang="en-US"/>
          </a:p>
          <a:p>
            <a:r>
              <a:rPr lang="en-US" altLang="zh-CN"/>
              <a:t>git push</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3602355"/>
            <a:ext cx="9144000" cy="2347595"/>
          </a:xfrm>
        </p:spPr>
        <p:txBody>
          <a:bodyPr>
            <a:normAutofit lnSpcReduction="10000"/>
          </a:bodyPr>
          <a:p>
            <a:r>
              <a:rPr lang="en-US" altLang="zh-CN" sz="1600">
                <a:solidFill>
                  <a:schemeClr val="tx1"/>
                </a:solidFill>
                <a:uFillTx/>
              </a:rPr>
              <a:t>git tag </a:t>
            </a:r>
            <a:r>
              <a:rPr lang="zh-CN" altLang="en-US" sz="1600">
                <a:solidFill>
                  <a:schemeClr val="tx1"/>
                </a:solidFill>
                <a:uFillTx/>
              </a:rPr>
              <a:t>代码仓库连接</a:t>
            </a:r>
            <a:endParaRPr lang="en-US" altLang="zh-CN" sz="1600">
              <a:solidFill>
                <a:schemeClr val="tx1"/>
              </a:solidFill>
              <a:uFillTx/>
            </a:endParaRPr>
          </a:p>
          <a:p>
            <a:r>
              <a:rPr lang="en-US" altLang="zh-CN" sz="1600">
                <a:solidFill>
                  <a:schemeClr val="tx1"/>
                </a:solidFill>
                <a:uFillTx/>
              </a:rPr>
              <a:t>git tag v1.0.0.0</a:t>
            </a:r>
            <a:endParaRPr lang="en-US" altLang="zh-CN" sz="1600">
              <a:solidFill>
                <a:schemeClr val="tx1"/>
              </a:solidFill>
              <a:uFillTx/>
            </a:endParaRPr>
          </a:p>
          <a:p>
            <a:r>
              <a:rPr lang="en-US" altLang="zh-CN" sz="1600">
                <a:solidFill>
                  <a:schemeClr val="tx1"/>
                </a:solidFill>
                <a:uFillTx/>
              </a:rPr>
              <a:t>git tag -a tagName -m “</a:t>
            </a:r>
            <a:r>
              <a:rPr lang="zh-CN" altLang="en-US" sz="1600">
                <a:solidFill>
                  <a:schemeClr val="tx1"/>
                </a:solidFill>
                <a:uFillTx/>
              </a:rPr>
              <a:t>我要备注的信息</a:t>
            </a:r>
            <a:r>
              <a:rPr lang="en-US" altLang="zh-CN" sz="1600">
                <a:solidFill>
                  <a:schemeClr val="tx1"/>
                </a:solidFill>
                <a:uFillTx/>
              </a:rPr>
              <a:t>"</a:t>
            </a:r>
            <a:endParaRPr lang="en-US" altLang="zh-CN" sz="1600">
              <a:solidFill>
                <a:schemeClr val="tx1"/>
              </a:solidFill>
              <a:uFillTx/>
            </a:endParaRPr>
          </a:p>
          <a:p>
            <a:r>
              <a:rPr lang="zh-CN" altLang="en-US" sz="1600">
                <a:solidFill>
                  <a:schemeClr val="tx1"/>
                </a:solidFill>
                <a:uFillTx/>
              </a:rPr>
              <a:t>如果更新后线上版本出现问题我们可以用</a:t>
            </a:r>
            <a:r>
              <a:rPr lang="en-US" altLang="zh-CN" sz="1600">
                <a:solidFill>
                  <a:schemeClr val="tx1"/>
                </a:solidFill>
                <a:uFillTx/>
              </a:rPr>
              <a:t>tag</a:t>
            </a:r>
            <a:r>
              <a:rPr lang="zh-CN" altLang="en-US" sz="1600">
                <a:solidFill>
                  <a:schemeClr val="tx1"/>
                </a:solidFill>
                <a:uFillTx/>
              </a:rPr>
              <a:t>直接切换到上次的稳定版本</a:t>
            </a:r>
            <a:endParaRPr lang="zh-CN" altLang="en-US" sz="1600">
              <a:solidFill>
                <a:schemeClr val="tx1"/>
              </a:solidFill>
              <a:uFillTx/>
            </a:endParaRPr>
          </a:p>
          <a:p>
            <a:r>
              <a:rPr lang="en-US" altLang="zh-CN" sz="1600">
                <a:solidFill>
                  <a:schemeClr val="tx1"/>
                </a:solidFill>
                <a:uFillTx/>
              </a:rPr>
              <a:t>git checkout tagname</a:t>
            </a:r>
            <a:endParaRPr lang="en-US" altLang="zh-CN" sz="1600">
              <a:solidFill>
                <a:schemeClr val="tx1"/>
              </a:solidFill>
              <a:uFillTx/>
            </a:endParaRPr>
          </a:p>
          <a:p>
            <a:r>
              <a:rPr lang="zh-CN" altLang="en-US" sz="1600">
                <a:solidFill>
                  <a:schemeClr val="tx1"/>
                </a:solidFill>
                <a:uFillTx/>
              </a:rPr>
              <a:t>一般来说我们在后面的版本号第一个数字代表个大版本，最后面的数字比如热修复了就在后面加一个小数来表示最新版本，方便进行出错的快速线上处理</a:t>
            </a:r>
            <a:endParaRPr lang="en-US" altLang="zh-CN" sz="1600">
              <a:solidFill>
                <a:schemeClr val="tx1"/>
              </a:solidFill>
              <a:uFillTx/>
            </a:endParaRPr>
          </a:p>
          <a:p>
            <a:endParaRPr lang="en-US" altLang="zh-CN"/>
          </a:p>
          <a:p>
            <a:endParaRPr lang="zh-CN" altLang="en-US">
              <a:solidFill>
                <a:schemeClr val="tx1"/>
              </a:solidFill>
              <a:effectLst>
                <a:outerShdw blurRad="38100" dist="19050" dir="2700000" algn="tl" rotWithShape="0">
                  <a:schemeClr val="dk1">
                    <a:alpha val="40000"/>
                  </a:schemeClr>
                </a:outerShdw>
              </a:effectLst>
            </a:endParaRPr>
          </a:p>
        </p:txBody>
      </p:sp>
      <p:sp>
        <p:nvSpPr>
          <p:cNvPr id="4" name="标题 3"/>
          <p:cNvSpPr/>
          <p:nvPr>
            <p:ph type="ctrTitle"/>
          </p:nvPr>
        </p:nvSpPr>
        <p:spPr>
          <a:xfrm>
            <a:off x="1524000" y="1122680"/>
            <a:ext cx="9144000" cy="1480185"/>
          </a:xfrm>
        </p:spPr>
        <p:txBody>
          <a:bodyPr/>
          <a:p>
            <a:r>
              <a:rPr lang="en-US" altLang="zh-CN"/>
              <a:t>git tag </a:t>
            </a:r>
            <a:r>
              <a:rPr lang="zh-CN" altLang="en-US"/>
              <a:t>标签版本控制</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关于钩子和代码强规则验证</a:t>
            </a:r>
            <a:endParaRPr lang="zh-CN" altLang="en-US"/>
          </a:p>
        </p:txBody>
      </p:sp>
      <p:sp>
        <p:nvSpPr>
          <p:cNvPr id="3" name="内容占位符 2"/>
          <p:cNvSpPr>
            <a:spLocks noGrp="1"/>
          </p:cNvSpPr>
          <p:nvPr>
            <p:ph idx="1"/>
          </p:nvPr>
        </p:nvSpPr>
        <p:spPr/>
        <p:txBody>
          <a:bodyPr/>
          <a:p>
            <a:r>
              <a:rPr lang="zh-CN" altLang="en-US"/>
              <a:t>钩子自动更新这个简单的理解为</a:t>
            </a:r>
            <a:r>
              <a:rPr lang="en-US" altLang="zh-CN"/>
              <a:t>git</a:t>
            </a:r>
            <a:r>
              <a:rPr lang="zh-CN" altLang="en-US"/>
              <a:t>在更新之后访问一个远端请求。然后执行</a:t>
            </a:r>
            <a:r>
              <a:rPr lang="en-US" altLang="zh-CN"/>
              <a:t>git pull</a:t>
            </a:r>
            <a:r>
              <a:rPr lang="zh-CN" altLang="en-US"/>
              <a:t>操作。</a:t>
            </a:r>
            <a:endParaRPr lang="zh-CN" altLang="en-US"/>
          </a:p>
          <a:p>
            <a:r>
              <a:rPr lang="zh-CN" altLang="en-US"/>
              <a:t>强规则验证会规定你的代码上传的格式必须符合规则才能上传成功，比如大括号必须换行，不能用空白行，类名必须大小写等等这个比较强制性而且不太友好，一般我们不用，这样强制性一个是三方类库的引入可能会有问题一个是这些细节会花很多不必要的精力去解决问题。所以这个大家平常大家培养好自己的代码习惯</a:t>
            </a:r>
            <a:endParaRPr lang="zh-CN" altLang="en-US"/>
          </a:p>
          <a:p>
            <a:endParaRPr lang="zh-CN" altLang="en-US"/>
          </a:p>
          <a:p>
            <a:r>
              <a:rPr lang="zh-CN" altLang="en-US"/>
              <a:t>https://segmentfault.com/a/1190000012643992</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0990" y="794385"/>
            <a:ext cx="11877040" cy="5293360"/>
          </a:xfrm>
        </p:spPr>
        <p:txBody>
          <a:bodyPr>
            <a:normAutofit fontScale="90000"/>
          </a:bodyPr>
          <a:p>
            <a:pPr algn="ctr"/>
            <a:r>
              <a:rPr lang="zh-CN" altLang="en-US"/>
              <a:t>实际使用</a:t>
            </a:r>
            <a:br>
              <a:rPr lang="zh-CN" altLang="en-US"/>
            </a:br>
            <a:br>
              <a:rPr lang="zh-CN" altLang="en-US"/>
            </a:br>
            <a:r>
              <a:rPr lang="zh-CN" altLang="en-US"/>
              <a:t>把代码去除多余的部分整理提交</a:t>
            </a:r>
            <a:br>
              <a:rPr lang="zh-CN" altLang="en-US"/>
            </a:br>
            <a:br>
              <a:rPr lang="zh-CN" altLang="en-US"/>
            </a:br>
            <a:r>
              <a:rPr lang="zh-CN" altLang="en-US"/>
              <a:t>不要把自己本地的个人配置，缓存等文件提交，使用忽略文件来规避。不要直接提交所有</a:t>
            </a:r>
            <a:br>
              <a:rPr lang="zh-CN" altLang="en-US"/>
            </a:br>
            <a:br>
              <a:rPr lang="zh-CN" altLang="en-US"/>
            </a:br>
            <a:r>
              <a:rPr lang="zh-CN" altLang="en-US"/>
              <a:t>在根目录的</a:t>
            </a:r>
            <a:r>
              <a:rPr lang="en-US" altLang="zh-CN"/>
              <a:t>readme</a:t>
            </a:r>
            <a:r>
              <a:rPr lang="zh-CN" altLang="en-US"/>
              <a:t>中记录一些程序相关配置</a:t>
            </a:r>
            <a:br>
              <a:rPr lang="zh-CN" altLang="en-US"/>
            </a:br>
            <a:r>
              <a:rPr lang="zh-CN" altLang="en-US"/>
              <a:t>比如</a:t>
            </a:r>
            <a:r>
              <a:rPr lang="en-US" altLang="zh-CN"/>
              <a:t>nginx</a:t>
            </a:r>
            <a:r>
              <a:rPr lang="zh-CN" altLang="en-US"/>
              <a:t>配置。特殊注意事项，方便其他人搭建项目的时候快速搭建</a:t>
            </a:r>
            <a:br>
              <a:rPr lang="zh-CN" altLang="en-US"/>
            </a:br>
            <a:br>
              <a:rPr lang="zh-CN" altLang="en-US"/>
            </a:br>
            <a:r>
              <a:rPr lang="zh-CN" altLang="en-US">
                <a:sym typeface="+mn-ea"/>
              </a:rPr>
              <a:t>提交完成之后本周修改请使用说的开发模式进行使用</a:t>
            </a:r>
            <a:br>
              <a:rPr lang="en-US" altLang="zh-CN"/>
            </a:b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50000"/>
          </a:bodyPr>
          <a:p>
            <a:r>
              <a:rPr lang="zh-CN" altLang="en-US"/>
              <a:t>mac homebrew</a:t>
            </a:r>
            <a:endParaRPr lang="zh-CN" altLang="en-US"/>
          </a:p>
          <a:p>
            <a:r>
              <a:rPr lang="zh-CN" altLang="en-US"/>
              <a:t>php  pecl  composer </a:t>
            </a:r>
            <a:endParaRPr lang="zh-CN" altLang="en-US"/>
          </a:p>
          <a:p>
            <a:r>
              <a:rPr lang="zh-CN" altLang="en-US"/>
              <a:t>nginx</a:t>
            </a:r>
            <a:endParaRPr lang="zh-CN" altLang="en-US"/>
          </a:p>
          <a:p>
            <a:r>
              <a:rPr lang="zh-CN" altLang="en-US"/>
              <a:t>mysql sequelpro</a:t>
            </a:r>
            <a:endParaRPr lang="zh-CN" altLang="en-US"/>
          </a:p>
          <a:p>
            <a:r>
              <a:rPr lang="zh-CN" altLang="en-US"/>
              <a:t>redis</a:t>
            </a:r>
            <a:endParaRPr lang="zh-CN" altLang="en-US"/>
          </a:p>
          <a:p>
            <a:r>
              <a:rPr lang="zh-CN" altLang="en-US"/>
              <a:t>git  git-flow scoretree</a:t>
            </a:r>
            <a:endParaRPr lang="zh-CN" altLang="en-US"/>
          </a:p>
          <a:p>
            <a:r>
              <a:rPr lang="zh-CN" altLang="en-US"/>
              <a:t>google chrome  插件postman jsonviewer</a:t>
            </a:r>
            <a:endParaRPr lang="zh-CN" altLang="en-US"/>
          </a:p>
          <a:p>
            <a:r>
              <a:rPr lang="zh-CN" altLang="en-US"/>
              <a:t>sublimetext or phpstorm</a:t>
            </a:r>
            <a:endParaRPr lang="zh-CN" altLang="en-US"/>
          </a:p>
          <a:p>
            <a:r>
              <a:rPr lang="zh-CN" altLang="en-US"/>
              <a:t>wps for ma</a:t>
            </a:r>
            <a:r>
              <a:rPr lang="en-US" altLang="zh-CN"/>
              <a:t>c</a:t>
            </a:r>
            <a:endParaRPr lang="zh-CN" altLang="en-US"/>
          </a:p>
          <a:p>
            <a:r>
              <a:rPr lang="zh-CN" altLang="en-US"/>
              <a:t>ab mac自带</a:t>
            </a:r>
            <a:endParaRPr lang="zh-CN" altLang="en-US"/>
          </a:p>
          <a:p>
            <a:r>
              <a:rPr lang="zh-CN" altLang="en-US">
                <a:sym typeface="+mn-ea"/>
              </a:rPr>
              <a:t>可选 rabbitmq</a:t>
            </a:r>
            <a:endParaRPr lang="zh-CN" altLang="en-US"/>
          </a:p>
          <a:p>
            <a:r>
              <a:rPr lang="zh-CN" altLang="en-US">
                <a:sym typeface="+mn-ea"/>
              </a:rPr>
              <a:t>可选 docker</a:t>
            </a:r>
            <a:endParaRPr lang="zh-CN" altLang="en-US">
              <a:sym typeface="+mn-ea"/>
            </a:endParaRPr>
          </a:p>
          <a:p>
            <a:r>
              <a:rPr lang="zh-CN" altLang="en-US"/>
              <a:t>其他一些自己的笔记工具和开发协作工具看个人喜好</a:t>
            </a:r>
            <a:endParaRPr lang="zh-CN" altLang="en-US"/>
          </a:p>
        </p:txBody>
      </p:sp>
      <p:sp>
        <p:nvSpPr>
          <p:cNvPr id="2" name="文本框 1"/>
          <p:cNvSpPr txBox="1"/>
          <p:nvPr/>
        </p:nvSpPr>
        <p:spPr>
          <a:xfrm>
            <a:off x="3342005" y="967105"/>
            <a:ext cx="5507355" cy="521970"/>
          </a:xfrm>
          <a:prstGeom prst="rect">
            <a:avLst/>
          </a:prstGeom>
          <a:noFill/>
        </p:spPr>
        <p:txBody>
          <a:bodyPr wrap="square" rtlCol="0">
            <a:spAutoFit/>
            <a:scene3d>
              <a:camera prst="orthographicFront"/>
              <a:lightRig rig="threePt" dir="t"/>
            </a:scene3d>
          </a:bodyPr>
          <a:p>
            <a:r>
              <a:rPr lang="zh-CN" altLang="en-US" sz="2800">
                <a:ln/>
                <a:solidFill>
                  <a:schemeClr val="tx1"/>
                </a:solidFill>
                <a:effectLst>
                  <a:outerShdw blurRad="38100" dist="19050" dir="2700000" algn="tl" rotWithShape="0">
                    <a:schemeClr val="dk1">
                      <a:alpha val="40000"/>
                    </a:schemeClr>
                  </a:outerShdw>
                </a:effectLst>
              </a:rPr>
              <a:t>常用开发环境和工具</a:t>
            </a:r>
            <a:endParaRPr lang="zh-CN" altLang="en-US" sz="28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3602038"/>
            <a:ext cx="9144000" cy="1655762"/>
          </a:xfrm>
        </p:spPr>
        <p:txBody>
          <a:bodyPr/>
          <a:p>
            <a:r>
              <a:rPr lang="zh-CN" altLang="en-US"/>
              <a:t>是一个开源的分布式版本控制系统，可以有效、高速地处理从很小到非常大的项目版本管理。</a:t>
            </a:r>
            <a:endParaRPr lang="zh-CN" altLang="en-US"/>
          </a:p>
          <a:p>
            <a:r>
              <a:rPr lang="zh-CN" altLang="en-US"/>
              <a:t>其他的还有</a:t>
            </a:r>
            <a:r>
              <a:rPr lang="en-US" altLang="zh-CN"/>
              <a:t>svn</a:t>
            </a:r>
            <a:r>
              <a:rPr lang="zh-CN" altLang="en-US"/>
              <a:t>。</a:t>
            </a:r>
            <a:r>
              <a:rPr lang="en-US" altLang="zh-CN"/>
              <a:t>svn</a:t>
            </a:r>
            <a:r>
              <a:rPr lang="zh-CN" altLang="en-US"/>
              <a:t>虽然能管理，但是没有分支，只有一套，如果要进行多套需要复制全部文件，操作量大</a:t>
            </a:r>
            <a:endParaRPr lang="zh-CN" altLang="en-US"/>
          </a:p>
        </p:txBody>
      </p:sp>
      <p:sp>
        <p:nvSpPr>
          <p:cNvPr id="4" name="标题 3"/>
          <p:cNvSpPr/>
          <p:nvPr>
            <p:ph type="ctrTitle"/>
          </p:nvPr>
        </p:nvSpPr>
        <p:spPr>
          <a:xfrm>
            <a:off x="1524000" y="1122680"/>
            <a:ext cx="9144000" cy="1480185"/>
          </a:xfrm>
        </p:spPr>
        <p:txBody>
          <a:bodyPr/>
          <a:p>
            <a:r>
              <a:rPr lang="en-US" altLang="zh-CN"/>
              <a:t>git</a:t>
            </a:r>
            <a:r>
              <a:rPr lang="zh-CN" altLang="en-US"/>
              <a:t>概念</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93090"/>
            <a:ext cx="9144000" cy="1165860"/>
          </a:xfrm>
        </p:spPr>
        <p:txBody>
          <a:bodyPr>
            <a:normAutofit/>
          </a:bodyPr>
          <a:p>
            <a:r>
              <a:rPr lang="en-US" altLang="zh-CN"/>
              <a:t>git </a:t>
            </a:r>
            <a:r>
              <a:rPr lang="zh-CN" altLang="en-US"/>
              <a:t>分支</a:t>
            </a:r>
            <a:endParaRPr lang="zh-CN" altLang="en-US"/>
          </a:p>
        </p:txBody>
      </p:sp>
      <p:sp>
        <p:nvSpPr>
          <p:cNvPr id="3" name="副标题 2"/>
          <p:cNvSpPr>
            <a:spLocks noGrp="1"/>
          </p:cNvSpPr>
          <p:nvPr>
            <p:ph type="subTitle" idx="1"/>
          </p:nvPr>
        </p:nvSpPr>
        <p:spPr/>
        <p:txBody>
          <a:bodyPr/>
          <a:p>
            <a:r>
              <a:rPr lang="zh-CN" altLang="en-US"/>
              <a:t>由于 Git 的分支实质上仅是包含所指对象校验和（长度为 40 的 SHA-1 值字符串）的文件，所以它的创建和销毁都异常高效</a:t>
            </a:r>
            <a:endParaRPr lang="zh-CN" altLang="en-US"/>
          </a:p>
        </p:txBody>
      </p:sp>
      <p:sp>
        <p:nvSpPr>
          <p:cNvPr id="4" name="副标题 2"/>
          <p:cNvSpPr>
            <a:spLocks noGrp="1"/>
          </p:cNvSpPr>
          <p:nvPr/>
        </p:nvSpPr>
        <p:spPr>
          <a:xfrm>
            <a:off x="994410" y="1759585"/>
            <a:ext cx="9800590" cy="15957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r>
              <a:rPr lang="zh-CN" altLang="en-US"/>
              <a:t>分支可以把你的工作从开发主线上分离开来，以免影响开发主线。然后通过代码的合并等操作，完成最终的上线而不影响开发和线上运行</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lnSpcReduction="20000"/>
          </a:bodyPr>
          <a:p>
            <a:r>
              <a:rPr lang="zh-CN" altLang="en-US"/>
              <a:t>提交过程</a:t>
            </a:r>
            <a:endParaRPr lang="zh-CN" altLang="en-US"/>
          </a:p>
          <a:p>
            <a:r>
              <a:rPr lang="en-US" altLang="zh-CN"/>
              <a:t>git add </a:t>
            </a:r>
            <a:r>
              <a:rPr lang="zh-CN" altLang="en-US"/>
              <a:t>提交的文件</a:t>
            </a:r>
            <a:endParaRPr lang="zh-CN" altLang="en-US"/>
          </a:p>
          <a:p>
            <a:r>
              <a:rPr lang="en-US" altLang="zh-CN"/>
              <a:t>git commit -m '</a:t>
            </a:r>
            <a:r>
              <a:rPr lang="zh-CN" altLang="en-US"/>
              <a:t>提交的</a:t>
            </a:r>
            <a:r>
              <a:rPr lang="en-US" altLang="zh-CN"/>
              <a:t>'</a:t>
            </a:r>
            <a:endParaRPr lang="zh-CN" altLang="en-US"/>
          </a:p>
          <a:p>
            <a:r>
              <a:rPr lang="en-US" altLang="zh-CN"/>
              <a:t>git push</a:t>
            </a:r>
            <a:endParaRPr lang="zh-CN" altLang="en-US"/>
          </a:p>
        </p:txBody>
      </p:sp>
      <p:sp>
        <p:nvSpPr>
          <p:cNvPr id="4" name="标题 3"/>
          <p:cNvSpPr/>
          <p:nvPr>
            <p:ph type="ctrTitle"/>
          </p:nvPr>
        </p:nvSpPr>
        <p:spPr>
          <a:xfrm>
            <a:off x="1524000" y="1122680"/>
            <a:ext cx="9144000" cy="1480185"/>
          </a:xfrm>
        </p:spPr>
        <p:txBody>
          <a:bodyPr/>
          <a:p>
            <a:r>
              <a:rPr lang="en-US" altLang="zh-CN"/>
              <a:t>git</a:t>
            </a:r>
            <a:r>
              <a:rPr lang="zh-CN" altLang="en-US"/>
              <a:t>常用命令</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lnSpcReduction="20000"/>
          </a:bodyPr>
          <a:p>
            <a:r>
              <a:rPr lang="zh-CN" altLang="en-US"/>
              <a:t>拉去代码</a:t>
            </a:r>
            <a:endParaRPr lang="zh-CN" altLang="en-US"/>
          </a:p>
          <a:p>
            <a:r>
              <a:rPr lang="en-US" altLang="zh-CN"/>
              <a:t>git pull </a:t>
            </a:r>
            <a:endParaRPr lang="en-US" altLang="zh-CN"/>
          </a:p>
          <a:p>
            <a:r>
              <a:rPr lang="en-US" altLang="zh-CN"/>
              <a:t>git pull origin develop</a:t>
            </a:r>
            <a:endParaRPr lang="en-US" altLang="zh-CN"/>
          </a:p>
          <a:p>
            <a:r>
              <a:rPr lang="en-US" altLang="zh-CN"/>
              <a:t>(</a:t>
            </a:r>
            <a:r>
              <a:rPr lang="zh-CN" altLang="en-US"/>
              <a:t>完整的拉去对应的分支代码到本地的对应分支</a:t>
            </a:r>
            <a:r>
              <a:rPr lang="en-US" altLang="zh-CN"/>
              <a:t>)</a:t>
            </a:r>
            <a:endParaRPr lang="en-US" altLang="zh-CN"/>
          </a:p>
        </p:txBody>
      </p:sp>
      <p:sp>
        <p:nvSpPr>
          <p:cNvPr id="4" name="标题 3"/>
          <p:cNvSpPr/>
          <p:nvPr>
            <p:ph type="ctrTitle"/>
          </p:nvPr>
        </p:nvSpPr>
        <p:spPr>
          <a:xfrm>
            <a:off x="1524000" y="1122680"/>
            <a:ext cx="9144000" cy="1480185"/>
          </a:xfrm>
        </p:spPr>
        <p:txBody>
          <a:bodyPr/>
          <a:p>
            <a:r>
              <a:rPr lang="en-US" altLang="zh-CN"/>
              <a:t>git</a:t>
            </a:r>
            <a:r>
              <a:rPr lang="zh-CN" altLang="en-US"/>
              <a:t>常用命令</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lnSpcReduction="20000"/>
          </a:bodyPr>
          <a:p>
            <a:r>
              <a:rPr lang="zh-CN" altLang="en-US"/>
              <a:t>将本地文件还原成线上的版本</a:t>
            </a:r>
            <a:endParaRPr lang="zh-CN" altLang="en-US"/>
          </a:p>
          <a:p>
            <a:r>
              <a:rPr lang="en-US" altLang="zh-CN"/>
              <a:t>git checkout -- filename</a:t>
            </a:r>
            <a:endParaRPr lang="en-US" altLang="zh-CN"/>
          </a:p>
          <a:p>
            <a:r>
              <a:rPr lang="zh-CN" altLang="en-US"/>
              <a:t>如果你修改的不需要了要使用线上的版本</a:t>
            </a:r>
            <a:endParaRPr lang="zh-CN" altLang="en-US"/>
          </a:p>
          <a:p>
            <a:endParaRPr lang="zh-CN" altLang="en-US"/>
          </a:p>
        </p:txBody>
      </p:sp>
      <p:sp>
        <p:nvSpPr>
          <p:cNvPr id="4" name="标题 3"/>
          <p:cNvSpPr/>
          <p:nvPr>
            <p:ph type="ctrTitle"/>
          </p:nvPr>
        </p:nvSpPr>
        <p:spPr>
          <a:xfrm>
            <a:off x="1524000" y="1122680"/>
            <a:ext cx="9144000" cy="1480185"/>
          </a:xfrm>
        </p:spPr>
        <p:txBody>
          <a:bodyPr/>
          <a:p>
            <a:r>
              <a:rPr lang="en-US" altLang="zh-CN"/>
              <a:t>git</a:t>
            </a:r>
            <a:r>
              <a:rPr lang="zh-CN" altLang="en-US"/>
              <a:t>常用命令</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lnSpcReduction="20000"/>
          </a:bodyPr>
          <a:p>
            <a:r>
              <a:rPr lang="zh-CN" altLang="en-US"/>
              <a:t>将本地文件还原成线上的版本</a:t>
            </a:r>
            <a:endParaRPr lang="zh-CN" altLang="en-US"/>
          </a:p>
          <a:p>
            <a:r>
              <a:rPr lang="en-US" altLang="zh-CN"/>
              <a:t>git diff filename</a:t>
            </a:r>
            <a:endParaRPr lang="en-US" altLang="zh-CN"/>
          </a:p>
          <a:p>
            <a:r>
              <a:rPr lang="zh-CN" altLang="en-US"/>
              <a:t>对比本地和线上文件，来观察自己修改的代码</a:t>
            </a:r>
            <a:endParaRPr lang="en-US" altLang="zh-CN"/>
          </a:p>
          <a:p>
            <a:endParaRPr lang="zh-CN" altLang="en-US"/>
          </a:p>
        </p:txBody>
      </p:sp>
      <p:sp>
        <p:nvSpPr>
          <p:cNvPr id="4" name="标题 3"/>
          <p:cNvSpPr/>
          <p:nvPr>
            <p:ph type="ctrTitle"/>
          </p:nvPr>
        </p:nvSpPr>
        <p:spPr>
          <a:xfrm>
            <a:off x="1524000" y="1122680"/>
            <a:ext cx="9144000" cy="1480185"/>
          </a:xfrm>
        </p:spPr>
        <p:txBody>
          <a:bodyPr/>
          <a:p>
            <a:r>
              <a:rPr lang="en-US" altLang="zh-CN"/>
              <a:t>git</a:t>
            </a:r>
            <a:r>
              <a:rPr lang="zh-CN" altLang="en-US"/>
              <a:t>常用命令</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normAutofit lnSpcReduction="10000"/>
          </a:bodyPr>
          <a:p>
            <a:r>
              <a:rPr lang="zh-CN" altLang="en-US"/>
              <a:t>冲突的解决 </a:t>
            </a:r>
            <a:endParaRPr lang="zh-CN" altLang="en-US"/>
          </a:p>
          <a:p>
            <a:r>
              <a:rPr lang="zh-CN" altLang="en-US" sz="1600">
                <a:solidFill>
                  <a:schemeClr val="tx1"/>
                </a:solidFill>
                <a:uFillTx/>
              </a:rPr>
              <a:t>在下拉代码的时候会将线上的代码合并到本地</a:t>
            </a:r>
            <a:endParaRPr lang="zh-CN" altLang="en-US" sz="1600">
              <a:solidFill>
                <a:schemeClr val="tx1"/>
              </a:solidFill>
              <a:uFillTx/>
            </a:endParaRPr>
          </a:p>
          <a:p>
            <a:r>
              <a:rPr lang="zh-CN" altLang="en-US" sz="1600">
                <a:solidFill>
                  <a:schemeClr val="tx1"/>
                </a:solidFill>
                <a:uFillTx/>
              </a:rPr>
              <a:t>如果出现冲突在文件中会有明显的提示文件那里产生拉冲突</a:t>
            </a:r>
            <a:endParaRPr lang="zh-CN" altLang="en-US" sz="1600">
              <a:solidFill>
                <a:schemeClr val="tx1"/>
              </a:solidFill>
              <a:uFillTx/>
            </a:endParaRPr>
          </a:p>
          <a:p>
            <a:r>
              <a:rPr lang="zh-CN" altLang="en-US" sz="1600">
                <a:solidFill>
                  <a:schemeClr val="tx1"/>
                </a:solidFill>
                <a:uFillTx/>
              </a:rPr>
              <a:t>可能出现的原因，在同一个位置不同的开发者进行拉修改操作，在合并代码的时候要进行代码的检查不能只保留自己的版本信息，还要对比保留其他开发者的信息。以防造成混乱</a:t>
            </a:r>
            <a:endParaRPr lang="en-US" altLang="zh-CN" sz="1600">
              <a:solidFill>
                <a:schemeClr val="tx1"/>
              </a:solidFill>
              <a:uFillTx/>
            </a:endParaRPr>
          </a:p>
          <a:p>
            <a:endParaRPr lang="en-US" altLang="zh-CN" sz="1600">
              <a:solidFill>
                <a:schemeClr val="tx1"/>
              </a:solidFill>
              <a:uFillTx/>
            </a:endParaRPr>
          </a:p>
          <a:p>
            <a:endParaRPr lang="en-US" altLang="zh-CN" sz="1600">
              <a:solidFill>
                <a:schemeClr val="tx1"/>
              </a:solidFill>
              <a:uFillTx/>
            </a:endParaRPr>
          </a:p>
          <a:p>
            <a:endParaRPr lang="en-US" altLang="zh-CN"/>
          </a:p>
          <a:p>
            <a:endParaRPr lang="zh-CN" altLang="en-US">
              <a:solidFill>
                <a:schemeClr val="tx1"/>
              </a:solidFill>
              <a:effectLst>
                <a:outerShdw blurRad="38100" dist="19050" dir="2700000" algn="tl" rotWithShape="0">
                  <a:schemeClr val="dk1">
                    <a:alpha val="40000"/>
                  </a:schemeClr>
                </a:outerShdw>
              </a:effectLst>
            </a:endParaRPr>
          </a:p>
        </p:txBody>
      </p:sp>
      <p:sp>
        <p:nvSpPr>
          <p:cNvPr id="4" name="标题 3"/>
          <p:cNvSpPr/>
          <p:nvPr>
            <p:ph type="ctrTitle"/>
          </p:nvPr>
        </p:nvSpPr>
        <p:spPr>
          <a:xfrm>
            <a:off x="1524000" y="1122680"/>
            <a:ext cx="9144000" cy="1480185"/>
          </a:xfrm>
        </p:spPr>
        <p:txBody>
          <a:bodyPr/>
          <a:p>
            <a:r>
              <a:rPr lang="en-US" altLang="zh-CN"/>
              <a:t>git</a:t>
            </a:r>
            <a:r>
              <a:rPr lang="zh-CN" altLang="en-US"/>
              <a:t>常用命令</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ctrTitle"/>
          </p:nvPr>
        </p:nvSpPr>
        <p:spPr>
          <a:xfrm>
            <a:off x="1524000" y="1122680"/>
            <a:ext cx="9144000" cy="5198110"/>
          </a:xfrm>
        </p:spPr>
        <p:txBody>
          <a:bodyPr>
            <a:normAutofit fontScale="90000"/>
          </a:bodyPr>
          <a:p>
            <a:r>
              <a:t>&lt;&lt;&lt;&lt;&lt;&lt;&lt; HEAD</a:t>
            </a:r>
            <a:br/>
            <a:r>
              <a:t>Creating a new branch is quick &amp; simple.</a:t>
            </a:r>
            <a:br/>
            <a:r>
              <a:t>=======</a:t>
            </a:r>
            <a:br/>
            <a:r>
              <a:t>Creating a new branch is quick AND simple.</a:t>
            </a:r>
            <a:br/>
            <a:r>
              <a:t>&gt;&gt;&gt;&gt;&gt;&gt;&gt; feature1</a:t>
            </a:r>
          </a:p>
        </p:txBody>
      </p:sp>
    </p:spTree>
    <p:custDataLst>
      <p:tags r:id="rId1"/>
    </p:custDataLst>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SLIDE_MODEL_TYPE" val="cover"/>
</p:tagLst>
</file>

<file path=ppt/tags/tag11.xml><?xml version="1.0" encoding="utf-8"?>
<p:tagLst xmlns:p="http://schemas.openxmlformats.org/presentationml/2006/main">
  <p:tag name="KSO_WM_SLIDE_MODEL_TYPE" val="cover"/>
</p:tagLst>
</file>

<file path=ppt/tags/tag12.xml><?xml version="1.0" encoding="utf-8"?>
<p:tagLst xmlns:p="http://schemas.openxmlformats.org/presentationml/2006/main">
  <p:tag name="KSO_WM_SLIDE_MODEL_TYPE" val="cover"/>
</p:tagLst>
</file>

<file path=ppt/tags/tag13.xml><?xml version="1.0" encoding="utf-8"?>
<p:tagLst xmlns:p="http://schemas.openxmlformats.org/presentationml/2006/main">
  <p:tag name="KSO_WM_SLIDE_MODEL_TYPE" val="cover"/>
</p:tagLst>
</file>

<file path=ppt/tags/tag14.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SLIDE_MODEL_TYPE" val="cover"/>
</p:tagLst>
</file>

<file path=ppt/tags/tag4.xml><?xml version="1.0" encoding="utf-8"?>
<p:tagLst xmlns:p="http://schemas.openxmlformats.org/presentationml/2006/main">
  <p:tag name="KSO_WM_SLIDE_MODEL_TYPE" val="cover"/>
</p:tagLst>
</file>

<file path=ppt/tags/tag5.xml><?xml version="1.0" encoding="utf-8"?>
<p:tagLst xmlns:p="http://schemas.openxmlformats.org/presentationml/2006/main">
  <p:tag name="KSO_WM_SLIDE_MODEL_TYPE" val="cover"/>
</p:tagLst>
</file>

<file path=ppt/tags/tag6.xml><?xml version="1.0" encoding="utf-8"?>
<p:tagLst xmlns:p="http://schemas.openxmlformats.org/presentationml/2006/main">
  <p:tag name="KSO_WM_SLIDE_MODEL_TYPE" val="cover"/>
</p:tagLst>
</file>

<file path=ppt/tags/tag7.xml><?xml version="1.0" encoding="utf-8"?>
<p:tagLst xmlns:p="http://schemas.openxmlformats.org/presentationml/2006/main">
  <p:tag name="KSO_WM_SLIDE_MODEL_TYPE" val="cover"/>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2535</Words>
  <Application>WPS 演示</Application>
  <PresentationFormat>宽屏</PresentationFormat>
  <Paragraphs>146</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方正书宋_GBK</vt:lpstr>
      <vt:lpstr>Wingdings</vt:lpstr>
      <vt:lpstr>Calibri Light</vt:lpstr>
      <vt:lpstr>Helvetica Neue</vt:lpstr>
      <vt:lpstr>宋体</vt:lpstr>
      <vt:lpstr>汉仪书宋二KW</vt:lpstr>
      <vt:lpstr>微软雅黑</vt:lpstr>
      <vt:lpstr>汉仪旗黑KW</vt:lpstr>
      <vt:lpstr>Arial Unicode MS</vt:lpstr>
      <vt:lpstr>Calibri</vt:lpstr>
      <vt:lpstr>Apple Color Emoji</vt:lpstr>
      <vt:lpstr>Office 主题</vt:lpstr>
      <vt:lpstr>git 版本控制</vt:lpstr>
      <vt:lpstr>git概念</vt:lpstr>
      <vt:lpstr>git 分支</vt:lpstr>
      <vt:lpstr>git常用命令</vt:lpstr>
      <vt:lpstr>git常用命令</vt:lpstr>
      <vt:lpstr>git常用命令</vt:lpstr>
      <vt:lpstr>git常用命令</vt:lpstr>
      <vt:lpstr>git常用命令</vt:lpstr>
      <vt:lpstr>&lt;&lt;&lt;&lt;&lt;&lt;&lt; HEAD Creating a new branch is quick &amp; simple. ======= Creating a new branch is quick AND simple. &gt;&gt;&gt;&gt;&gt;&gt;&gt; feature1</vt:lpstr>
      <vt:lpstr>PowerPoint 演示文稿</vt:lpstr>
      <vt:lpstr>比较好的总结</vt:lpstr>
      <vt:lpstr>gitflow开发模式</vt:lpstr>
      <vt:lpstr>PowerPoint 演示文稿</vt:lpstr>
      <vt:lpstr>gitflow 完整流程</vt:lpstr>
      <vt:lpstr>如果有问题要紧急修改线上代码</vt:lpstr>
      <vt:lpstr>git tag 标签版本控制</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edz</cp:lastModifiedBy>
  <cp:revision>22</cp:revision>
  <dcterms:created xsi:type="dcterms:W3CDTF">2019-12-06T08:29:37Z</dcterms:created>
  <dcterms:modified xsi:type="dcterms:W3CDTF">2019-12-06T08:29:37Z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2052-1.8.0.2797</vt:lpwstr>
  </property>
</Properties>
</file>