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4140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787880" y="25570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4140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787880" y="4290480"/>
            <a:ext cx="309132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1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3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3"/>
          <p:cNvGrpSpPr/>
          <p:nvPr/>
        </p:nvGrpSpPr>
        <p:grpSpPr>
          <a:xfrm>
            <a:off x="-16920" y="0"/>
            <a:ext cx="12230640" cy="6855840"/>
            <a:chOff x="-16920" y="0"/>
            <a:chExt cx="12230640" cy="6855840"/>
          </a:xfrm>
        </p:grpSpPr>
        <p:pic>
          <p:nvPicPr>
            <p:cNvPr id="6" name="Picture 15" descr="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CustomShape 4"/>
            <p:cNvSpPr/>
            <p:nvPr/>
          </p:nvSpPr>
          <p:spPr>
            <a:xfrm>
              <a:off x="2328480" y="1540800"/>
              <a:ext cx="7543440" cy="383508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8" name="Picture 16" descr="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19" descr="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7520" cy="612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单击此处编辑母版标题样式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3B6F4E-80B4-4472-BEA6-21A8A52CFC8C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9/18/18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45A6DFD-5B28-40BD-B4FA-DAD4D64D1758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&lt;编号&gt;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Line 9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单击鼠标编辑大纲文字格式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第二个大纲级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第三大纲级别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第四大纲级别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第五大纲级别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第六大纲级别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第七大纲级别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15840" y="0"/>
            <a:ext cx="12229560" cy="6855840"/>
            <a:chOff x="-15840" y="0"/>
            <a:chExt cx="12229560" cy="6855840"/>
          </a:xfrm>
        </p:grpSpPr>
        <p:pic>
          <p:nvPicPr>
            <p:cNvPr id="53" name="Picture 7" descr="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8520" cy="6855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" name="CustomShape 2"/>
            <p:cNvSpPr/>
            <p:nvPr/>
          </p:nvSpPr>
          <p:spPr>
            <a:xfrm>
              <a:off x="608040" y="609480"/>
              <a:ext cx="10972440" cy="5638320"/>
            </a:xfrm>
            <a:prstGeom prst="rect">
              <a:avLst/>
            </a:prstGeom>
            <a:noFill/>
            <a:ln w="15840"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pic>
          <p:nvPicPr>
            <p:cNvPr id="55" name="Picture 9" descr="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10" descr="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880" cy="606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Line 3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编辑母版文本样式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aramond"/>
              </a:rPr>
              <a:t>第二级</a:t>
            </a:r>
            <a:endParaRPr b="0" lang="en-US" sz="2000" spc="-1" strike="noStrike">
              <a:solidFill>
                <a:srgbClr val="262626"/>
              </a:solidFill>
              <a:latin typeface="Garamond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aramond"/>
              </a:rPr>
              <a:t>第三级</a:t>
            </a:r>
            <a:endParaRPr b="0" lang="en-US" sz="1800" spc="-1" strike="noStrike">
              <a:solidFill>
                <a:srgbClr val="262626"/>
              </a:solidFill>
              <a:latin typeface="Garamond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aramond"/>
              </a:rPr>
              <a:t>第四级</a:t>
            </a:r>
            <a:endParaRPr b="0" lang="en-US" sz="1600" spc="-1" strike="noStrike">
              <a:solidFill>
                <a:srgbClr val="262626"/>
              </a:solidFill>
              <a:latin typeface="Garamond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latin typeface="Garamond"/>
              </a:rPr>
              <a:t>第五级</a:t>
            </a:r>
            <a:endParaRPr b="0" lang="en-US" sz="1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0189A6-26F3-4ADA-B96B-C451452990A4}" type="datetime">
              <a:rPr b="0" lang="en-US" sz="1000" spc="-1" strike="noStrike">
                <a:solidFill>
                  <a:srgbClr val="000000"/>
                </a:solidFill>
                <a:latin typeface="Garamond"/>
              </a:rPr>
              <a:t>9/18/18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3D4F0A-ADB6-4EF9-B87C-3D80C35A0A33}" type="slidenum">
              <a:rPr b="0" lang="en-US" sz="1000" spc="-1" strike="noStrike">
                <a:solidFill>
                  <a:srgbClr val="000000"/>
                </a:solidFill>
                <a:latin typeface="Garamon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692440" y="1871280"/>
            <a:ext cx="6815160" cy="1515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Garamond"/>
              </a:rPr>
              <a:t>句子分类</a:t>
            </a:r>
            <a:endParaRPr b="0" lang="en-US" sz="5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Garamond"/>
              </a:rPr>
              <a:t>张凯</a:t>
            </a:r>
            <a:endParaRPr b="0" lang="en-US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类别与数据源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Method Call Directive, Subclassing Directive, Miscellaneous Directive, Others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《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What Should Developers Be Aware Of? An Empirical Study on the Directives of API Documentation 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》文章中的标注数据，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4253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条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具体分类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整体框架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先分大类是为了区别大类之间相似的匹配规则（如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subclass of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可以匹配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param type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，也可在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subclassing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中存在）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303600" y="3813840"/>
            <a:ext cx="1927080" cy="871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规则匹配（精确分类）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594960" y="3841920"/>
            <a:ext cx="1927080" cy="815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Fasttext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（大分类）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899720" y="3736440"/>
            <a:ext cx="970200" cy="10267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aramond"/>
              </a:rPr>
              <a:t>语料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2870640" y="4250160"/>
            <a:ext cx="723960" cy="360"/>
          </a:xfrm>
          <a:prstGeom prst="bentConnector3">
            <a:avLst>
              <a:gd name="adj1" fmla="val 50000"/>
            </a:avLst>
          </a:pr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9272520" y="3764520"/>
            <a:ext cx="928080" cy="9702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aramond"/>
              </a:rPr>
              <a:t>句子类别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 flipV="1">
            <a:off x="5522400" y="4249080"/>
            <a:ext cx="78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9"/>
          <p:cNvSpPr/>
          <p:nvPr/>
        </p:nvSpPr>
        <p:spPr>
          <a:xfrm flipV="1">
            <a:off x="8231040" y="4249080"/>
            <a:ext cx="104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优化建议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优化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fasttext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模型，半监督学习方式。先用准确数据训练一个模型，然后取没有标注的数据迭代式的分类并作为新的训练集。将得分高于某个阈值才作为训练集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实验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验证规则匹配准确性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fasttext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准确性 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验证整个框架的准确性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应用</a:t>
            </a:r>
            <a:endParaRPr b="0" lang="en-US" sz="4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找出代码中蕴含的</a:t>
            </a:r>
            <a:r>
              <a:rPr b="1" lang="en-US" sz="2400" spc="-1" strike="noStrike">
                <a:solidFill>
                  <a:srgbClr val="262626"/>
                </a:solidFill>
                <a:latin typeface="Garamond"/>
              </a:rPr>
              <a:t>directive  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Directive</a:t>
            </a:r>
            <a:r>
              <a:rPr b="1" lang="en-US" sz="2400" spc="-1" strike="noStrike">
                <a:solidFill>
                  <a:srgbClr val="ff0000"/>
                </a:solidFill>
                <a:latin typeface="Garamond"/>
              </a:rPr>
              <a:t>中总结简单的代码表达模式，验证代码准确性</a:t>
            </a: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62626"/>
              </a:solidFill>
              <a:latin typeface="Garamon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Application>LibreOffice/6.0.3.2$Linux_X86_64 LibreOffice_project/00m0$Build-2</Application>
  <Words>136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2018-09-06T06:04:17Z</dcterms:created>
  <dc:creator>jameszk</dc:creator>
  <dc:description/>
  <dc:language>zh-CN</dc:language>
  <cp:lastModifiedBy/>
  <dcterms:modified xsi:type="dcterms:W3CDTF">2018-09-18T22:33:59Z</dcterms:modified>
  <cp:revision>19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