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1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4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5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6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11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0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8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7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6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4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28DF-F5F3-4EFB-9D2A-A6FBF99BC536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73187" y="43609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4895" y="102087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7176" y="102087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9710" y="17210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张明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0420" y="17210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ADVP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70163" y="17210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ADVP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30848" y="172105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05992" y="254495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0163" y="25420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努力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1" y="254204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参加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381632" y="254204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26162" y="323034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91822" y="324173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135866" y="323034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28644" y="399861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23459" y="48033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广东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328863" y="399861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829947" y="402608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15265" y="402608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04896" y="480339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大湾区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624762" y="48033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工程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930681" y="399861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建设</a:t>
            </a:r>
          </a:p>
        </p:txBody>
      </p:sp>
      <p:cxnSp>
        <p:nvCxnSpPr>
          <p:cNvPr id="28" name="直接连接符 27"/>
          <p:cNvCxnSpPr>
            <a:stCxn id="4" idx="2"/>
            <a:endCxn id="5" idx="3"/>
          </p:cNvCxnSpPr>
          <p:nvPr/>
        </p:nvCxnSpPr>
        <p:spPr>
          <a:xfrm flipH="1">
            <a:off x="1709930" y="1020873"/>
            <a:ext cx="1660775" cy="292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2"/>
            <a:endCxn id="6" idx="1"/>
          </p:cNvCxnSpPr>
          <p:nvPr/>
        </p:nvCxnSpPr>
        <p:spPr>
          <a:xfrm>
            <a:off x="3370705" y="1020873"/>
            <a:ext cx="1546471" cy="292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1412411" y="1605648"/>
            <a:ext cx="2" cy="265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6" idx="2"/>
            <a:endCxn id="8" idx="0"/>
          </p:cNvCxnSpPr>
          <p:nvPr/>
        </p:nvCxnSpPr>
        <p:spPr>
          <a:xfrm flipH="1">
            <a:off x="2903122" y="1605649"/>
            <a:ext cx="2311572" cy="115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6" idx="2"/>
            <a:endCxn id="9" idx="0"/>
          </p:cNvCxnSpPr>
          <p:nvPr/>
        </p:nvCxnSpPr>
        <p:spPr>
          <a:xfrm flipH="1">
            <a:off x="4472865" y="1605649"/>
            <a:ext cx="741829" cy="115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6" idx="2"/>
            <a:endCxn id="10" idx="0"/>
          </p:cNvCxnSpPr>
          <p:nvPr/>
        </p:nvCxnSpPr>
        <p:spPr>
          <a:xfrm>
            <a:off x="5214694" y="1605649"/>
            <a:ext cx="1713672" cy="115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8" idx="2"/>
            <a:endCxn id="11" idx="0"/>
          </p:cNvCxnSpPr>
          <p:nvPr/>
        </p:nvCxnSpPr>
        <p:spPr>
          <a:xfrm>
            <a:off x="2903122" y="2305834"/>
            <a:ext cx="388" cy="239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9" idx="2"/>
            <a:endCxn id="12" idx="0"/>
          </p:cNvCxnSpPr>
          <p:nvPr/>
        </p:nvCxnSpPr>
        <p:spPr>
          <a:xfrm>
            <a:off x="4472865" y="2305833"/>
            <a:ext cx="0" cy="2362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0" idx="2"/>
            <a:endCxn id="13" idx="0"/>
          </p:cNvCxnSpPr>
          <p:nvPr/>
        </p:nvCxnSpPr>
        <p:spPr>
          <a:xfrm flipH="1">
            <a:off x="5862103" y="2305833"/>
            <a:ext cx="1066263" cy="236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0" idx="2"/>
            <a:endCxn id="14" idx="0"/>
          </p:cNvCxnSpPr>
          <p:nvPr/>
        </p:nvCxnSpPr>
        <p:spPr>
          <a:xfrm>
            <a:off x="6928366" y="2305833"/>
            <a:ext cx="1750784" cy="2362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4" idx="2"/>
            <a:endCxn id="15" idx="0"/>
          </p:cNvCxnSpPr>
          <p:nvPr/>
        </p:nvCxnSpPr>
        <p:spPr>
          <a:xfrm flipH="1">
            <a:off x="7226272" y="3126821"/>
            <a:ext cx="1452878" cy="103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4" idx="2"/>
            <a:endCxn id="16" idx="0"/>
          </p:cNvCxnSpPr>
          <p:nvPr/>
        </p:nvCxnSpPr>
        <p:spPr>
          <a:xfrm>
            <a:off x="8679150" y="3126821"/>
            <a:ext cx="710190" cy="114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4" idx="2"/>
            <a:endCxn id="17" idx="0"/>
          </p:cNvCxnSpPr>
          <p:nvPr/>
        </p:nvCxnSpPr>
        <p:spPr>
          <a:xfrm>
            <a:off x="8679150" y="3126821"/>
            <a:ext cx="2754234" cy="10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5" idx="2"/>
            <a:endCxn id="18" idx="0"/>
          </p:cNvCxnSpPr>
          <p:nvPr/>
        </p:nvCxnSpPr>
        <p:spPr>
          <a:xfrm flipH="1">
            <a:off x="6826162" y="3815118"/>
            <a:ext cx="400110" cy="183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5" idx="2"/>
            <a:endCxn id="20" idx="0"/>
          </p:cNvCxnSpPr>
          <p:nvPr/>
        </p:nvCxnSpPr>
        <p:spPr>
          <a:xfrm>
            <a:off x="7226272" y="3815118"/>
            <a:ext cx="400109" cy="183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6" idx="2"/>
            <a:endCxn id="22" idx="0"/>
          </p:cNvCxnSpPr>
          <p:nvPr/>
        </p:nvCxnSpPr>
        <p:spPr>
          <a:xfrm flipH="1">
            <a:off x="8712783" y="3826508"/>
            <a:ext cx="676557" cy="199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6" idx="2"/>
            <a:endCxn id="21" idx="0"/>
          </p:cNvCxnSpPr>
          <p:nvPr/>
        </p:nvCxnSpPr>
        <p:spPr>
          <a:xfrm>
            <a:off x="9389340" y="3826508"/>
            <a:ext cx="738125" cy="199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7" idx="2"/>
            <a:endCxn id="26" idx="0"/>
          </p:cNvCxnSpPr>
          <p:nvPr/>
        </p:nvCxnSpPr>
        <p:spPr>
          <a:xfrm flipH="1">
            <a:off x="11433383" y="3815117"/>
            <a:ext cx="1" cy="183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8" idx="2"/>
            <a:endCxn id="19" idx="0"/>
          </p:cNvCxnSpPr>
          <p:nvPr/>
        </p:nvCxnSpPr>
        <p:spPr>
          <a:xfrm flipH="1">
            <a:off x="6826161" y="4583392"/>
            <a:ext cx="1" cy="2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22" idx="2"/>
            <a:endCxn id="23" idx="0"/>
          </p:cNvCxnSpPr>
          <p:nvPr/>
        </p:nvCxnSpPr>
        <p:spPr>
          <a:xfrm flipH="1">
            <a:off x="8712782" y="4610859"/>
            <a:ext cx="1" cy="192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21" idx="2"/>
            <a:endCxn id="24" idx="0"/>
          </p:cNvCxnSpPr>
          <p:nvPr/>
        </p:nvCxnSpPr>
        <p:spPr>
          <a:xfrm flipH="1">
            <a:off x="10127464" y="4610859"/>
            <a:ext cx="1" cy="192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9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763" y="2575135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张明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5449" y="2575135"/>
            <a:ext cx="677108" cy="4962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73135" y="2575135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努力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80821" y="2579757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参加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88507" y="2575135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广东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96193" y="248665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21806" y="2575135"/>
            <a:ext cx="677108" cy="13042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大湾区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29492" y="2575135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工程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37178" y="2575135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建设</a:t>
            </a:r>
          </a:p>
        </p:txBody>
      </p:sp>
      <p:cxnSp>
        <p:nvCxnSpPr>
          <p:cNvPr id="14" name="曲线连接符 13"/>
          <p:cNvCxnSpPr>
            <a:stCxn id="4" idx="0"/>
            <a:endCxn id="7" idx="0"/>
          </p:cNvCxnSpPr>
          <p:nvPr/>
        </p:nvCxnSpPr>
        <p:spPr>
          <a:xfrm rot="16200000" flipH="1">
            <a:off x="1755535" y="1215917"/>
            <a:ext cx="4622" cy="2723058"/>
          </a:xfrm>
          <a:prstGeom prst="curvedConnector3">
            <a:avLst>
              <a:gd name="adj1" fmla="val -1955536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5" idx="0"/>
            <a:endCxn id="7" idx="0"/>
          </p:cNvCxnSpPr>
          <p:nvPr/>
        </p:nvCxnSpPr>
        <p:spPr>
          <a:xfrm rot="16200000" flipH="1">
            <a:off x="2209378" y="1669760"/>
            <a:ext cx="4622" cy="1815372"/>
          </a:xfrm>
          <a:prstGeom prst="curvedConnector3">
            <a:avLst>
              <a:gd name="adj1" fmla="val -1285936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6" idx="0"/>
            <a:endCxn id="7" idx="0"/>
          </p:cNvCxnSpPr>
          <p:nvPr/>
        </p:nvCxnSpPr>
        <p:spPr>
          <a:xfrm rot="16200000" flipH="1">
            <a:off x="2663221" y="2123603"/>
            <a:ext cx="4622" cy="907686"/>
          </a:xfrm>
          <a:prstGeom prst="curvedConnector3">
            <a:avLst>
              <a:gd name="adj1" fmla="val -49459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2" idx="0"/>
            <a:endCxn id="7" idx="0"/>
          </p:cNvCxnSpPr>
          <p:nvPr/>
        </p:nvCxnSpPr>
        <p:spPr>
          <a:xfrm rot="16200000" flipH="1" flipV="1">
            <a:off x="5345243" y="349267"/>
            <a:ext cx="4622" cy="4456357"/>
          </a:xfrm>
          <a:prstGeom prst="curvedConnector3">
            <a:avLst>
              <a:gd name="adj1" fmla="val -207728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8" idx="0"/>
            <a:endCxn id="9" idx="0"/>
          </p:cNvCxnSpPr>
          <p:nvPr/>
        </p:nvCxnSpPr>
        <p:spPr>
          <a:xfrm rot="5400000" flipH="1" flipV="1">
            <a:off x="4416144" y="2097568"/>
            <a:ext cx="88485" cy="866650"/>
          </a:xfrm>
          <a:prstGeom prst="curvedConnector3">
            <a:avLst>
              <a:gd name="adj1" fmla="val 3583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0"/>
            <a:endCxn id="12" idx="0"/>
          </p:cNvCxnSpPr>
          <p:nvPr/>
        </p:nvCxnSpPr>
        <p:spPr>
          <a:xfrm rot="16200000" flipH="1">
            <a:off x="6190478" y="1189882"/>
            <a:ext cx="88485" cy="2682021"/>
          </a:xfrm>
          <a:prstGeom prst="curvedConnector3">
            <a:avLst>
              <a:gd name="adj1" fmla="val -62401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0" idx="0"/>
            <a:endCxn id="11" idx="0"/>
          </p:cNvCxnSpPr>
          <p:nvPr/>
        </p:nvCxnSpPr>
        <p:spPr>
          <a:xfrm rot="5400000" flipH="1" flipV="1">
            <a:off x="6214203" y="2121292"/>
            <a:ext cx="12700" cy="90768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1" idx="0"/>
            <a:endCxn id="12" idx="0"/>
          </p:cNvCxnSpPr>
          <p:nvPr/>
        </p:nvCxnSpPr>
        <p:spPr>
          <a:xfrm rot="5400000" flipH="1" flipV="1">
            <a:off x="7121889" y="2121292"/>
            <a:ext cx="12700" cy="90768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139039" y="2486269"/>
            <a:ext cx="598241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smtClean="0"/>
              <a:t>&lt;E</a:t>
            </a:r>
          </a:p>
          <a:p>
            <a:r>
              <a:rPr lang="en-US" altLang="zh-CN" dirty="0" smtClean="0"/>
              <a:t>OS</a:t>
            </a:r>
          </a:p>
          <a:p>
            <a:r>
              <a:rPr lang="en-US" altLang="zh-CN" dirty="0" smtClean="0"/>
              <a:t>&gt;</a:t>
            </a:r>
            <a:endParaRPr lang="zh-CN" altLang="en-US" dirty="0"/>
          </a:p>
        </p:txBody>
      </p:sp>
      <p:cxnSp>
        <p:nvCxnSpPr>
          <p:cNvPr id="37" name="曲线连接符 36"/>
          <p:cNvCxnSpPr>
            <a:stCxn id="7" idx="0"/>
            <a:endCxn id="35" idx="0"/>
          </p:cNvCxnSpPr>
          <p:nvPr/>
        </p:nvCxnSpPr>
        <p:spPr>
          <a:xfrm rot="5400000" flipH="1" flipV="1">
            <a:off x="5732023" y="-126379"/>
            <a:ext cx="93488" cy="5318785"/>
          </a:xfrm>
          <a:prstGeom prst="curvedConnector3">
            <a:avLst>
              <a:gd name="adj1" fmla="val 135271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142601" y="127487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SBV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34571" y="1721246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ADV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76155" y="1963429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ADV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883694" y="1389992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HED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00155" y="134015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VOB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657519" y="1963049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779226" y="161499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ATT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81805" y="193649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ATT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379636" y="193649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ATT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39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77" y="1494943"/>
            <a:ext cx="1264660" cy="8567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39605" y="2520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训练数据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374637" y="1923295"/>
            <a:ext cx="407963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00" y="1420149"/>
            <a:ext cx="983593" cy="100629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08415" y="2520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平衡数据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843278" y="1923294"/>
            <a:ext cx="94648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789760" y="825512"/>
            <a:ext cx="464234" cy="50314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x</a:t>
            </a:r>
            <a:r>
              <a:rPr lang="en-US" altLang="zh-CN" sz="1200" b="1" baseline="-25000" dirty="0" smtClean="0">
                <a:solidFill>
                  <a:schemeClr val="tx1"/>
                </a:solidFill>
              </a:rPr>
              <a:t>1</a:t>
            </a:r>
            <a:endParaRPr lang="zh-CN" alt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77945" y="150784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N-Gram</a:t>
            </a:r>
          </a:p>
        </p:txBody>
      </p:sp>
      <p:sp>
        <p:nvSpPr>
          <p:cNvPr id="16" name="椭圆 15"/>
          <p:cNvSpPr/>
          <p:nvPr/>
        </p:nvSpPr>
        <p:spPr>
          <a:xfrm>
            <a:off x="5801512" y="1420149"/>
            <a:ext cx="464234" cy="50314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x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01512" y="2017317"/>
            <a:ext cx="464234" cy="50314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……</a:t>
            </a:r>
            <a:endParaRPr lang="zh-CN" alt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89760" y="2614485"/>
            <a:ext cx="464234" cy="50314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x</a:t>
            </a:r>
            <a:r>
              <a:rPr lang="en-US" altLang="zh-CN" sz="1200" b="1" baseline="-25000" dirty="0" err="1">
                <a:solidFill>
                  <a:schemeClr val="tx1"/>
                </a:solidFill>
              </a:rPr>
              <a:t>n</a:t>
            </a:r>
            <a:endParaRPr lang="zh-CN" alt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789760" y="719797"/>
            <a:ext cx="475986" cy="2504049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621767" y="32577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词序列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834959" y="1298487"/>
            <a:ext cx="475986" cy="13466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隐层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370183" y="1923293"/>
            <a:ext cx="407963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439583" y="1923294"/>
            <a:ext cx="94648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374250" y="150784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458771" y="1298486"/>
            <a:ext cx="475986" cy="134666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类别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813818" y="536917"/>
            <a:ext cx="4324053" cy="316523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89" y="4379214"/>
            <a:ext cx="1107810" cy="1232331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109977" y="57639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待分类句子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448805" y="4995379"/>
            <a:ext cx="712699" cy="26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583553" y="4579403"/>
            <a:ext cx="2930470" cy="8319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好的</a:t>
            </a:r>
            <a:r>
              <a:rPr lang="en-US" altLang="zh-CN" sz="2000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FastText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733266" y="4995379"/>
            <a:ext cx="8020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8713078" y="4616508"/>
            <a:ext cx="1509243" cy="75774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句子类别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1378634" y="3906630"/>
            <a:ext cx="9093400" cy="923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373858" y="3702148"/>
            <a:ext cx="0" cy="87725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722691" y="34902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训练阶段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714252" y="39536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预测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64332" y="3223846"/>
            <a:ext cx="10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FastText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9467699" y="340630"/>
            <a:ext cx="0" cy="427588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2742307" y="340630"/>
            <a:ext cx="672539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5" idx="0"/>
          </p:cNvCxnSpPr>
          <p:nvPr/>
        </p:nvCxnSpPr>
        <p:spPr>
          <a:xfrm>
            <a:off x="2742307" y="340630"/>
            <a:ext cx="0" cy="1154313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5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2523979"/>
            <a:ext cx="1294228" cy="12942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7092" y="3933072"/>
            <a:ext cx="133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已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进行大类分类的句子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645920" y="3171093"/>
            <a:ext cx="167405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645920" y="27416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自然语言处理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57542" y="1861241"/>
            <a:ext cx="596974" cy="60491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命名实体</a:t>
            </a:r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46585" y="1750256"/>
            <a:ext cx="815926" cy="284167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556061" y="3900516"/>
            <a:ext cx="596974" cy="60491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句法结构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562090" y="3209104"/>
            <a:ext cx="596974" cy="60491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词性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556061" y="2539945"/>
            <a:ext cx="596974" cy="60491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分词</a:t>
            </a:r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493516" y="3171093"/>
            <a:ext cx="19494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93516" y="27416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启发式模式识别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525014" y="2893148"/>
            <a:ext cx="1291709" cy="55589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句子类别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93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/>
          <p:cNvSpPr/>
          <p:nvPr/>
        </p:nvSpPr>
        <p:spPr>
          <a:xfrm>
            <a:off x="2461846" y="1871003"/>
            <a:ext cx="633046" cy="3699803"/>
          </a:xfrm>
          <a:prstGeom prst="leftBrace">
            <a:avLst>
              <a:gd name="adj1" fmla="val 8333"/>
              <a:gd name="adj2" fmla="val 50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66749" y="3508662"/>
            <a:ext cx="1291709" cy="42448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API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98280" y="1658760"/>
            <a:ext cx="1823886" cy="63427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方法调用相关约束性语句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98280" y="2856859"/>
            <a:ext cx="1823886" cy="63427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继承相关约束性语句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98280" y="4120607"/>
            <a:ext cx="1823886" cy="63427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它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约束性语句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98280" y="5318706"/>
            <a:ext cx="1823886" cy="63427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约束性语句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64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12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114</Words>
  <Application>Microsoft Office PowerPoint</Application>
  <PresentationFormat>宽屏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楷体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jameszk</dc:creator>
  <cp:lastModifiedBy>jameszk</cp:lastModifiedBy>
  <cp:revision>26</cp:revision>
  <dcterms:created xsi:type="dcterms:W3CDTF">2019-02-14T03:02:05Z</dcterms:created>
  <dcterms:modified xsi:type="dcterms:W3CDTF">2019-02-17T13:43:43Z</dcterms:modified>
</cp:coreProperties>
</file>