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60" r:id="rId4"/>
    <p:sldId id="264" r:id="rId5"/>
    <p:sldId id="263" r:id="rId6"/>
    <p:sldId id="265" r:id="rId7"/>
    <p:sldId id="267" r:id="rId8"/>
    <p:sldId id="268" r:id="rId9"/>
    <p:sldId id="266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5ED36E4-2B7C-4092-8A35-7243F29A813E}">
          <p14:sldIdLst>
            <p14:sldId id="257"/>
          </p14:sldIdLst>
        </p14:section>
        <p14:section name="无标题节" id="{F8E99C6F-5790-49C0-8F7D-EEBAE8A40883}">
          <p14:sldIdLst>
            <p14:sldId id="258"/>
            <p14:sldId id="260"/>
            <p14:sldId id="264"/>
            <p14:sldId id="263"/>
            <p14:sldId id="265"/>
            <p14:sldId id="267"/>
            <p14:sldId id="268"/>
            <p14:sldId id="266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529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28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C7FA06-E42E-4269-A2BB-29F77BE363A1}" type="datetime2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2020年1月2日</a:t>
            </a:fld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en-US" smtClean="0"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36B06A42-8632-46DA-871C-920E73DBC89C}" type="datetime2">
              <a:rPr lang="zh-CN" altLang="en-US" smtClean="0"/>
              <a:pPr/>
              <a:t>2020年1月2日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B9A179D-2D27-49E2-B022-8EDDA2EFE6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sz="1200" i="1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若要更改此幻灯片上的图像，请选择该图片，并将其删除。然后单击占位符中的“图片”图标，插入自己的图像。</a:t>
            </a: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403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528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455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564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324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609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291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5704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966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BD49C6-085C-48C6-BDC8-FDB527D40F9E}" type="datetime2">
              <a:rPr lang="zh-CN" altLang="en-US" smtClean="0"/>
              <a:pPr/>
              <a:t>2020年1月2日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两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​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​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图片占位符 2" descr="为添加图像预留的空占位符。单击占位符，选择要添加的图像。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37AE0F4-9E6F-4BAE-B390-55A905AE34B1}" type="datetime2">
              <a:rPr lang="zh-CN" altLang="en-US" smtClean="0"/>
              <a:pPr/>
              <a:t>2020年1月2日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7F8E3F6-DE14-48B2-B2BC-6FABA9630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88F55A-D24F-485B-AD77-3617D67C0120}" type="datetime2">
              <a:rPr lang="zh-CN" altLang="en-US" smtClean="0"/>
              <a:pPr/>
              <a:t>2020年1月2日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​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​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9B9037A2-76C3-40CF-A8CD-C237DED79966}" type="datetime2">
              <a:rPr lang="zh-CN" altLang="en-US" smtClean="0"/>
              <a:pPr/>
              <a:t>2020年1月2日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7F8E3F6-DE14-48B2-B2BC-6FABA9630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2E298A1-6886-4CEE-A0AD-80843E7BD45B}" type="datetime2">
              <a:rPr lang="zh-CN" altLang="en-US" smtClean="0"/>
              <a:pPr/>
              <a:t>2020年1月2日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任意多边形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任意多边形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5" name="图片占位符 14" descr="为添加图像预留的空占位符。单击占位符，选择要添加的图像。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任意多边形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任意多边形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任意多边形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399" y="1828800"/>
            <a:ext cx="4572000" cy="4343400"/>
          </a:xfrm>
        </p:spPr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056ECBAD-6643-43B6-9FBB-2FB32370A17F}" type="datetime2">
              <a:rPr lang="zh-CN" altLang="en-US" smtClean="0"/>
              <a:pPr/>
              <a:t>2020年1月2日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7F8E3F6-DE14-48B2-B2BC-6FABA9630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CE218DDE-3F68-4317-9227-05CC38EA45ED}" type="datetime2">
              <a:rPr lang="zh-CN" altLang="en-US" smtClean="0"/>
              <a:pPr/>
              <a:t>2020年1月2日</a:t>
            </a:fld>
            <a:endParaRPr 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0AC024-E567-47B3-A2FD-B0707141E13A}" type="datetime2">
              <a:rPr lang="zh-CN" altLang="en-US" smtClean="0"/>
              <a:pPr/>
              <a:t>2020年1月2日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D40A0A2-D0FF-46AB-90A9-F1267FDBC26D}" type="datetime2">
              <a:rPr lang="zh-CN" altLang="en-US" smtClean="0"/>
              <a:pPr/>
              <a:t>2020年1月2日</a:t>
            </a:fld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32B152-B0CA-4297-BC08-8285F097B2EE}" type="datetime2">
              <a:rPr lang="zh-CN" altLang="en-US" smtClean="0"/>
              <a:pPr/>
              <a:t>2020年1月2日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​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​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BF09630-6CC4-482C-AA15-2C8589E8650A}" type="datetime2">
              <a:rPr lang="zh-CN" altLang="en-US" smtClean="0"/>
              <a:pPr/>
              <a:t>2020年1月2日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7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Senmo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电影网</a:t>
            </a:r>
            <a:endParaRPr lang="zh-cn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5" name="图片占位符 4" descr="使用动态模糊的城市街道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zh-CN" altLang="en-US" dirty="0">
                <a:sym typeface="Arial" panose="020B0604020202020204" pitchFamily="34" charset="0"/>
              </a:rPr>
              <a:t>张凯</a:t>
            </a:r>
            <a:endParaRPr lang="en-US" altLang="zh-CN" dirty="0"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张凯森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rtl="0"/>
            <a:r>
              <a:rPr lang="en-US" altLang="zh-CN" dirty="0">
                <a:sym typeface="Arial" panose="020B0604020202020204" pitchFamily="34" charset="0"/>
              </a:rPr>
              <a:t>Java</a:t>
            </a:r>
            <a:r>
              <a:rPr lang="zh-CN" altLang="en-US" dirty="0">
                <a:sym typeface="Arial" panose="020B0604020202020204" pitchFamily="34" charset="0"/>
              </a:rPr>
              <a:t> </a:t>
            </a:r>
            <a:r>
              <a:rPr lang="en-US" altLang="zh-CN" dirty="0">
                <a:sym typeface="Arial" panose="020B0604020202020204" pitchFamily="34" charset="0"/>
              </a:rPr>
              <a:t>03</a:t>
            </a:r>
            <a:r>
              <a:rPr lang="zh-CN" altLang="en-US" dirty="0">
                <a:sym typeface="Arial" panose="020B0604020202020204" pitchFamily="34" charset="0"/>
              </a:rPr>
              <a:t>  </a:t>
            </a:r>
            <a:endParaRPr lang="en-US" altLang="zh-CN" dirty="0"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指导老师：刘祥利</a:t>
            </a:r>
            <a:endParaRPr lang="zh-cn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管理员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4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D7068B-4D43-407A-A53A-AD8A5420F305}"/>
              </a:ext>
            </a:extLst>
          </p:cNvPr>
          <p:cNvSpPr txBox="1"/>
          <p:nvPr/>
        </p:nvSpPr>
        <p:spPr>
          <a:xfrm>
            <a:off x="637563" y="1946246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修改及新增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84E0DE-1FBC-41E9-B067-BCEE5E4F4788}"/>
              </a:ext>
            </a:extLst>
          </p:cNvPr>
          <p:cNvSpPr txBox="1"/>
          <p:nvPr/>
        </p:nvSpPr>
        <p:spPr>
          <a:xfrm>
            <a:off x="7166354" y="2063663"/>
            <a:ext cx="307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相关代码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4AA3012-E54B-48C3-8DD0-6C1A4C407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04" y="2464720"/>
            <a:ext cx="8450558" cy="12451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0F5FBC-1EFD-404A-A6F1-4DB15248E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145" y="1459487"/>
            <a:ext cx="5565390" cy="539851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F04E36B-F8FE-4ED7-B694-6E2809B53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704" y="2276742"/>
            <a:ext cx="6929447" cy="211575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745F6F6-5049-4117-A966-1E6F8C6A45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8005" y="1739630"/>
            <a:ext cx="5567726" cy="545723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9510144-153B-4CDB-AFDA-7C55AE885F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9333" y="852809"/>
            <a:ext cx="5933333" cy="515238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5F4A812-FED2-4E99-AF96-1CB52B30A2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7189" y="2763562"/>
            <a:ext cx="7055141" cy="134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D936B-3FE6-48AB-91B3-8A78270B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866AE1-BDA0-4C55-8D9D-F18D2D1F7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16" y="1417739"/>
            <a:ext cx="9860784" cy="5289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5529A9-9329-4AB5-B474-045EC6E9A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204" y="150361"/>
            <a:ext cx="5292762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DD04756-EE76-435D-933C-79D568AA5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333" y="2339926"/>
            <a:ext cx="6561905" cy="4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8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C9373-FF49-46C8-8064-A362E0A75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B9B5D-6971-4A2F-AA39-3FEE8ABEF383}"/>
              </a:ext>
            </a:extLst>
          </p:cNvPr>
          <p:cNvSpPr txBox="1"/>
          <p:nvPr/>
        </p:nvSpPr>
        <p:spPr>
          <a:xfrm>
            <a:off x="469783" y="1845578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电影详情以及写影评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1B72C1-603B-431F-BE89-9440A4907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02" y="1845578"/>
            <a:ext cx="7620000" cy="40957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9F1F5A-CC60-46BD-8F67-EFFD4E6AF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406" y="2030244"/>
            <a:ext cx="7968619" cy="42748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D68695-6287-4CF2-92EC-91DE7BBAB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578" y="2362333"/>
            <a:ext cx="5019048" cy="21333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DF4FD22-8A70-4D1B-8F63-A7F52278B3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2837" y="1402388"/>
            <a:ext cx="5676190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9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C39FD-BB47-4E17-A8A0-6F078512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                    结束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099C3ED-C13F-4A38-A9EF-0F5FEF61339D}"/>
              </a:ext>
            </a:extLst>
          </p:cNvPr>
          <p:cNvSpPr/>
          <p:nvPr/>
        </p:nvSpPr>
        <p:spPr>
          <a:xfrm>
            <a:off x="4016642" y="2967335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168409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项目需求</a:t>
            </a:r>
            <a:endParaRPr lang="zh-cn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zh-CN" altLang="zh-CN" dirty="0"/>
              <a:t>完成登录页面，包括登录功能，以及权限校验。</a:t>
            </a:r>
          </a:p>
          <a:p>
            <a:pPr lvl="0"/>
            <a:r>
              <a:rPr lang="zh-CN" altLang="zh-CN" dirty="0"/>
              <a:t>需要完成电影信息管理页面，包括电影列表</a:t>
            </a:r>
            <a:r>
              <a:rPr lang="en-US" altLang="zh-CN" dirty="0"/>
              <a:t>.</a:t>
            </a:r>
            <a:r>
              <a:rPr lang="zh-CN" altLang="zh-CN" dirty="0"/>
              <a:t>查询</a:t>
            </a:r>
            <a:r>
              <a:rPr lang="en-US" altLang="zh-CN" dirty="0"/>
              <a:t>.</a:t>
            </a:r>
            <a:r>
              <a:rPr lang="zh-CN" altLang="zh-CN" dirty="0"/>
              <a:t>添加电影</a:t>
            </a:r>
            <a:r>
              <a:rPr lang="en-US" altLang="zh-CN" dirty="0"/>
              <a:t>.</a:t>
            </a:r>
            <a:r>
              <a:rPr lang="zh-CN" altLang="zh-CN" dirty="0"/>
              <a:t>修改</a:t>
            </a:r>
            <a:r>
              <a:rPr lang="en-US" altLang="zh-CN" dirty="0"/>
              <a:t>.</a:t>
            </a:r>
            <a:r>
              <a:rPr lang="zh-CN" altLang="zh-CN" dirty="0"/>
              <a:t>电影上下架。</a:t>
            </a:r>
          </a:p>
          <a:p>
            <a:pPr lvl="0"/>
            <a:r>
              <a:rPr lang="zh-CN" altLang="zh-CN" dirty="0"/>
              <a:t>拥有热门电影的页面包括影评功能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功能描述</a:t>
            </a:r>
            <a:endParaRPr lang="zh-cn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sz="1700" dirty="0"/>
              <a:t>          1.</a:t>
            </a:r>
            <a:r>
              <a:rPr lang="zh-CN" altLang="zh-CN" sz="1700" dirty="0"/>
              <a:t>登录页：</a:t>
            </a:r>
          </a:p>
          <a:p>
            <a:r>
              <a:rPr lang="zh-CN" altLang="zh-CN" sz="1700" dirty="0"/>
              <a:t>校验用户名密码合法性后登陆。</a:t>
            </a:r>
          </a:p>
          <a:p>
            <a:r>
              <a:rPr lang="zh-CN" altLang="zh-CN" sz="1700" dirty="0"/>
              <a:t>登陆后需要进行角色权限校验，拥有“后台管理员”角色的用户显示</a:t>
            </a:r>
            <a:r>
              <a:rPr lang="en-US" altLang="zh-CN" sz="1700" dirty="0"/>
              <a:t>“</a:t>
            </a:r>
            <a:r>
              <a:rPr lang="zh-CN" altLang="zh-CN" sz="1700" dirty="0"/>
              <a:t>电影信息管理</a:t>
            </a:r>
            <a:r>
              <a:rPr lang="en-US" altLang="zh-CN" sz="1700" dirty="0"/>
              <a:t>”</a:t>
            </a:r>
            <a:r>
              <a:rPr lang="zh-CN" altLang="zh-CN" sz="1700" dirty="0"/>
              <a:t>页，拥有“普通用户”角色的用户显示</a:t>
            </a:r>
            <a:r>
              <a:rPr lang="en-US" altLang="zh-CN" sz="1700" dirty="0"/>
              <a:t>“</a:t>
            </a:r>
            <a:r>
              <a:rPr lang="zh-CN" altLang="zh-CN" sz="1700" dirty="0"/>
              <a:t>热门电影</a:t>
            </a:r>
            <a:r>
              <a:rPr lang="en-US" altLang="zh-CN" sz="1700" dirty="0"/>
              <a:t>”</a:t>
            </a:r>
            <a:r>
              <a:rPr lang="zh-CN" altLang="zh-CN" sz="1700" dirty="0"/>
              <a:t>页面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r>
              <a:rPr lang="en-US" altLang="zh-CN" dirty="0"/>
              <a:t>       2.</a:t>
            </a:r>
            <a:r>
              <a:rPr lang="zh-CN" altLang="zh-CN" dirty="0"/>
              <a:t>电影信息管理：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zh-CN" dirty="0"/>
              <a:t>列表页</a:t>
            </a:r>
            <a:r>
              <a:rPr lang="en-US" altLang="zh-CN" dirty="0"/>
              <a:t>;</a:t>
            </a:r>
            <a:endParaRPr lang="zh-CN" altLang="zh-CN" dirty="0"/>
          </a:p>
          <a:p>
            <a:pPr lvl="0"/>
            <a:r>
              <a:rPr lang="zh-CN" altLang="zh-CN" dirty="0"/>
              <a:t>列表需要展示的字段包括：</a:t>
            </a:r>
          </a:p>
          <a:p>
            <a:r>
              <a:rPr lang="zh-CN" altLang="zh-CN" dirty="0"/>
              <a:t>电影图片、电影名称、导演、主演、类型、制片国家</a:t>
            </a:r>
            <a:r>
              <a:rPr lang="en-US" altLang="zh-CN" dirty="0"/>
              <a:t>/</a:t>
            </a:r>
            <a:r>
              <a:rPr lang="zh-CN" altLang="zh-CN" dirty="0"/>
              <a:t>地区、语言、上映日期、操作</a:t>
            </a:r>
            <a:r>
              <a:rPr lang="zh-CN" altLang="zh-CN" b="1" dirty="0"/>
              <a:t>（修改及上下架），</a:t>
            </a:r>
            <a:r>
              <a:rPr lang="zh-CN" altLang="zh-CN" dirty="0"/>
              <a:t>支持分页。</a:t>
            </a:r>
          </a:p>
          <a:p>
            <a:r>
              <a:rPr lang="zh-CN" altLang="zh-CN" dirty="0"/>
              <a:t>列表可按照电影名称（模糊查询）、主演（模糊查询）、类型（下拉框）、上映日期（时间区间）等字段进行多条件查询。</a:t>
            </a:r>
          </a:p>
          <a:p>
            <a:r>
              <a:rPr lang="zh-CN" altLang="zh-CN" dirty="0"/>
              <a:t>操作列中包含“修改”按钮及“上架”或“下架”按钮</a:t>
            </a:r>
            <a:r>
              <a:rPr lang="en-US" altLang="zh-CN" dirty="0"/>
              <a:t>,</a:t>
            </a:r>
            <a:r>
              <a:rPr lang="zh-CN" altLang="zh-CN" dirty="0"/>
              <a:t>需要根据不同的上下架状态进行展示，点击上下架按钮后，弹出提示，确认后进行上下架状态保存。</a:t>
            </a:r>
            <a:endParaRPr lang="en-US" altLang="zh-CN" dirty="0"/>
          </a:p>
          <a:p>
            <a:r>
              <a:rPr lang="en-US" altLang="zh-CN" dirty="0"/>
              <a:t>     3.</a:t>
            </a:r>
            <a:r>
              <a:rPr lang="zh-CN" altLang="zh-CN" dirty="0"/>
              <a:t>新增页：</a:t>
            </a:r>
          </a:p>
          <a:p>
            <a:r>
              <a:rPr lang="zh-CN" altLang="zh-CN" dirty="0"/>
              <a:t>电影图片（图片上传）、电影名称（输入框）、导演（输入框）、主演（输入框）、类型（复选框）、制片国家</a:t>
            </a:r>
            <a:r>
              <a:rPr lang="en-US" altLang="zh-CN" dirty="0"/>
              <a:t>/</a:t>
            </a:r>
            <a:r>
              <a:rPr lang="zh-CN" altLang="zh-CN" dirty="0"/>
              <a:t>地区（输入框）、语言（输入框）、上映日期（时间控件）。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316EB0-3AFE-425C-A7AE-07998962C1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开发工具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r>
              <a:rPr lang="en-US" altLang="zh-CN" dirty="0">
                <a:sym typeface="Arial" panose="020B0604020202020204" pitchFamily="34" charset="0"/>
              </a:rPr>
              <a:t>IntelliJ IDEA</a:t>
            </a:r>
          </a:p>
          <a:p>
            <a:r>
              <a:rPr lang="en-US" altLang="zh-CN" dirty="0" err="1">
                <a:sym typeface="Arial" panose="020B0604020202020204" pitchFamily="34" charset="0"/>
              </a:rPr>
              <a:t>N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avicat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r>
              <a:rPr lang="en-US" altLang="zh-CN" dirty="0" err="1">
                <a:sym typeface="Arial" panose="020B0604020202020204" pitchFamily="34" charset="0"/>
              </a:rPr>
              <a:t>Mysql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Bootstrap</a:t>
            </a:r>
          </a:p>
          <a:p>
            <a:pPr rtl="0"/>
            <a:r>
              <a:rPr lang="en-US" altLang="zh-CN" dirty="0">
                <a:sym typeface="Arial" panose="020B0604020202020204" pitchFamily="34" charset="0"/>
              </a:rPr>
              <a:t>Spring</a:t>
            </a:r>
          </a:p>
          <a:p>
            <a:pPr rtl="0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Mybatis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rtl="0"/>
            <a:r>
              <a:rPr lang="en-US" altLang="zh-CN" dirty="0">
                <a:sym typeface="Arial" panose="020B0604020202020204" pitchFamily="34" charset="0"/>
              </a:rPr>
              <a:t>Html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ym typeface="Arial" panose="020B0604020202020204" pitchFamily="34" charset="0"/>
              </a:rPr>
              <a:t>功能以及代码展示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登录页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3879E3-ACD2-4F5A-A64A-79247937F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27" y="1587727"/>
            <a:ext cx="5880892" cy="36825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D3A9B19-EA4F-42FF-8CBA-F9518E1257C2}"/>
              </a:ext>
            </a:extLst>
          </p:cNvPr>
          <p:cNvSpPr txBox="1"/>
          <p:nvPr/>
        </p:nvSpPr>
        <p:spPr>
          <a:xfrm>
            <a:off x="6887361" y="2239861"/>
            <a:ext cx="3514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相关代码：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43A7A3-6E55-40CD-BCF1-5AB5CE691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381" y="2533475"/>
            <a:ext cx="3250290" cy="35191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C3A8818-C3F5-4826-B734-19E865473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526" y="2736386"/>
            <a:ext cx="2742498" cy="351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ym typeface="Arial" panose="020B0604020202020204" pitchFamily="34" charset="0"/>
              </a:rPr>
              <a:t>管理员</a:t>
            </a:r>
            <a:r>
              <a:rPr lang="en-US" altLang="zh-CN" dirty="0">
                <a:sym typeface="Arial" panose="020B0604020202020204" pitchFamily="34" charset="0"/>
              </a:rPr>
              <a:t>1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1C0891F-A6AB-4BD1-9AD2-BC24D775E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2945" y="2898396"/>
            <a:ext cx="6127750" cy="3287282"/>
          </a:xfrm>
        </p:spPr>
      </p:pic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297111" y="1619075"/>
            <a:ext cx="3017520" cy="1904301"/>
          </a:xfrm>
        </p:spPr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通过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bootstrapTable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插件实现分页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E99FDC-D303-49FA-BEA0-A34EAC75A12A}"/>
              </a:ext>
            </a:extLst>
          </p:cNvPr>
          <p:cNvSpPr txBox="1"/>
          <p:nvPr/>
        </p:nvSpPr>
        <p:spPr>
          <a:xfrm>
            <a:off x="7315200" y="1948274"/>
            <a:ext cx="256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相关代码：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C1070E9-BD8E-4D0A-83DB-E67DDACBD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529" y="2416029"/>
            <a:ext cx="4218296" cy="441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管理员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2</a:t>
            </a:r>
            <a:endParaRPr lang="zh-cn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4" name="图片占位符 3">
            <a:extLst>
              <a:ext uri="{FF2B5EF4-FFF2-40B4-BE49-F238E27FC236}">
                <a16:creationId xmlns:a16="http://schemas.microsoft.com/office/drawing/2014/main" id="{151E5EBA-50B3-40D4-8E28-5891162280D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1883" r="11883"/>
          <a:stretch>
            <a:fillRect/>
          </a:stretch>
        </p:blipFill>
        <p:spPr>
          <a:xfrm>
            <a:off x="287253" y="2514600"/>
            <a:ext cx="4838420" cy="4343400"/>
          </a:xfrm>
        </p:spPr>
      </p:pic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355833" y="1518408"/>
            <a:ext cx="3017520" cy="1535185"/>
          </a:xfrm>
        </p:spPr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模糊查询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60D67E-F72D-42A8-86B4-4EF820F64D98}"/>
              </a:ext>
            </a:extLst>
          </p:cNvPr>
          <p:cNvSpPr txBox="1"/>
          <p:nvPr/>
        </p:nvSpPr>
        <p:spPr>
          <a:xfrm>
            <a:off x="7717872" y="2042501"/>
            <a:ext cx="204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相关代码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C7A80C4-2EC2-45D9-B6F4-66DD56A46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02" y="2514600"/>
            <a:ext cx="3340644" cy="424063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B961834-1389-4A2D-B86E-B20447BE9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8661" y="2514600"/>
            <a:ext cx="3769309" cy="424063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F2F7184-E99A-430F-B05C-AB3B3343CA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2851" y="2514599"/>
            <a:ext cx="3939149" cy="424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2AF18-7CF2-45E8-AFE9-2BBD96C7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D51978-718C-4635-A23A-76885A1B6C17}"/>
              </a:ext>
            </a:extLst>
          </p:cNvPr>
          <p:cNvSpPr txBox="1"/>
          <p:nvPr/>
        </p:nvSpPr>
        <p:spPr>
          <a:xfrm>
            <a:off x="469783" y="1929468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上架下架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608F83-A4CF-4B7D-B1C5-B096C49AD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07" y="2374083"/>
            <a:ext cx="6952165" cy="372954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BAB740F-E4E9-4473-B44B-4FE5F7D5CEF7}"/>
              </a:ext>
            </a:extLst>
          </p:cNvPr>
          <p:cNvSpPr txBox="1"/>
          <p:nvPr/>
        </p:nvSpPr>
        <p:spPr>
          <a:xfrm>
            <a:off x="8263156" y="2004751"/>
            <a:ext cx="151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相关代码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6DB60CF-BA3E-4300-B297-C6B976119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797" y="2172966"/>
            <a:ext cx="9110406" cy="13420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9569E87-3CBE-4CFF-A5D9-C89772BE79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156" y="3429000"/>
            <a:ext cx="4001806" cy="338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theme/theme1.xml><?xml version="1.0" encoding="utf-8"?>
<a:theme xmlns:a="http://schemas.openxmlformats.org/drawingml/2006/main" name="销售方向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67_TF03431374" id="{C90B0115-9FF9-4DCA-B982-3184AEFADF33}" vid="{8BB19736-D134-4C90-B791-0157CFD422D2}"/>
    </a:ext>
  </a:extLst>
</a:theme>
</file>

<file path=ppt/theme/theme2.xml><?xml version="1.0" encoding="utf-8"?>
<a:theme xmlns:a="http://schemas.openxmlformats.org/drawingml/2006/main" name="Office 主题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444</TotalTime>
  <Words>396</Words>
  <Application>Microsoft Office PowerPoint</Application>
  <PresentationFormat>宽屏</PresentationFormat>
  <Paragraphs>61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微软雅黑</vt:lpstr>
      <vt:lpstr>Arial</vt:lpstr>
      <vt:lpstr>Book Antiqua</vt:lpstr>
      <vt:lpstr>销售方向 16X9</vt:lpstr>
      <vt:lpstr>Senmo电影网</vt:lpstr>
      <vt:lpstr>项目需求</vt:lpstr>
      <vt:lpstr>功能描述</vt:lpstr>
      <vt:lpstr>开发工具</vt:lpstr>
      <vt:lpstr>功能以及代码展示</vt:lpstr>
      <vt:lpstr>登录页</vt:lpstr>
      <vt:lpstr>管理员1</vt:lpstr>
      <vt:lpstr>管理员2</vt:lpstr>
      <vt:lpstr>管理员3</vt:lpstr>
      <vt:lpstr>管理员4</vt:lpstr>
      <vt:lpstr>用户1</vt:lpstr>
      <vt:lpstr>用户2</vt:lpstr>
      <vt:lpstr>                     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Senmo电影网</dc:title>
  <dc:creator>张凯森</dc:creator>
  <cp:lastModifiedBy>张凯森</cp:lastModifiedBy>
  <cp:revision>8</cp:revision>
  <dcterms:created xsi:type="dcterms:W3CDTF">2020-01-02T07:17:35Z</dcterms:created>
  <dcterms:modified xsi:type="dcterms:W3CDTF">2020-01-02T14:42:33Z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