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B27F3-CCA1-4E0C-99F1-8F6D08912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650650-D163-4FBD-82C4-F8370D262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ECF3B4-7F94-4110-996C-EE5A2B36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847F-9CBA-4616-95AA-A1B8F69EE43D}" type="datetimeFigureOut">
              <a:rPr lang="zh-CN" altLang="en-US" smtClean="0"/>
              <a:t>2017/7/3/Mon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945CE-4523-4B14-B145-2B48203D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17DC4-5AE1-4308-B23F-73C58841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7764-12B7-40F7-B2FB-6DABD5F95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6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90A47-6EA3-48D9-A9A4-E732AD46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6FF48E-ADDB-43E6-80C0-5C6CDDE3C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321E7E-9D55-460C-840D-BAA4C5D4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847F-9CBA-4616-95AA-A1B8F69EE43D}" type="datetimeFigureOut">
              <a:rPr lang="zh-CN" altLang="en-US" smtClean="0"/>
              <a:t>2017/7/3/Mon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8FEC76-6739-47C0-9861-5D7ABA8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35866-580C-42C4-A32D-2DA8D237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7764-12B7-40F7-B2FB-6DABD5F95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9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5B398A-A700-4D70-9A1A-428102651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17E710-E03B-45B2-881E-DABCF31E6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81294-ABE9-4E87-90D1-6C79BB3C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847F-9CBA-4616-95AA-A1B8F69EE43D}" type="datetimeFigureOut">
              <a:rPr lang="zh-CN" altLang="en-US" smtClean="0"/>
              <a:t>2017/7/3/Mon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DE74A-9BF5-409E-8FEC-CCCE7EDB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B5DFA-BB26-408C-A2F2-EDC9247A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7764-12B7-40F7-B2FB-6DABD5F95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79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3A48E-8AFA-4E0F-B077-94A8F26E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47344F-93FA-45E2-9A8F-8F693BB8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C4654-2C82-46E0-A6E2-E30C89D9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847F-9CBA-4616-95AA-A1B8F69EE43D}" type="datetimeFigureOut">
              <a:rPr lang="zh-CN" altLang="en-US" smtClean="0"/>
              <a:t>2017/7/3/Mon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DAABA-84B8-4099-8717-CE46C6BE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74671-02B7-4473-8EDF-566D48E2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7764-12B7-40F7-B2FB-6DABD5F95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88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8FF3A-7DB5-4BF3-B1B5-B53F6EEB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CF0C41-BD2A-4ADF-B0C4-1C2562265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5C2C5-8055-4338-B2A3-C74E9FDB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847F-9CBA-4616-95AA-A1B8F69EE43D}" type="datetimeFigureOut">
              <a:rPr lang="zh-CN" altLang="en-US" smtClean="0"/>
              <a:t>2017/7/3/Mon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D5A2D-131F-4810-8B90-250FEBE4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8C346-3C39-4948-B01F-999C512E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7764-12B7-40F7-B2FB-6DABD5F95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0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6F129-F2A8-46C1-8565-260A3CA5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01508-2DF2-41E1-8E72-298E9C251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526C81-F82D-45FD-94F7-8C0841C78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10E3DD-7C16-4BA9-9557-64EF8796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847F-9CBA-4616-95AA-A1B8F69EE43D}" type="datetimeFigureOut">
              <a:rPr lang="zh-CN" altLang="en-US" smtClean="0"/>
              <a:t>2017/7/3/Mon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85DFFE-D4E5-4C12-B189-560236AF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30DCA7-556F-4872-9FF8-DF4C48CB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7764-12B7-40F7-B2FB-6DABD5F95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32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CFFFC-8485-402F-A3F3-1D364E5C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105816-FC2B-4593-B9D5-58FF1D6B5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1EC21D-C462-43D7-A728-7F7DFBA6C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0C44B3-6639-49FA-A711-A59C06F6E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43BA72-4FA9-46A4-AC05-CE4D8719D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4EEE92-E602-40BE-915B-2A140EEA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847F-9CBA-4616-95AA-A1B8F69EE43D}" type="datetimeFigureOut">
              <a:rPr lang="zh-CN" altLang="en-US" smtClean="0"/>
              <a:t>2017/7/3/Mon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9173B2-4486-4A15-999F-575716C7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68F0D-4755-4555-8B19-346E1912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7764-12B7-40F7-B2FB-6DABD5F95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1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51173-807A-423B-AA06-4CB68F82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E44BF1-713F-4AAB-AD76-8E56E89E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847F-9CBA-4616-95AA-A1B8F69EE43D}" type="datetimeFigureOut">
              <a:rPr lang="zh-CN" altLang="en-US" smtClean="0"/>
              <a:t>2017/7/3/Mon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292636-0B18-4913-8B54-BF1D150E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A7CE35-55B1-4471-9FAE-26FB1D6B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7764-12B7-40F7-B2FB-6DABD5F95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53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D24699-13C3-4C25-BCCD-66417A86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847F-9CBA-4616-95AA-A1B8F69EE43D}" type="datetimeFigureOut">
              <a:rPr lang="zh-CN" altLang="en-US" smtClean="0"/>
              <a:t>2017/7/3/Mon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4CB7B9-D409-40E0-9705-AE78D5BF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D87785-9FB5-483A-91ED-42543895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7764-12B7-40F7-B2FB-6DABD5F95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50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F833B-7D15-4BF8-8313-D95B9F7DD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5F0FF-7718-4BFC-9633-83BB7BA07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66A507-27DB-4B4F-ACAA-71606A720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4B87C0-DB98-4517-AA46-0D9668C9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847F-9CBA-4616-95AA-A1B8F69EE43D}" type="datetimeFigureOut">
              <a:rPr lang="zh-CN" altLang="en-US" smtClean="0"/>
              <a:t>2017/7/3/Mon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7189B-6D2D-4572-96B2-ECF4D961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059CA-3896-456A-B262-09B6297B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7764-12B7-40F7-B2FB-6DABD5F95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7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9E47F-C70F-4878-AC3E-576897A8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913707-175E-4973-B4EF-A60E6BB6A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FEE3EC-1964-491B-97F4-AF2E362A7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D197CE-4E3B-4CAE-A360-58B0B8C9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847F-9CBA-4616-95AA-A1B8F69EE43D}" type="datetimeFigureOut">
              <a:rPr lang="zh-CN" altLang="en-US" smtClean="0"/>
              <a:t>2017/7/3/Mon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B437D1-6F13-42E7-8E3F-8590BF03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BC9460-2E75-42A5-B7F6-7EA11D4B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7764-12B7-40F7-B2FB-6DABD5F95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7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66DC41-2E99-4E2E-B615-9BDD6EAE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5FFC4C-A35C-41EB-9134-7418B2D63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31FBF-C6B8-44B0-9F30-D08704AC4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4847F-9CBA-4616-95AA-A1B8F69EE43D}" type="datetimeFigureOut">
              <a:rPr lang="zh-CN" altLang="en-US" smtClean="0"/>
              <a:t>2017/7/3/Mon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F3F80-292D-40A9-947C-E98CB801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40BD94-4D4C-4F1C-BA75-7E98C5C6C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07764-12B7-40F7-B2FB-6DABD5F95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69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58E37-A929-41D9-99BD-57F2A4B07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开源创意建模作业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1BF327-51D2-4960-96F3-3EFD3979E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8557" y="3811763"/>
            <a:ext cx="9144000" cy="1655762"/>
          </a:xfrm>
        </p:spPr>
        <p:txBody>
          <a:bodyPr/>
          <a:lstStyle/>
          <a:p>
            <a:r>
              <a:rPr lang="zh-CN" altLang="en-US" dirty="0"/>
              <a:t>张恺   </a:t>
            </a:r>
            <a:r>
              <a:rPr lang="en-US" altLang="zh-CN" dirty="0"/>
              <a:t>516202910018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53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BEF29-6D11-4503-8D57-BB7DFD22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作品说明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A90BA-77FA-490F-8905-A20B14B3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该作品是一个产品三维效果展示器，通过对电位器旋钮的转动在屏幕上可在三维层次查看产品，适合在产品展示现场由用户自己查看产品</a:t>
            </a:r>
          </a:p>
        </p:txBody>
      </p:sp>
    </p:spTree>
    <p:extLst>
      <p:ext uri="{BB962C8B-B14F-4D97-AF65-F5344CB8AC3E}">
        <p14:creationId xmlns:p14="http://schemas.microsoft.com/office/powerpoint/2010/main" val="96504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D475D8D-DA57-47A9-A27C-AF2A8F8BE4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" t="428" r="2598" b="1675"/>
          <a:stretch/>
        </p:blipFill>
        <p:spPr>
          <a:xfrm>
            <a:off x="5939407" y="1040235"/>
            <a:ext cx="4647500" cy="49327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07BB6A-6A02-41AA-87AB-30C1CBB755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t="429" r="2771" b="1676"/>
          <a:stretch/>
        </p:blipFill>
        <p:spPr>
          <a:xfrm>
            <a:off x="721453" y="1040235"/>
            <a:ext cx="4647502" cy="49327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E508448-ABD5-4AA9-B225-6F528767BB73}"/>
              </a:ext>
            </a:extLst>
          </p:cNvPr>
          <p:cNvSpPr txBox="1"/>
          <p:nvPr/>
        </p:nvSpPr>
        <p:spPr>
          <a:xfrm>
            <a:off x="419449" y="335560"/>
            <a:ext cx="442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效果图</a:t>
            </a:r>
          </a:p>
        </p:txBody>
      </p:sp>
    </p:spTree>
    <p:extLst>
      <p:ext uri="{BB962C8B-B14F-4D97-AF65-F5344CB8AC3E}">
        <p14:creationId xmlns:p14="http://schemas.microsoft.com/office/powerpoint/2010/main" val="153509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7ED2B-A978-4984-BF6E-3112EFBA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09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Arduino</a:t>
            </a:r>
            <a:r>
              <a:rPr lang="zh-CN" altLang="en-US" dirty="0"/>
              <a:t>路线图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6F2BD97-ADA3-4004-87CF-B7A89B117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84" y="2213220"/>
            <a:ext cx="10106380" cy="3835242"/>
          </a:xfrm>
        </p:spPr>
      </p:pic>
    </p:spTree>
    <p:extLst>
      <p:ext uri="{BB962C8B-B14F-4D97-AF65-F5344CB8AC3E}">
        <p14:creationId xmlns:p14="http://schemas.microsoft.com/office/powerpoint/2010/main" val="331153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C499F4-F847-49E6-9EC0-B444A1085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25723" y="1087098"/>
            <a:ext cx="3896525" cy="519536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BE5538-BBFB-4AEE-BC0D-179B7073286E}"/>
              </a:ext>
            </a:extLst>
          </p:cNvPr>
          <p:cNvSpPr txBox="1"/>
          <p:nvPr/>
        </p:nvSpPr>
        <p:spPr>
          <a:xfrm>
            <a:off x="503339" y="394283"/>
            <a:ext cx="2785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实物图</a:t>
            </a:r>
          </a:p>
        </p:txBody>
      </p:sp>
    </p:spTree>
    <p:extLst>
      <p:ext uri="{BB962C8B-B14F-4D97-AF65-F5344CB8AC3E}">
        <p14:creationId xmlns:p14="http://schemas.microsoft.com/office/powerpoint/2010/main" val="187692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52</Words>
  <Application>Microsoft Office PowerPoint</Application>
  <PresentationFormat>宽屏</PresentationFormat>
  <Paragraphs>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开源创意建模作业</vt:lpstr>
      <vt:lpstr>作品说明</vt:lpstr>
      <vt:lpstr>PowerPoint 演示文稿</vt:lpstr>
      <vt:lpstr>Arduino路线图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开源创意建模作业</dc:title>
  <dc:creator>xbany</dc:creator>
  <cp:lastModifiedBy>xbany</cp:lastModifiedBy>
  <cp:revision>5</cp:revision>
  <dcterms:created xsi:type="dcterms:W3CDTF">2017-07-03T02:32:15Z</dcterms:created>
  <dcterms:modified xsi:type="dcterms:W3CDTF">2017-07-03T03:08:16Z</dcterms:modified>
</cp:coreProperties>
</file>