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71230-63AF-0512-C660-7A5B3ADDD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BB38BC-0C41-4CE0-7388-BA73E1156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C1C95-8945-E897-1288-B3C02C07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9D5CF-2270-719D-EFC5-3E5295FF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EC4F5-9B29-9BCD-58DE-4349ACD5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70F6C-E968-BA49-B084-40179612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69F57-C99E-92DE-F2AF-4EEBE1A2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096E5-B11E-5866-F42F-A4E7B935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0FFF0-528A-3B06-B577-D8DE5537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62509-6F16-32D5-C2A1-93A3F6D4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46BFD-7EA3-5104-DF8E-6C79669E5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ADB0F-F0BD-72BF-ACE9-E3C6C154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26231-7ACE-4674-8C91-2F35E7B9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64DBD-1F79-1557-E233-B165D28B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C0B5C-4ABA-CF38-5872-B2692ACE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5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1FB9-731D-6A44-82EB-C34F4FB9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0EAD6-70CD-8B8D-520F-7EC0D6B8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E9A5E-D327-DFFB-9646-D5D2B590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BC3B8-DCF0-B846-9962-29DAE543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32498-9D80-19E6-1E4E-64A3BDD6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4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437A1-2BC8-D20E-8521-C45EB283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7CA2E-91F5-654B-5DA3-D924AB82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5F8E-81A9-20BD-8E83-96C360AB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A5A21-CB59-5307-74C6-C77B3533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26276-F6CB-CAD6-B617-68A665BB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8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4232C-895D-1EAF-D0CA-36CFDC08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B7FCF-60DF-BE11-263F-6F58CB94F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A4453-5F9A-DA74-9903-22678976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65BB7-3A75-E3CF-9D30-06B3111D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62DD3-7B08-598E-DF6B-4AFCC0CB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248C1-B5B7-3872-09B9-036B55F8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A15D1-2539-DBBD-CA65-0985F4AA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0A0C1-DBA4-80CA-9466-C0C4D503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E25709-4163-8A96-99EE-4C8DB7AD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75343-922D-A161-14CD-BD5E6EB81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7B414-029F-C0A1-6BBD-2B579FB0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EC5D39-9E4F-DE15-525B-B6C774BA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A4B37D-89B6-0EC4-95AB-02101601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BF46DE-34B6-2B0A-F235-F6F95B17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DDB1A-1542-0F52-BCAA-8FC17B84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704D4-2E1C-822B-6649-532AB720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ACCF65-2211-E1B0-16EE-3D1E2964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18285-647C-AE25-5E20-61B1455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1E211-87D4-8FC2-5977-12378462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F9CA51-D9C4-914F-DB5A-D53286EB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40576-7590-EEAA-740E-F0D95960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8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E1CF5-6A0D-8CAE-DE70-D5162DAF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BE459-ED8B-A992-9060-606034C6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3CF91-D9B7-56A6-9813-002EEE041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C7122-6F41-3BCA-40B9-758A60A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E91E1-8384-FBFA-1BDB-36B5B1AA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4E42C-46DC-7700-A709-68F36C23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1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69E7F-260B-37E6-F7D8-D473310B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CDF3D6-A969-D377-995B-976A89A6A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FC138-F8C6-21F3-C349-F81771A6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10D45-F996-CC47-6504-0B9F8F4E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19BF3-296D-3C8B-A611-5F462807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5F14D-14F7-8F2A-F528-9011E3C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0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5D5AEC-CEBA-8EA7-B224-EF790E69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A1792-C83A-E420-6BA1-B036237A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90D28-5A0D-320D-7637-5E1EE89DC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9BBD7-F306-4BC7-933C-43AD79F0F721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97360-F29C-B9ED-7B5E-BA269DEF6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D3CF8-3E8F-F011-582A-A75C3AA1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BB906-6A06-473D-8B53-2371ECA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E9542B4F-2B88-D71C-72C1-420A54C8C7EA}"/>
              </a:ext>
            </a:extLst>
          </p:cNvPr>
          <p:cNvSpPr/>
          <p:nvPr/>
        </p:nvSpPr>
        <p:spPr>
          <a:xfrm>
            <a:off x="1437351" y="1560001"/>
            <a:ext cx="1274508" cy="7825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Primary Reviewer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B7B1721-2A96-C09E-3CD7-D9520582B39A}"/>
              </a:ext>
            </a:extLst>
          </p:cNvPr>
          <p:cNvSpPr/>
          <p:nvPr/>
        </p:nvSpPr>
        <p:spPr>
          <a:xfrm>
            <a:off x="1423828" y="2799665"/>
            <a:ext cx="1301546" cy="7508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Second Reviewer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9ED3FB-11E5-0963-300A-E5C0B14760A8}"/>
              </a:ext>
            </a:extLst>
          </p:cNvPr>
          <p:cNvSpPr/>
          <p:nvPr/>
        </p:nvSpPr>
        <p:spPr>
          <a:xfrm>
            <a:off x="2822471" y="412900"/>
            <a:ext cx="698092" cy="440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098DA-658C-4E28-1146-0833A82DDC68}"/>
              </a:ext>
            </a:extLst>
          </p:cNvPr>
          <p:cNvSpPr/>
          <p:nvPr/>
        </p:nvSpPr>
        <p:spPr>
          <a:xfrm>
            <a:off x="2725374" y="1703696"/>
            <a:ext cx="3942123" cy="42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Agent_1: Primary analysis process + Conclusion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2B0524-1E79-917B-1FDC-91B0757373AE}"/>
              </a:ext>
            </a:extLst>
          </p:cNvPr>
          <p:cNvSpPr/>
          <p:nvPr/>
        </p:nvSpPr>
        <p:spPr>
          <a:xfrm>
            <a:off x="2725374" y="2974095"/>
            <a:ext cx="3942123" cy="42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Agent_2: CTR and Statement + Primary analysis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949E38A-CE99-E740-5E0D-C95B0301CA3F}"/>
              </a:ext>
            </a:extLst>
          </p:cNvPr>
          <p:cNvSpPr/>
          <p:nvPr/>
        </p:nvSpPr>
        <p:spPr>
          <a:xfrm>
            <a:off x="1349169" y="4032708"/>
            <a:ext cx="1450873" cy="7508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extraction</a:t>
            </a:r>
          </a:p>
          <a:p>
            <a:pPr algn="ctr"/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AEB50E8-12A6-2180-B533-6B13E493C6C9}"/>
              </a:ext>
            </a:extLst>
          </p:cNvPr>
          <p:cNvSpPr/>
          <p:nvPr/>
        </p:nvSpPr>
        <p:spPr>
          <a:xfrm>
            <a:off x="1939410" y="1139786"/>
            <a:ext cx="245807" cy="42021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F99FFE71-3E8B-6158-4E06-93D0DE784506}"/>
              </a:ext>
            </a:extLst>
          </p:cNvPr>
          <p:cNvSpPr/>
          <p:nvPr/>
        </p:nvSpPr>
        <p:spPr>
          <a:xfrm>
            <a:off x="1939409" y="3581528"/>
            <a:ext cx="245807" cy="42021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8BA96D3-CC61-AA7E-DB64-084D3A80BF39}"/>
              </a:ext>
            </a:extLst>
          </p:cNvPr>
          <p:cNvSpPr/>
          <p:nvPr/>
        </p:nvSpPr>
        <p:spPr>
          <a:xfrm>
            <a:off x="1951698" y="2371691"/>
            <a:ext cx="245807" cy="42021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C24604-25C8-F5E5-04C2-676792D959F0}"/>
              </a:ext>
            </a:extLst>
          </p:cNvPr>
          <p:cNvSpPr/>
          <p:nvPr/>
        </p:nvSpPr>
        <p:spPr>
          <a:xfrm>
            <a:off x="2777610" y="4122586"/>
            <a:ext cx="5851427" cy="571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Regular expressions: extract keywords from second reviewer’s conclusion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3EF74B-958E-0C58-F742-D908C4EF08AE}"/>
              </a:ext>
            </a:extLst>
          </p:cNvPr>
          <p:cNvSpPr/>
          <p:nvPr/>
        </p:nvSpPr>
        <p:spPr>
          <a:xfrm>
            <a:off x="1371597" y="186057"/>
            <a:ext cx="1406013" cy="95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CTR Section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Statement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C01829E-3193-0CE3-DCA0-244D4F8CEE5E}"/>
              </a:ext>
            </a:extLst>
          </p:cNvPr>
          <p:cNvSpPr/>
          <p:nvPr/>
        </p:nvSpPr>
        <p:spPr>
          <a:xfrm>
            <a:off x="1951698" y="4790227"/>
            <a:ext cx="245807" cy="42021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5706CB7-1B60-944B-98D9-5669A0709F83}"/>
              </a:ext>
            </a:extLst>
          </p:cNvPr>
          <p:cNvSpPr/>
          <p:nvPr/>
        </p:nvSpPr>
        <p:spPr>
          <a:xfrm>
            <a:off x="1371597" y="5210442"/>
            <a:ext cx="1450874" cy="548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Entailment/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Contradiction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0E171E6B-6F84-9553-9C49-712B9C4AB1D3}"/>
              </a:ext>
            </a:extLst>
          </p:cNvPr>
          <p:cNvSpPr/>
          <p:nvPr/>
        </p:nvSpPr>
        <p:spPr>
          <a:xfrm>
            <a:off x="527262" y="807472"/>
            <a:ext cx="819755" cy="2591582"/>
          </a:xfrm>
          <a:prstGeom prst="curvedRightArrow">
            <a:avLst>
              <a:gd name="adj1" fmla="val 17827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DC47C0-EAF0-3B0B-0F09-743E3EE965B8}"/>
              </a:ext>
            </a:extLst>
          </p:cNvPr>
          <p:cNvSpPr/>
          <p:nvPr/>
        </p:nvSpPr>
        <p:spPr>
          <a:xfrm>
            <a:off x="7647650" y="2965006"/>
            <a:ext cx="3942123" cy="420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Second Reviewer analysis process + </a:t>
            </a:r>
            <a:r>
              <a:rPr lang="en-US" altLang="zh-CN" sz="1400" b="1" dirty="0">
                <a:solidFill>
                  <a:srgbClr val="FF0000"/>
                </a:solidFill>
              </a:rPr>
              <a:t>Conclusion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3A22A3-FAA8-8B23-6004-EAFC0E519D48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 flipV="1">
            <a:off x="6667497" y="3175114"/>
            <a:ext cx="980153" cy="9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CAC12A4-EB98-BDC0-1425-385FA819F8D9}"/>
              </a:ext>
            </a:extLst>
          </p:cNvPr>
          <p:cNvSpPr txBox="1"/>
          <p:nvPr/>
        </p:nvSpPr>
        <p:spPr>
          <a:xfrm>
            <a:off x="6743036" y="286480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examine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15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E14DA-065E-C1E9-D574-82E30DB1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136B8-C041-994E-4101-7C4C1AF3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6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49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 Zhao</dc:creator>
  <cp:lastModifiedBy>Kai Zhao</cp:lastModifiedBy>
  <cp:revision>1</cp:revision>
  <dcterms:created xsi:type="dcterms:W3CDTF">2025-01-22T19:08:58Z</dcterms:created>
  <dcterms:modified xsi:type="dcterms:W3CDTF">2025-01-22T22:42:54Z</dcterms:modified>
</cp:coreProperties>
</file>