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A18C-294D-4BE8-A0C6-5001F0A0D9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CFEC7B-59D9-4259-B951-91B7734DA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25E147-FE12-462C-9061-C36A17790806}"/>
              </a:ext>
            </a:extLst>
          </p:cNvPr>
          <p:cNvSpPr>
            <a:spLocks noGrp="1"/>
          </p:cNvSpPr>
          <p:nvPr>
            <p:ph type="dt" sz="half" idx="10"/>
          </p:nvPr>
        </p:nvSpPr>
        <p:spPr/>
        <p:txBody>
          <a:bodyPr/>
          <a:lstStyle/>
          <a:p>
            <a:fld id="{1AD38882-30DC-4E34-9E80-228F6D657E0A}" type="datetimeFigureOut">
              <a:rPr lang="en-US" smtClean="0"/>
              <a:t>6/9/2020</a:t>
            </a:fld>
            <a:endParaRPr lang="en-US"/>
          </a:p>
        </p:txBody>
      </p:sp>
      <p:sp>
        <p:nvSpPr>
          <p:cNvPr id="5" name="Footer Placeholder 4">
            <a:extLst>
              <a:ext uri="{FF2B5EF4-FFF2-40B4-BE49-F238E27FC236}">
                <a16:creationId xmlns:a16="http://schemas.microsoft.com/office/drawing/2014/main" id="{96113673-B481-4889-835F-E851B52F1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5D1A3-51BC-4BEF-831B-810F1D29ED2B}"/>
              </a:ext>
            </a:extLst>
          </p:cNvPr>
          <p:cNvSpPr>
            <a:spLocks noGrp="1"/>
          </p:cNvSpPr>
          <p:nvPr>
            <p:ph type="sldNum" sz="quarter" idx="12"/>
          </p:nvPr>
        </p:nvSpPr>
        <p:spPr/>
        <p:txBody>
          <a:bodyPr/>
          <a:lstStyle/>
          <a:p>
            <a:fld id="{67984DE8-EC4D-4C73-8744-3ACDF498ED3D}" type="slidenum">
              <a:rPr lang="en-US" smtClean="0"/>
              <a:t>‹#›</a:t>
            </a:fld>
            <a:endParaRPr lang="en-US"/>
          </a:p>
        </p:txBody>
      </p:sp>
    </p:spTree>
    <p:extLst>
      <p:ext uri="{BB962C8B-B14F-4D97-AF65-F5344CB8AC3E}">
        <p14:creationId xmlns:p14="http://schemas.microsoft.com/office/powerpoint/2010/main" val="22338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542A-71BA-445D-A854-6C82CA7420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183984-913D-46AF-9B95-17E09BD9DE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89D6D-41FE-4AA4-8B0B-29E1D88D0D3F}"/>
              </a:ext>
            </a:extLst>
          </p:cNvPr>
          <p:cNvSpPr>
            <a:spLocks noGrp="1"/>
          </p:cNvSpPr>
          <p:nvPr>
            <p:ph type="dt" sz="half" idx="10"/>
          </p:nvPr>
        </p:nvSpPr>
        <p:spPr/>
        <p:txBody>
          <a:bodyPr/>
          <a:lstStyle/>
          <a:p>
            <a:fld id="{1AD38882-30DC-4E34-9E80-228F6D657E0A}" type="datetimeFigureOut">
              <a:rPr lang="en-US" smtClean="0"/>
              <a:t>6/9/2020</a:t>
            </a:fld>
            <a:endParaRPr lang="en-US"/>
          </a:p>
        </p:txBody>
      </p:sp>
      <p:sp>
        <p:nvSpPr>
          <p:cNvPr id="5" name="Footer Placeholder 4">
            <a:extLst>
              <a:ext uri="{FF2B5EF4-FFF2-40B4-BE49-F238E27FC236}">
                <a16:creationId xmlns:a16="http://schemas.microsoft.com/office/drawing/2014/main" id="{FA2E9C9A-792D-4452-BBA5-018925446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17924-8B66-4F44-B82C-1BDD4AF256AA}"/>
              </a:ext>
            </a:extLst>
          </p:cNvPr>
          <p:cNvSpPr>
            <a:spLocks noGrp="1"/>
          </p:cNvSpPr>
          <p:nvPr>
            <p:ph type="sldNum" sz="quarter" idx="12"/>
          </p:nvPr>
        </p:nvSpPr>
        <p:spPr/>
        <p:txBody>
          <a:bodyPr/>
          <a:lstStyle/>
          <a:p>
            <a:fld id="{67984DE8-EC4D-4C73-8744-3ACDF498ED3D}" type="slidenum">
              <a:rPr lang="en-US" smtClean="0"/>
              <a:t>‹#›</a:t>
            </a:fld>
            <a:endParaRPr lang="en-US"/>
          </a:p>
        </p:txBody>
      </p:sp>
    </p:spTree>
    <p:extLst>
      <p:ext uri="{BB962C8B-B14F-4D97-AF65-F5344CB8AC3E}">
        <p14:creationId xmlns:p14="http://schemas.microsoft.com/office/powerpoint/2010/main" val="2148162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F48438-F5E1-467D-9CBE-CBBFA49D02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6A08C4-163D-44B3-8903-39B380029D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B9F0A-648F-4018-AC50-3438946D7818}"/>
              </a:ext>
            </a:extLst>
          </p:cNvPr>
          <p:cNvSpPr>
            <a:spLocks noGrp="1"/>
          </p:cNvSpPr>
          <p:nvPr>
            <p:ph type="dt" sz="half" idx="10"/>
          </p:nvPr>
        </p:nvSpPr>
        <p:spPr/>
        <p:txBody>
          <a:bodyPr/>
          <a:lstStyle/>
          <a:p>
            <a:fld id="{1AD38882-30DC-4E34-9E80-228F6D657E0A}" type="datetimeFigureOut">
              <a:rPr lang="en-US" smtClean="0"/>
              <a:t>6/9/2020</a:t>
            </a:fld>
            <a:endParaRPr lang="en-US"/>
          </a:p>
        </p:txBody>
      </p:sp>
      <p:sp>
        <p:nvSpPr>
          <p:cNvPr id="5" name="Footer Placeholder 4">
            <a:extLst>
              <a:ext uri="{FF2B5EF4-FFF2-40B4-BE49-F238E27FC236}">
                <a16:creationId xmlns:a16="http://schemas.microsoft.com/office/drawing/2014/main" id="{F74ED989-E973-450F-BADC-E0D9F3DAD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A4DB9-731B-47D4-BB7D-73C121ADFD94}"/>
              </a:ext>
            </a:extLst>
          </p:cNvPr>
          <p:cNvSpPr>
            <a:spLocks noGrp="1"/>
          </p:cNvSpPr>
          <p:nvPr>
            <p:ph type="sldNum" sz="quarter" idx="12"/>
          </p:nvPr>
        </p:nvSpPr>
        <p:spPr/>
        <p:txBody>
          <a:bodyPr/>
          <a:lstStyle/>
          <a:p>
            <a:fld id="{67984DE8-EC4D-4C73-8744-3ACDF498ED3D}" type="slidenum">
              <a:rPr lang="en-US" smtClean="0"/>
              <a:t>‹#›</a:t>
            </a:fld>
            <a:endParaRPr lang="en-US"/>
          </a:p>
        </p:txBody>
      </p:sp>
    </p:spTree>
    <p:extLst>
      <p:ext uri="{BB962C8B-B14F-4D97-AF65-F5344CB8AC3E}">
        <p14:creationId xmlns:p14="http://schemas.microsoft.com/office/powerpoint/2010/main" val="235296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6885-ACF9-4C91-A4B7-E668C615FE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540E01-AD6A-491B-B2C5-1142C6A9C8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BD18E-A670-46B3-AE1E-68C6F6C73402}"/>
              </a:ext>
            </a:extLst>
          </p:cNvPr>
          <p:cNvSpPr>
            <a:spLocks noGrp="1"/>
          </p:cNvSpPr>
          <p:nvPr>
            <p:ph type="dt" sz="half" idx="10"/>
          </p:nvPr>
        </p:nvSpPr>
        <p:spPr/>
        <p:txBody>
          <a:bodyPr/>
          <a:lstStyle/>
          <a:p>
            <a:fld id="{1AD38882-30DC-4E34-9E80-228F6D657E0A}" type="datetimeFigureOut">
              <a:rPr lang="en-US" smtClean="0"/>
              <a:t>6/9/2020</a:t>
            </a:fld>
            <a:endParaRPr lang="en-US"/>
          </a:p>
        </p:txBody>
      </p:sp>
      <p:sp>
        <p:nvSpPr>
          <p:cNvPr id="5" name="Footer Placeholder 4">
            <a:extLst>
              <a:ext uri="{FF2B5EF4-FFF2-40B4-BE49-F238E27FC236}">
                <a16:creationId xmlns:a16="http://schemas.microsoft.com/office/drawing/2014/main" id="{091B9A4D-2C37-4460-9431-BE4730FFE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420D6-274B-4B53-8D10-EB6DDB2A2A11}"/>
              </a:ext>
            </a:extLst>
          </p:cNvPr>
          <p:cNvSpPr>
            <a:spLocks noGrp="1"/>
          </p:cNvSpPr>
          <p:nvPr>
            <p:ph type="sldNum" sz="quarter" idx="12"/>
          </p:nvPr>
        </p:nvSpPr>
        <p:spPr/>
        <p:txBody>
          <a:bodyPr/>
          <a:lstStyle/>
          <a:p>
            <a:fld id="{67984DE8-EC4D-4C73-8744-3ACDF498ED3D}" type="slidenum">
              <a:rPr lang="en-US" smtClean="0"/>
              <a:t>‹#›</a:t>
            </a:fld>
            <a:endParaRPr lang="en-US"/>
          </a:p>
        </p:txBody>
      </p:sp>
    </p:spTree>
    <p:extLst>
      <p:ext uri="{BB962C8B-B14F-4D97-AF65-F5344CB8AC3E}">
        <p14:creationId xmlns:p14="http://schemas.microsoft.com/office/powerpoint/2010/main" val="180930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43CC-75DB-4222-8634-96883FF116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32A2F5-A22F-4BB1-AF33-1C7DE2A775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44FA27-1225-48E2-B593-EC6E2AAE1E00}"/>
              </a:ext>
            </a:extLst>
          </p:cNvPr>
          <p:cNvSpPr>
            <a:spLocks noGrp="1"/>
          </p:cNvSpPr>
          <p:nvPr>
            <p:ph type="dt" sz="half" idx="10"/>
          </p:nvPr>
        </p:nvSpPr>
        <p:spPr/>
        <p:txBody>
          <a:bodyPr/>
          <a:lstStyle/>
          <a:p>
            <a:fld id="{1AD38882-30DC-4E34-9E80-228F6D657E0A}" type="datetimeFigureOut">
              <a:rPr lang="en-US" smtClean="0"/>
              <a:t>6/9/2020</a:t>
            </a:fld>
            <a:endParaRPr lang="en-US"/>
          </a:p>
        </p:txBody>
      </p:sp>
      <p:sp>
        <p:nvSpPr>
          <p:cNvPr id="5" name="Footer Placeholder 4">
            <a:extLst>
              <a:ext uri="{FF2B5EF4-FFF2-40B4-BE49-F238E27FC236}">
                <a16:creationId xmlns:a16="http://schemas.microsoft.com/office/drawing/2014/main" id="{A051225E-1EB5-4C91-A79E-0376871DE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3AEF3-93FA-42C4-B0A5-1489E6D555B0}"/>
              </a:ext>
            </a:extLst>
          </p:cNvPr>
          <p:cNvSpPr>
            <a:spLocks noGrp="1"/>
          </p:cNvSpPr>
          <p:nvPr>
            <p:ph type="sldNum" sz="quarter" idx="12"/>
          </p:nvPr>
        </p:nvSpPr>
        <p:spPr/>
        <p:txBody>
          <a:bodyPr/>
          <a:lstStyle/>
          <a:p>
            <a:fld id="{67984DE8-EC4D-4C73-8744-3ACDF498ED3D}" type="slidenum">
              <a:rPr lang="en-US" smtClean="0"/>
              <a:t>‹#›</a:t>
            </a:fld>
            <a:endParaRPr lang="en-US"/>
          </a:p>
        </p:txBody>
      </p:sp>
    </p:spTree>
    <p:extLst>
      <p:ext uri="{BB962C8B-B14F-4D97-AF65-F5344CB8AC3E}">
        <p14:creationId xmlns:p14="http://schemas.microsoft.com/office/powerpoint/2010/main" val="8525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1BF9-01AC-4579-A7FB-6242AC3C7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39CD5-0D9D-40E2-BCB8-2805F1A7CD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9A812A-641E-4E3E-955D-EC39DDE9E1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18C302-3251-4AC1-A193-D41C043CC58E}"/>
              </a:ext>
            </a:extLst>
          </p:cNvPr>
          <p:cNvSpPr>
            <a:spLocks noGrp="1"/>
          </p:cNvSpPr>
          <p:nvPr>
            <p:ph type="dt" sz="half" idx="10"/>
          </p:nvPr>
        </p:nvSpPr>
        <p:spPr/>
        <p:txBody>
          <a:bodyPr/>
          <a:lstStyle/>
          <a:p>
            <a:fld id="{1AD38882-30DC-4E34-9E80-228F6D657E0A}" type="datetimeFigureOut">
              <a:rPr lang="en-US" smtClean="0"/>
              <a:t>6/9/2020</a:t>
            </a:fld>
            <a:endParaRPr lang="en-US"/>
          </a:p>
        </p:txBody>
      </p:sp>
      <p:sp>
        <p:nvSpPr>
          <p:cNvPr id="6" name="Footer Placeholder 5">
            <a:extLst>
              <a:ext uri="{FF2B5EF4-FFF2-40B4-BE49-F238E27FC236}">
                <a16:creationId xmlns:a16="http://schemas.microsoft.com/office/drawing/2014/main" id="{B48CDB45-E83E-4672-A726-301AC5377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60EEA-7D5E-4AB9-9BDF-E65EF08EEED5}"/>
              </a:ext>
            </a:extLst>
          </p:cNvPr>
          <p:cNvSpPr>
            <a:spLocks noGrp="1"/>
          </p:cNvSpPr>
          <p:nvPr>
            <p:ph type="sldNum" sz="quarter" idx="12"/>
          </p:nvPr>
        </p:nvSpPr>
        <p:spPr/>
        <p:txBody>
          <a:bodyPr/>
          <a:lstStyle/>
          <a:p>
            <a:fld id="{67984DE8-EC4D-4C73-8744-3ACDF498ED3D}" type="slidenum">
              <a:rPr lang="en-US" smtClean="0"/>
              <a:t>‹#›</a:t>
            </a:fld>
            <a:endParaRPr lang="en-US"/>
          </a:p>
        </p:txBody>
      </p:sp>
    </p:spTree>
    <p:extLst>
      <p:ext uri="{BB962C8B-B14F-4D97-AF65-F5344CB8AC3E}">
        <p14:creationId xmlns:p14="http://schemas.microsoft.com/office/powerpoint/2010/main" val="265943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D0F1-3170-43C6-BA87-33A8C89C6A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CE5DA2-C4D2-41AB-8B7B-4D21613D7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EB7C22-809E-4114-B17E-ED7245C754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119AB-6E92-4691-B237-95F3D946E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07619F-706E-4579-842C-C6FAA2715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0D4183-44B3-442A-817D-D58F89EA0DD2}"/>
              </a:ext>
            </a:extLst>
          </p:cNvPr>
          <p:cNvSpPr>
            <a:spLocks noGrp="1"/>
          </p:cNvSpPr>
          <p:nvPr>
            <p:ph type="dt" sz="half" idx="10"/>
          </p:nvPr>
        </p:nvSpPr>
        <p:spPr/>
        <p:txBody>
          <a:bodyPr/>
          <a:lstStyle/>
          <a:p>
            <a:fld id="{1AD38882-30DC-4E34-9E80-228F6D657E0A}" type="datetimeFigureOut">
              <a:rPr lang="en-US" smtClean="0"/>
              <a:t>6/9/2020</a:t>
            </a:fld>
            <a:endParaRPr lang="en-US"/>
          </a:p>
        </p:txBody>
      </p:sp>
      <p:sp>
        <p:nvSpPr>
          <p:cNvPr id="8" name="Footer Placeholder 7">
            <a:extLst>
              <a:ext uri="{FF2B5EF4-FFF2-40B4-BE49-F238E27FC236}">
                <a16:creationId xmlns:a16="http://schemas.microsoft.com/office/drawing/2014/main" id="{F954CF85-B38F-4016-81CA-F9A1624CD4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FC9B4D-D308-4FC6-964F-53F8AB4E4CA7}"/>
              </a:ext>
            </a:extLst>
          </p:cNvPr>
          <p:cNvSpPr>
            <a:spLocks noGrp="1"/>
          </p:cNvSpPr>
          <p:nvPr>
            <p:ph type="sldNum" sz="quarter" idx="12"/>
          </p:nvPr>
        </p:nvSpPr>
        <p:spPr/>
        <p:txBody>
          <a:bodyPr/>
          <a:lstStyle/>
          <a:p>
            <a:fld id="{67984DE8-EC4D-4C73-8744-3ACDF498ED3D}" type="slidenum">
              <a:rPr lang="en-US" smtClean="0"/>
              <a:t>‹#›</a:t>
            </a:fld>
            <a:endParaRPr lang="en-US"/>
          </a:p>
        </p:txBody>
      </p:sp>
    </p:spTree>
    <p:extLst>
      <p:ext uri="{BB962C8B-B14F-4D97-AF65-F5344CB8AC3E}">
        <p14:creationId xmlns:p14="http://schemas.microsoft.com/office/powerpoint/2010/main" val="214027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29C2-CD85-4A5E-968B-C0A0AA203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64E84-6812-4B72-B805-6F97C408FDE1}"/>
              </a:ext>
            </a:extLst>
          </p:cNvPr>
          <p:cNvSpPr>
            <a:spLocks noGrp="1"/>
          </p:cNvSpPr>
          <p:nvPr>
            <p:ph type="dt" sz="half" idx="10"/>
          </p:nvPr>
        </p:nvSpPr>
        <p:spPr/>
        <p:txBody>
          <a:bodyPr/>
          <a:lstStyle/>
          <a:p>
            <a:fld id="{1AD38882-30DC-4E34-9E80-228F6D657E0A}" type="datetimeFigureOut">
              <a:rPr lang="en-US" smtClean="0"/>
              <a:t>6/9/2020</a:t>
            </a:fld>
            <a:endParaRPr lang="en-US"/>
          </a:p>
        </p:txBody>
      </p:sp>
      <p:sp>
        <p:nvSpPr>
          <p:cNvPr id="4" name="Footer Placeholder 3">
            <a:extLst>
              <a:ext uri="{FF2B5EF4-FFF2-40B4-BE49-F238E27FC236}">
                <a16:creationId xmlns:a16="http://schemas.microsoft.com/office/drawing/2014/main" id="{09042E86-3A46-4478-A8F6-ABABE90693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3B629F-BFAB-416A-8219-6581C4408238}"/>
              </a:ext>
            </a:extLst>
          </p:cNvPr>
          <p:cNvSpPr>
            <a:spLocks noGrp="1"/>
          </p:cNvSpPr>
          <p:nvPr>
            <p:ph type="sldNum" sz="quarter" idx="12"/>
          </p:nvPr>
        </p:nvSpPr>
        <p:spPr/>
        <p:txBody>
          <a:bodyPr/>
          <a:lstStyle/>
          <a:p>
            <a:fld id="{67984DE8-EC4D-4C73-8744-3ACDF498ED3D}" type="slidenum">
              <a:rPr lang="en-US" smtClean="0"/>
              <a:t>‹#›</a:t>
            </a:fld>
            <a:endParaRPr lang="en-US"/>
          </a:p>
        </p:txBody>
      </p:sp>
    </p:spTree>
    <p:extLst>
      <p:ext uri="{BB962C8B-B14F-4D97-AF65-F5344CB8AC3E}">
        <p14:creationId xmlns:p14="http://schemas.microsoft.com/office/powerpoint/2010/main" val="149472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B7E536-3923-4826-89AA-F80DFB338449}"/>
              </a:ext>
            </a:extLst>
          </p:cNvPr>
          <p:cNvSpPr>
            <a:spLocks noGrp="1"/>
          </p:cNvSpPr>
          <p:nvPr>
            <p:ph type="dt" sz="half" idx="10"/>
          </p:nvPr>
        </p:nvSpPr>
        <p:spPr/>
        <p:txBody>
          <a:bodyPr/>
          <a:lstStyle/>
          <a:p>
            <a:fld id="{1AD38882-30DC-4E34-9E80-228F6D657E0A}" type="datetimeFigureOut">
              <a:rPr lang="en-US" smtClean="0"/>
              <a:t>6/9/2020</a:t>
            </a:fld>
            <a:endParaRPr lang="en-US"/>
          </a:p>
        </p:txBody>
      </p:sp>
      <p:sp>
        <p:nvSpPr>
          <p:cNvPr id="3" name="Footer Placeholder 2">
            <a:extLst>
              <a:ext uri="{FF2B5EF4-FFF2-40B4-BE49-F238E27FC236}">
                <a16:creationId xmlns:a16="http://schemas.microsoft.com/office/drawing/2014/main" id="{C194E6A4-DCDC-451E-BB5B-435B30F50A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B9D500-B29A-4468-B756-62B55F8278A3}"/>
              </a:ext>
            </a:extLst>
          </p:cNvPr>
          <p:cNvSpPr>
            <a:spLocks noGrp="1"/>
          </p:cNvSpPr>
          <p:nvPr>
            <p:ph type="sldNum" sz="quarter" idx="12"/>
          </p:nvPr>
        </p:nvSpPr>
        <p:spPr/>
        <p:txBody>
          <a:bodyPr/>
          <a:lstStyle/>
          <a:p>
            <a:fld id="{67984DE8-EC4D-4C73-8744-3ACDF498ED3D}" type="slidenum">
              <a:rPr lang="en-US" smtClean="0"/>
              <a:t>‹#›</a:t>
            </a:fld>
            <a:endParaRPr lang="en-US"/>
          </a:p>
        </p:txBody>
      </p:sp>
    </p:spTree>
    <p:extLst>
      <p:ext uri="{BB962C8B-B14F-4D97-AF65-F5344CB8AC3E}">
        <p14:creationId xmlns:p14="http://schemas.microsoft.com/office/powerpoint/2010/main" val="87355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C0AE-99C8-46B0-B550-7A3290833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FCD12-2290-42BC-B7E0-2C93F2D3A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45856F-3FDB-4E87-B7EB-2A14D7FC2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02D40-B1C3-473C-A17E-218C6D1ECC5C}"/>
              </a:ext>
            </a:extLst>
          </p:cNvPr>
          <p:cNvSpPr>
            <a:spLocks noGrp="1"/>
          </p:cNvSpPr>
          <p:nvPr>
            <p:ph type="dt" sz="half" idx="10"/>
          </p:nvPr>
        </p:nvSpPr>
        <p:spPr/>
        <p:txBody>
          <a:bodyPr/>
          <a:lstStyle/>
          <a:p>
            <a:fld id="{1AD38882-30DC-4E34-9E80-228F6D657E0A}" type="datetimeFigureOut">
              <a:rPr lang="en-US" smtClean="0"/>
              <a:t>6/9/2020</a:t>
            </a:fld>
            <a:endParaRPr lang="en-US"/>
          </a:p>
        </p:txBody>
      </p:sp>
      <p:sp>
        <p:nvSpPr>
          <p:cNvPr id="6" name="Footer Placeholder 5">
            <a:extLst>
              <a:ext uri="{FF2B5EF4-FFF2-40B4-BE49-F238E27FC236}">
                <a16:creationId xmlns:a16="http://schemas.microsoft.com/office/drawing/2014/main" id="{4E68B19D-3E70-4F02-85E5-C7D0806BA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92AB4-5FAB-4173-A525-76F28948FCB8}"/>
              </a:ext>
            </a:extLst>
          </p:cNvPr>
          <p:cNvSpPr>
            <a:spLocks noGrp="1"/>
          </p:cNvSpPr>
          <p:nvPr>
            <p:ph type="sldNum" sz="quarter" idx="12"/>
          </p:nvPr>
        </p:nvSpPr>
        <p:spPr/>
        <p:txBody>
          <a:bodyPr/>
          <a:lstStyle/>
          <a:p>
            <a:fld id="{67984DE8-EC4D-4C73-8744-3ACDF498ED3D}" type="slidenum">
              <a:rPr lang="en-US" smtClean="0"/>
              <a:t>‹#›</a:t>
            </a:fld>
            <a:endParaRPr lang="en-US"/>
          </a:p>
        </p:txBody>
      </p:sp>
    </p:spTree>
    <p:extLst>
      <p:ext uri="{BB962C8B-B14F-4D97-AF65-F5344CB8AC3E}">
        <p14:creationId xmlns:p14="http://schemas.microsoft.com/office/powerpoint/2010/main" val="317100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2736-9230-4184-88C7-D385167DD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BF2E9F-50FC-458F-8AF3-CA44699E0D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00965A-3648-4252-AE91-5BE1340C9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EFA69-E1A9-46A3-8EEE-A6C992D0B6FE}"/>
              </a:ext>
            </a:extLst>
          </p:cNvPr>
          <p:cNvSpPr>
            <a:spLocks noGrp="1"/>
          </p:cNvSpPr>
          <p:nvPr>
            <p:ph type="dt" sz="half" idx="10"/>
          </p:nvPr>
        </p:nvSpPr>
        <p:spPr/>
        <p:txBody>
          <a:bodyPr/>
          <a:lstStyle/>
          <a:p>
            <a:fld id="{1AD38882-30DC-4E34-9E80-228F6D657E0A}" type="datetimeFigureOut">
              <a:rPr lang="en-US" smtClean="0"/>
              <a:t>6/9/2020</a:t>
            </a:fld>
            <a:endParaRPr lang="en-US"/>
          </a:p>
        </p:txBody>
      </p:sp>
      <p:sp>
        <p:nvSpPr>
          <p:cNvPr id="6" name="Footer Placeholder 5">
            <a:extLst>
              <a:ext uri="{FF2B5EF4-FFF2-40B4-BE49-F238E27FC236}">
                <a16:creationId xmlns:a16="http://schemas.microsoft.com/office/drawing/2014/main" id="{DA894591-0E6E-4427-A53E-73E302E8A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076E5-A27B-4C5E-93EE-877058599A55}"/>
              </a:ext>
            </a:extLst>
          </p:cNvPr>
          <p:cNvSpPr>
            <a:spLocks noGrp="1"/>
          </p:cNvSpPr>
          <p:nvPr>
            <p:ph type="sldNum" sz="quarter" idx="12"/>
          </p:nvPr>
        </p:nvSpPr>
        <p:spPr/>
        <p:txBody>
          <a:bodyPr/>
          <a:lstStyle/>
          <a:p>
            <a:fld id="{67984DE8-EC4D-4C73-8744-3ACDF498ED3D}" type="slidenum">
              <a:rPr lang="en-US" smtClean="0"/>
              <a:t>‹#›</a:t>
            </a:fld>
            <a:endParaRPr lang="en-US"/>
          </a:p>
        </p:txBody>
      </p:sp>
    </p:spTree>
    <p:extLst>
      <p:ext uri="{BB962C8B-B14F-4D97-AF65-F5344CB8AC3E}">
        <p14:creationId xmlns:p14="http://schemas.microsoft.com/office/powerpoint/2010/main" val="13302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C6E3A-88CD-4F44-980C-29C3BCC357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1D9401-AE9B-4DEA-9646-34A5076452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F2422-0D0B-42A9-BC6E-60A1B1F6A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38882-30DC-4E34-9E80-228F6D657E0A}" type="datetimeFigureOut">
              <a:rPr lang="en-US" smtClean="0"/>
              <a:t>6/9/2020</a:t>
            </a:fld>
            <a:endParaRPr lang="en-US"/>
          </a:p>
        </p:txBody>
      </p:sp>
      <p:sp>
        <p:nvSpPr>
          <p:cNvPr id="5" name="Footer Placeholder 4">
            <a:extLst>
              <a:ext uri="{FF2B5EF4-FFF2-40B4-BE49-F238E27FC236}">
                <a16:creationId xmlns:a16="http://schemas.microsoft.com/office/drawing/2014/main" id="{C2642B56-1278-4EBF-8B8F-4AA9975FA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563E9B-CA33-4528-845C-5AE63F2F4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84DE8-EC4D-4C73-8744-3ACDF498ED3D}" type="slidenum">
              <a:rPr lang="en-US" smtClean="0"/>
              <a:t>‹#›</a:t>
            </a:fld>
            <a:endParaRPr lang="en-US"/>
          </a:p>
        </p:txBody>
      </p:sp>
    </p:spTree>
    <p:extLst>
      <p:ext uri="{BB962C8B-B14F-4D97-AF65-F5344CB8AC3E}">
        <p14:creationId xmlns:p14="http://schemas.microsoft.com/office/powerpoint/2010/main" val="1627744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A8CEB1-E60C-48F2-BFE5-FAF230153F5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6123018" y="4489269"/>
            <a:ext cx="73152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1E8ED24-0D54-45DE-B528-7CBFFE5AFF82}"/>
              </a:ext>
            </a:extLst>
          </p:cNvPr>
          <p:cNvPicPr>
            <a:picLocks noChangeAspect="1"/>
          </p:cNvPicPr>
          <p:nvPr/>
        </p:nvPicPr>
        <p:blipFill rotWithShape="1">
          <a:blip r:embed="rId4"/>
          <a:srcRect l="29781" t="15517" r="30534" b="8608"/>
          <a:stretch/>
        </p:blipFill>
        <p:spPr>
          <a:xfrm>
            <a:off x="269966" y="553375"/>
            <a:ext cx="5562023" cy="5981786"/>
          </a:xfrm>
          <a:prstGeom prst="rect">
            <a:avLst/>
          </a:prstGeom>
        </p:spPr>
      </p:pic>
      <p:pic>
        <p:nvPicPr>
          <p:cNvPr id="4" name="Picture 3">
            <a:extLst>
              <a:ext uri="{FF2B5EF4-FFF2-40B4-BE49-F238E27FC236}">
                <a16:creationId xmlns:a16="http://schemas.microsoft.com/office/drawing/2014/main" id="{62D42E99-35EB-4391-BB7A-E32B5A2B2561}"/>
              </a:ext>
            </a:extLst>
          </p:cNvPr>
          <p:cNvPicPr>
            <a:picLocks noChangeAspect="1"/>
          </p:cNvPicPr>
          <p:nvPr/>
        </p:nvPicPr>
        <p:blipFill rotWithShape="1">
          <a:blip r:embed="rId4"/>
          <a:srcRect l="29781" t="79213" r="30534" b="8608"/>
          <a:stretch/>
        </p:blipFill>
        <p:spPr>
          <a:xfrm>
            <a:off x="5834743" y="5498603"/>
            <a:ext cx="6174377" cy="1065861"/>
          </a:xfrm>
          <a:prstGeom prst="rect">
            <a:avLst/>
          </a:prstGeom>
        </p:spPr>
      </p:pic>
      <p:pic>
        <p:nvPicPr>
          <p:cNvPr id="5" name="Picture 4">
            <a:extLst>
              <a:ext uri="{FF2B5EF4-FFF2-40B4-BE49-F238E27FC236}">
                <a16:creationId xmlns:a16="http://schemas.microsoft.com/office/drawing/2014/main" id="{725D61E1-74B2-43A8-91FB-6D0F2F567F31}"/>
              </a:ext>
            </a:extLst>
          </p:cNvPr>
          <p:cNvPicPr>
            <a:picLocks noChangeAspect="1"/>
          </p:cNvPicPr>
          <p:nvPr/>
        </p:nvPicPr>
        <p:blipFill>
          <a:blip r:embed="rId5">
            <a:lum contrast="-20000"/>
            <a:extLst>
              <a:ext uri="{28A0092B-C50C-407E-A947-70E740481C1C}">
                <a14:useLocalDpi xmlns:a14="http://schemas.microsoft.com/office/drawing/2010/main" val="0"/>
              </a:ext>
            </a:extLst>
          </a:blip>
          <a:srcRect/>
          <a:stretch>
            <a:fillRect/>
          </a:stretch>
        </p:blipFill>
        <p:spPr bwMode="auto">
          <a:xfrm>
            <a:off x="6068875" y="650151"/>
            <a:ext cx="727075" cy="914400"/>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FDB6620B-AD14-4759-88C9-D4B271F88DAB}"/>
              </a:ext>
            </a:extLst>
          </p:cNvPr>
          <p:cNvPicPr/>
          <p:nvPr/>
        </p:nvPicPr>
        <p:blipFill>
          <a:blip r:embed="rId6">
            <a:lum contrast="-20000"/>
            <a:extLst>
              <a:ext uri="{28A0092B-C50C-407E-A947-70E740481C1C}">
                <a14:useLocalDpi xmlns:a14="http://schemas.microsoft.com/office/drawing/2010/main" val="0"/>
              </a:ext>
            </a:extLst>
          </a:blip>
          <a:srcRect/>
          <a:stretch>
            <a:fillRect/>
          </a:stretch>
        </p:blipFill>
        <p:spPr bwMode="auto">
          <a:xfrm>
            <a:off x="6120611" y="2002690"/>
            <a:ext cx="731520" cy="914400"/>
          </a:xfrm>
          <a:prstGeom prst="rect">
            <a:avLst/>
          </a:prstGeom>
          <a:noFill/>
          <a:ln>
            <a:solidFill>
              <a:schemeClr val="tx1">
                <a:lumMod val="50000"/>
                <a:lumOff val="50000"/>
              </a:schemeClr>
            </a:solidFill>
          </a:ln>
        </p:spPr>
      </p:pic>
      <p:pic>
        <p:nvPicPr>
          <p:cNvPr id="7" name="Picture 6" descr="Jennifer Conroy">
            <a:extLst>
              <a:ext uri="{FF2B5EF4-FFF2-40B4-BE49-F238E27FC236}">
                <a16:creationId xmlns:a16="http://schemas.microsoft.com/office/drawing/2014/main" id="{4B7C24EC-A692-44AF-AA6D-9B7AF1AD326F}"/>
              </a:ext>
            </a:extLst>
          </p:cNvPr>
          <p:cNvPicPr/>
          <p:nvPr/>
        </p:nvPicPr>
        <p:blipFill>
          <a:blip r:embed="rId7">
            <a:extLst>
              <a:ext uri="{BEBA8EAE-BF5A-486C-A8C5-ECC9F3942E4B}">
                <a14:imgProps xmlns:a14="http://schemas.microsoft.com/office/drawing/2010/main">
                  <a14:imgLayer r:embed="rId8">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6114595" y="3240951"/>
            <a:ext cx="731520" cy="914400"/>
          </a:xfrm>
          <a:prstGeom prst="rect">
            <a:avLst/>
          </a:prstGeom>
          <a:noFill/>
          <a:ln>
            <a:solidFill>
              <a:schemeClr val="tx1">
                <a:lumMod val="50000"/>
                <a:lumOff val="50000"/>
              </a:schemeClr>
            </a:solidFill>
          </a:ln>
        </p:spPr>
      </p:pic>
      <p:sp>
        <p:nvSpPr>
          <p:cNvPr id="9" name="TextBox 8">
            <a:extLst>
              <a:ext uri="{FF2B5EF4-FFF2-40B4-BE49-F238E27FC236}">
                <a16:creationId xmlns:a16="http://schemas.microsoft.com/office/drawing/2014/main" id="{A97DB656-4F9E-4439-85EE-76E0687B10A1}"/>
              </a:ext>
            </a:extLst>
          </p:cNvPr>
          <p:cNvSpPr txBox="1"/>
          <p:nvPr/>
        </p:nvSpPr>
        <p:spPr>
          <a:xfrm>
            <a:off x="6975254" y="644400"/>
            <a:ext cx="4648200" cy="1323439"/>
          </a:xfrm>
          <a:prstGeom prst="rect">
            <a:avLst/>
          </a:prstGeom>
          <a:noFill/>
        </p:spPr>
        <p:txBody>
          <a:bodyPr wrap="square" rtlCol="0">
            <a:spAutoFit/>
          </a:bodyPr>
          <a:lstStyle/>
          <a:p>
            <a:r>
              <a:rPr lang="en-US" sz="1000" b="1" dirty="0">
                <a:solidFill>
                  <a:schemeClr val="tx1">
                    <a:lumMod val="65000"/>
                    <a:lumOff val="35000"/>
                  </a:schemeClr>
                </a:solidFill>
                <a:latin typeface="Bahnschrift SemiLight" panose="020B0502040204020203" pitchFamily="34" charset="0"/>
              </a:rPr>
              <a:t>Faye Urlacher</a:t>
            </a:r>
            <a:r>
              <a:rPr lang="en-US" sz="1000" dirty="0">
                <a:solidFill>
                  <a:schemeClr val="tx1">
                    <a:lumMod val="65000"/>
                    <a:lumOff val="35000"/>
                  </a:schemeClr>
                </a:solidFill>
                <a:latin typeface="Bahnschrift SemiLight" panose="020B0502040204020203" pitchFamily="34" charset="0"/>
              </a:rPr>
              <a:t> launched </a:t>
            </a:r>
            <a:r>
              <a:rPr lang="en-US" sz="1000" dirty="0" err="1">
                <a:solidFill>
                  <a:schemeClr val="tx1">
                    <a:lumMod val="65000"/>
                    <a:lumOff val="35000"/>
                  </a:schemeClr>
                </a:solidFill>
                <a:latin typeface="Bahnschrift SemiLight" panose="020B0502040204020203" pitchFamily="34" charset="0"/>
              </a:rPr>
              <a:t>artstudio</a:t>
            </a:r>
            <a:r>
              <a:rPr lang="en-US" sz="1000" dirty="0">
                <a:solidFill>
                  <a:schemeClr val="tx1">
                    <a:lumMod val="65000"/>
                    <a:lumOff val="35000"/>
                  </a:schemeClr>
                </a:solidFill>
                <a:latin typeface="Bahnschrift SemiLight" panose="020B0502040204020203" pitchFamily="34" charset="0"/>
              </a:rPr>
              <a:t> 101 in 2000. Faye has over 20 years of art consulting experience. A degree in Interior Design, as well as her creativity and true passion for art, give her a unique and inspired vision for space. Faye strives to understand the individual intricacies of every project, applying her creativity, energy and keen business sense to each client’s needs. Faye is well respected for her professionalism, sincerity, talent, and extraordinary work ethic. She takes great pride in the level of service provided by </a:t>
            </a:r>
            <a:r>
              <a:rPr lang="en-US" sz="1000" dirty="0" err="1">
                <a:solidFill>
                  <a:schemeClr val="tx1">
                    <a:lumMod val="65000"/>
                    <a:lumOff val="35000"/>
                  </a:schemeClr>
                </a:solidFill>
                <a:latin typeface="Bahnschrift SemiLight" panose="020B0502040204020203" pitchFamily="34" charset="0"/>
              </a:rPr>
              <a:t>artstudio</a:t>
            </a:r>
            <a:r>
              <a:rPr lang="en-US" sz="1000" dirty="0">
                <a:solidFill>
                  <a:schemeClr val="tx1">
                    <a:lumMod val="65000"/>
                    <a:lumOff val="35000"/>
                  </a:schemeClr>
                </a:solidFill>
                <a:latin typeface="Bahnschrift SemiLight" panose="020B0502040204020203" pitchFamily="34" charset="0"/>
              </a:rPr>
              <a:t> 101, and fosters her relationships with clients, designers, artists and vendors.</a:t>
            </a:r>
          </a:p>
        </p:txBody>
      </p:sp>
      <p:sp>
        <p:nvSpPr>
          <p:cNvPr id="10" name="TextBox 9">
            <a:extLst>
              <a:ext uri="{FF2B5EF4-FFF2-40B4-BE49-F238E27FC236}">
                <a16:creationId xmlns:a16="http://schemas.microsoft.com/office/drawing/2014/main" id="{652CB681-CF7A-466F-88E4-3769DBADC012}"/>
              </a:ext>
            </a:extLst>
          </p:cNvPr>
          <p:cNvSpPr txBox="1"/>
          <p:nvPr/>
        </p:nvSpPr>
        <p:spPr>
          <a:xfrm>
            <a:off x="6975254" y="4489269"/>
            <a:ext cx="4724400" cy="707886"/>
          </a:xfrm>
          <a:prstGeom prst="rect">
            <a:avLst/>
          </a:prstGeom>
          <a:noFill/>
        </p:spPr>
        <p:txBody>
          <a:bodyPr wrap="square" rtlCol="0">
            <a:spAutoFit/>
          </a:bodyPr>
          <a:lstStyle/>
          <a:p>
            <a:r>
              <a:rPr lang="en-US" sz="1000" b="1" dirty="0">
                <a:solidFill>
                  <a:schemeClr val="tx1">
                    <a:lumMod val="65000"/>
                    <a:lumOff val="35000"/>
                  </a:schemeClr>
                </a:solidFill>
                <a:latin typeface="Bahnschrift SemiLight" panose="020B0502040204020203" pitchFamily="34" charset="0"/>
              </a:rPr>
              <a:t>Sophia Niskanen </a:t>
            </a:r>
            <a:r>
              <a:rPr lang="en-US" sz="1000" dirty="0">
                <a:solidFill>
                  <a:schemeClr val="tx1">
                    <a:lumMod val="65000"/>
                    <a:lumOff val="35000"/>
                  </a:schemeClr>
                </a:solidFill>
                <a:latin typeface="Bahnschrift SemiLight" panose="020B0502040204020203" pitchFamily="34" charset="0"/>
              </a:rPr>
              <a:t>is the newest member of </a:t>
            </a:r>
            <a:r>
              <a:rPr lang="en-US" sz="1000" dirty="0" err="1">
                <a:solidFill>
                  <a:schemeClr val="tx1">
                    <a:lumMod val="65000"/>
                    <a:lumOff val="35000"/>
                  </a:schemeClr>
                </a:solidFill>
                <a:latin typeface="Bahnschrift SemiLight" panose="020B0502040204020203" pitchFamily="34" charset="0"/>
              </a:rPr>
              <a:t>artstudio’s</a:t>
            </a:r>
            <a:r>
              <a:rPr lang="en-US" sz="1000" dirty="0">
                <a:solidFill>
                  <a:schemeClr val="tx1">
                    <a:lumMod val="65000"/>
                    <a:lumOff val="35000"/>
                  </a:schemeClr>
                </a:solidFill>
                <a:latin typeface="Bahnschrift SemiLight" panose="020B0502040204020203" pitchFamily="34" charset="0"/>
              </a:rPr>
              <a:t> team, and we are so excited to have her on board. She is always looking for what is fresh and new on the art scene. Her attitude and creativity means that your project will be expertly handled. </a:t>
            </a:r>
          </a:p>
        </p:txBody>
      </p:sp>
      <p:sp>
        <p:nvSpPr>
          <p:cNvPr id="11" name="TextBox 10">
            <a:extLst>
              <a:ext uri="{FF2B5EF4-FFF2-40B4-BE49-F238E27FC236}">
                <a16:creationId xmlns:a16="http://schemas.microsoft.com/office/drawing/2014/main" id="{4EDAF5D4-B379-4333-80AB-ADF0E3995E16}"/>
              </a:ext>
            </a:extLst>
          </p:cNvPr>
          <p:cNvSpPr txBox="1"/>
          <p:nvPr/>
        </p:nvSpPr>
        <p:spPr>
          <a:xfrm>
            <a:off x="6983275" y="3240951"/>
            <a:ext cx="4724400" cy="707886"/>
          </a:xfrm>
          <a:prstGeom prst="rect">
            <a:avLst/>
          </a:prstGeom>
          <a:noFill/>
        </p:spPr>
        <p:txBody>
          <a:bodyPr wrap="square" rtlCol="0">
            <a:spAutoFit/>
          </a:bodyPr>
          <a:lstStyle/>
          <a:p>
            <a:r>
              <a:rPr lang="en-US" sz="1000" b="1" dirty="0">
                <a:solidFill>
                  <a:schemeClr val="tx1">
                    <a:lumMod val="65000"/>
                    <a:lumOff val="35000"/>
                  </a:schemeClr>
                </a:solidFill>
                <a:latin typeface="Bahnschrift SemiLight" panose="020B0502040204020203" pitchFamily="34" charset="0"/>
              </a:rPr>
              <a:t>Jennifer Conroy</a:t>
            </a:r>
            <a:r>
              <a:rPr lang="en-US" sz="1000" dirty="0">
                <a:solidFill>
                  <a:schemeClr val="tx1">
                    <a:lumMod val="65000"/>
                    <a:lumOff val="35000"/>
                  </a:schemeClr>
                </a:solidFill>
                <a:latin typeface="Bahnschrift SemiLight" panose="020B0502040204020203" pitchFamily="34" charset="0"/>
              </a:rPr>
              <a:t> has been an integral part of </a:t>
            </a:r>
            <a:r>
              <a:rPr lang="en-US" sz="1000" dirty="0" err="1">
                <a:solidFill>
                  <a:schemeClr val="tx1">
                    <a:lumMod val="65000"/>
                    <a:lumOff val="35000"/>
                  </a:schemeClr>
                </a:solidFill>
                <a:latin typeface="Bahnschrift SemiLight" panose="020B0502040204020203" pitchFamily="34" charset="0"/>
              </a:rPr>
              <a:t>artstudio</a:t>
            </a:r>
            <a:r>
              <a:rPr lang="en-US" sz="1000" dirty="0">
                <a:solidFill>
                  <a:schemeClr val="tx1">
                    <a:lumMod val="65000"/>
                    <a:lumOff val="35000"/>
                  </a:schemeClr>
                </a:solidFill>
                <a:latin typeface="Bahnschrift SemiLight" panose="020B0502040204020203" pitchFamily="34" charset="0"/>
              </a:rPr>
              <a:t> 101 since 2001. She brings an abundance of experience, knowledge and ingenuity to the team. Jenn’s aptitude for creative design and business acumen, blend together to offer </a:t>
            </a:r>
            <a:r>
              <a:rPr lang="en-US" sz="1000" dirty="0" err="1">
                <a:solidFill>
                  <a:schemeClr val="tx1">
                    <a:lumMod val="65000"/>
                    <a:lumOff val="35000"/>
                  </a:schemeClr>
                </a:solidFill>
                <a:latin typeface="Bahnschrift SemiLight" panose="020B0502040204020203" pitchFamily="34" charset="0"/>
              </a:rPr>
              <a:t>artstudio</a:t>
            </a:r>
            <a:r>
              <a:rPr lang="en-US" sz="1000" dirty="0">
                <a:solidFill>
                  <a:schemeClr val="tx1">
                    <a:lumMod val="65000"/>
                    <a:lumOff val="35000"/>
                  </a:schemeClr>
                </a:solidFill>
                <a:latin typeface="Bahnschrift SemiLight" panose="020B0502040204020203" pitchFamily="34" charset="0"/>
              </a:rPr>
              <a:t> 101 client’s with top notch customer service.</a:t>
            </a:r>
          </a:p>
        </p:txBody>
      </p:sp>
      <p:sp>
        <p:nvSpPr>
          <p:cNvPr id="12" name="TextBox 11">
            <a:extLst>
              <a:ext uri="{FF2B5EF4-FFF2-40B4-BE49-F238E27FC236}">
                <a16:creationId xmlns:a16="http://schemas.microsoft.com/office/drawing/2014/main" id="{15961325-5DF3-4323-97FC-CF36B83C3FC6}"/>
              </a:ext>
            </a:extLst>
          </p:cNvPr>
          <p:cNvSpPr txBox="1"/>
          <p:nvPr/>
        </p:nvSpPr>
        <p:spPr>
          <a:xfrm>
            <a:off x="6971243" y="2105947"/>
            <a:ext cx="4724400" cy="707886"/>
          </a:xfrm>
          <a:prstGeom prst="rect">
            <a:avLst/>
          </a:prstGeom>
          <a:noFill/>
        </p:spPr>
        <p:txBody>
          <a:bodyPr wrap="square" rtlCol="0">
            <a:spAutoFit/>
          </a:bodyPr>
          <a:lstStyle/>
          <a:p>
            <a:r>
              <a:rPr lang="en-US" sz="1000" b="1" dirty="0">
                <a:solidFill>
                  <a:schemeClr val="tx1">
                    <a:lumMod val="65000"/>
                    <a:lumOff val="35000"/>
                  </a:schemeClr>
                </a:solidFill>
                <a:latin typeface="Bahnschrift SemiLight" panose="020B0502040204020203" pitchFamily="34" charset="0"/>
              </a:rPr>
              <a:t>Emily Rademeyer</a:t>
            </a:r>
            <a:r>
              <a:rPr lang="en-US" sz="1000" dirty="0">
                <a:solidFill>
                  <a:schemeClr val="tx1">
                    <a:lumMod val="65000"/>
                    <a:lumOff val="35000"/>
                  </a:schemeClr>
                </a:solidFill>
                <a:latin typeface="Bahnschrift SemiLight" panose="020B0502040204020203" pitchFamily="34" charset="0"/>
              </a:rPr>
              <a:t> joined in as a project manager in 2005. She keeps all projects running smoothly from inception to installation. Emily's expertise plays a large role in quality assurance. Her level of organization and detail keeps all projects on track. </a:t>
            </a:r>
          </a:p>
        </p:txBody>
      </p:sp>
      <p:sp>
        <p:nvSpPr>
          <p:cNvPr id="14" name="TextBox 13">
            <a:extLst>
              <a:ext uri="{FF2B5EF4-FFF2-40B4-BE49-F238E27FC236}">
                <a16:creationId xmlns:a16="http://schemas.microsoft.com/office/drawing/2014/main" id="{7FB5A80A-A3D1-4514-8F76-C91F01B23340}"/>
              </a:ext>
            </a:extLst>
          </p:cNvPr>
          <p:cNvSpPr txBox="1"/>
          <p:nvPr/>
        </p:nvSpPr>
        <p:spPr>
          <a:xfrm>
            <a:off x="267212" y="203095"/>
            <a:ext cx="3823063" cy="369332"/>
          </a:xfrm>
          <a:prstGeom prst="rect">
            <a:avLst/>
          </a:prstGeom>
          <a:noFill/>
        </p:spPr>
        <p:txBody>
          <a:bodyPr wrap="square" rtlCol="0">
            <a:spAutoFit/>
          </a:bodyPr>
          <a:lstStyle/>
          <a:p>
            <a:r>
              <a:rPr lang="en-US" dirty="0">
                <a:latin typeface="Century Gothic" panose="020B0502020202020204" pitchFamily="34" charset="0"/>
              </a:rPr>
              <a:t>*Original</a:t>
            </a:r>
          </a:p>
        </p:txBody>
      </p:sp>
      <p:sp>
        <p:nvSpPr>
          <p:cNvPr id="15" name="TextBox 14">
            <a:extLst>
              <a:ext uri="{FF2B5EF4-FFF2-40B4-BE49-F238E27FC236}">
                <a16:creationId xmlns:a16="http://schemas.microsoft.com/office/drawing/2014/main" id="{FB8D1443-E1E5-445A-902D-16DA5817F526}"/>
              </a:ext>
            </a:extLst>
          </p:cNvPr>
          <p:cNvSpPr txBox="1"/>
          <p:nvPr/>
        </p:nvSpPr>
        <p:spPr>
          <a:xfrm>
            <a:off x="5831989" y="222147"/>
            <a:ext cx="3823063" cy="369332"/>
          </a:xfrm>
          <a:prstGeom prst="rect">
            <a:avLst/>
          </a:prstGeom>
          <a:noFill/>
        </p:spPr>
        <p:txBody>
          <a:bodyPr wrap="square" rtlCol="0">
            <a:spAutoFit/>
          </a:bodyPr>
          <a:lstStyle/>
          <a:p>
            <a:r>
              <a:rPr lang="en-US" dirty="0">
                <a:latin typeface="Century Gothic" panose="020B0502020202020204" pitchFamily="34" charset="0"/>
              </a:rPr>
              <a:t>*New</a:t>
            </a:r>
          </a:p>
        </p:txBody>
      </p:sp>
    </p:spTree>
    <p:extLst>
      <p:ext uri="{BB962C8B-B14F-4D97-AF65-F5344CB8AC3E}">
        <p14:creationId xmlns:p14="http://schemas.microsoft.com/office/powerpoint/2010/main" val="2014541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Bahnschrift SemiLight</vt:lpstr>
      <vt:lpstr>Calibri</vt:lpstr>
      <vt:lpstr>Calibri Light</vt:lpstr>
      <vt:lpstr>Century Gothic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artstudio 1.0.1</dc:creator>
  <cp:lastModifiedBy>artstudio 1.0.1</cp:lastModifiedBy>
  <cp:revision>3</cp:revision>
  <dcterms:created xsi:type="dcterms:W3CDTF">2020-06-09T21:41:52Z</dcterms:created>
  <dcterms:modified xsi:type="dcterms:W3CDTF">2020-06-09T22:16:26Z</dcterms:modified>
</cp:coreProperties>
</file>