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71" r:id="rId7"/>
    <p:sldId id="284" r:id="rId8"/>
    <p:sldId id="285" r:id="rId9"/>
    <p:sldId id="286" r:id="rId10"/>
    <p:sldId id="293" r:id="rId11"/>
    <p:sldId id="287" r:id="rId12"/>
    <p:sldId id="296" r:id="rId13"/>
    <p:sldId id="299" r:id="rId14"/>
    <p:sldId id="298" r:id="rId15"/>
    <p:sldId id="297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0" d="100"/>
          <a:sy n="100" d="100"/>
        </p:scale>
        <p:origin x="96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E795-A087-84BD-918D-3F1215586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40E19-8B36-E7FB-171A-B76DEA884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ECD74-8ADF-3A3F-4A1D-E3813D685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2F737-18EE-7C2D-CDCE-0C092E5B3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A936A-F49C-1E04-0D04-C071773B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6DD8F-B71F-F007-F362-33F251FEF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614A1-FF46-4683-0B07-BFF96040B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551C-C75F-6275-DF85-A56EC365B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3" r:id="rId17"/>
    <p:sldLayoutId id="2147483726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 algn="ctr"/>
            <a:r>
              <a:rPr lang="en-US" sz="9600" dirty="0"/>
              <a:t>Virtual Reality</a:t>
            </a:r>
            <a:br>
              <a:rPr lang="en-US" dirty="0"/>
            </a:br>
            <a:r>
              <a:rPr lang="en-US" sz="2800" dirty="0"/>
              <a:t>-Team Project-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by Jeremy Kirkpatrick &amp; Zach Kahler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40AB-EBB6-918C-4E99-5E706505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D651EF-88C0-BEA6-0D07-C6A05FAA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event.html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E5EC40-241A-B5A2-B8FF-484EF8BAD2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59" y="2097088"/>
            <a:ext cx="4306808" cy="39957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E164D2-6ADD-3DB3-DD71-BB0505F6EEF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4200" y="2097088"/>
            <a:ext cx="3867700" cy="3995737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37B7497-2FAD-3866-C714-6752183411A5}"/>
              </a:ext>
            </a:extLst>
          </p:cNvPr>
          <p:cNvSpPr txBox="1">
            <a:spLocks/>
          </p:cNvSpPr>
          <p:nvPr/>
        </p:nvSpPr>
        <p:spPr>
          <a:xfrm>
            <a:off x="550860" y="1213164"/>
            <a:ext cx="11090274" cy="76954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3600" dirty="0"/>
              <a:t>Code </a:t>
            </a:r>
            <a:r>
              <a:rPr lang="en-US" sz="2800" dirty="0"/>
              <a:t>vs</a:t>
            </a:r>
            <a:r>
              <a:rPr lang="en-US" sz="3600" dirty="0"/>
              <a:t> Live</a:t>
            </a:r>
          </a:p>
        </p:txBody>
      </p:sp>
    </p:spTree>
    <p:extLst>
      <p:ext uri="{BB962C8B-B14F-4D97-AF65-F5344CB8AC3E}">
        <p14:creationId xmlns:p14="http://schemas.microsoft.com/office/powerpoint/2010/main" val="199562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2C45-F5F7-86A6-36FA-EDCEE2CD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850AD-DEB4-FB9A-8C82-49FAEC2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aframe.html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0350E95-FCC0-3608-F937-D4FE1ED724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381943"/>
            <a:ext cx="5435600" cy="3426027"/>
          </a:xfrm>
        </p:spPr>
      </p:pic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D015E8-D1C6-2407-B0E7-73F2EAB7FA7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166719"/>
            <a:ext cx="5435600" cy="3856475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C0BE119-0A84-745A-C238-8171997C09CD}"/>
              </a:ext>
            </a:extLst>
          </p:cNvPr>
          <p:cNvSpPr txBox="1">
            <a:spLocks/>
          </p:cNvSpPr>
          <p:nvPr/>
        </p:nvSpPr>
        <p:spPr>
          <a:xfrm>
            <a:off x="550860" y="1213164"/>
            <a:ext cx="11090274" cy="76954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3600" dirty="0"/>
              <a:t>Code </a:t>
            </a:r>
            <a:r>
              <a:rPr lang="en-US" sz="2800" dirty="0"/>
              <a:t>vs</a:t>
            </a:r>
            <a:r>
              <a:rPr lang="en-US" sz="3600" dirty="0"/>
              <a:t> Live</a:t>
            </a:r>
          </a:p>
        </p:txBody>
      </p:sp>
    </p:spTree>
    <p:extLst>
      <p:ext uri="{BB962C8B-B14F-4D97-AF65-F5344CB8AC3E}">
        <p14:creationId xmlns:p14="http://schemas.microsoft.com/office/powerpoint/2010/main" val="151020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D1C1C-8E2D-17CB-0B67-473194FB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9C8E0966-B94E-639A-9B7A-B867EB4758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76E596C-6AA3-6607-7FA5-42BA2D5F6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1500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Debugging with W3 Markup Validation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Uploaded our website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Checked desktop and phone capabilities </a:t>
            </a:r>
          </a:p>
          <a:p>
            <a:r>
              <a:rPr lang="en-US" dirty="0"/>
              <a:t>We used the Validation service to check our website for errors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70A1A5F9-6462-D34A-50FA-BC539178FBA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2151886"/>
            <a:ext cx="5340350" cy="3622615"/>
          </a:xfrm>
          <a:noFill/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Jeremy Kirkpatrick</a:t>
            </a:r>
          </a:p>
          <a:p>
            <a:r>
              <a:rPr lang="en-US" dirty="0"/>
              <a:t>Zach Kahler</a:t>
            </a:r>
          </a:p>
          <a:p>
            <a:r>
              <a:rPr lang="en-US" dirty="0"/>
              <a:t>CIS 195 Team Project</a:t>
            </a:r>
          </a:p>
          <a:p>
            <a:r>
              <a:rPr lang="en-US" dirty="0"/>
              <a:t>11 / 9 / 24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the Project</a:t>
            </a:r>
          </a:p>
          <a:p>
            <a:r>
              <a:rPr lang="en-US" dirty="0"/>
              <a:t>Our Approach</a:t>
            </a:r>
          </a:p>
          <a:p>
            <a:r>
              <a:rPr lang="en-US" dirty="0"/>
              <a:t>Demonstration of Code Solution</a:t>
            </a:r>
          </a:p>
          <a:p>
            <a:r>
              <a:rPr lang="en-US" dirty="0"/>
              <a:t>Debugging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Goals of the Project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a website with an </a:t>
            </a:r>
            <a:r>
              <a:rPr lang="en-US" sz="2000" dirty="0" err="1"/>
              <a:t>aframe</a:t>
            </a:r>
            <a:r>
              <a:rPr lang="en-US" sz="2000" dirty="0"/>
              <a:t> page to satisfy all project parameters</a:t>
            </a:r>
          </a:p>
          <a:p>
            <a:pPr lvl="1"/>
            <a:r>
              <a:rPr lang="en-US" sz="1400" dirty="0"/>
              <a:t>Make it unique and eye catching</a:t>
            </a:r>
          </a:p>
          <a:p>
            <a:r>
              <a:rPr lang="en-US" sz="2000" dirty="0"/>
              <a:t>Keep each other accountable and on task with communication</a:t>
            </a:r>
          </a:p>
          <a:p>
            <a:pPr lvl="1"/>
            <a:r>
              <a:rPr lang="en-US" sz="1400" dirty="0"/>
              <a:t>We shared many emails and were in constant text communication</a:t>
            </a:r>
          </a:p>
          <a:p>
            <a:r>
              <a:rPr lang="en-US" sz="2000" dirty="0"/>
              <a:t>To Learn Team Working Skills</a:t>
            </a:r>
          </a:p>
          <a:p>
            <a:pPr lvl="1"/>
            <a:r>
              <a:rPr lang="en-US" sz="1400" dirty="0"/>
              <a:t>Team working skills will be paramount in our future career goals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Divide and Conquer -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3369385" cy="3904791"/>
          </a:xfrm>
        </p:spPr>
        <p:txBody>
          <a:bodyPr/>
          <a:lstStyle/>
          <a:p>
            <a:r>
              <a:rPr lang="en-US" sz="2400" dirty="0"/>
              <a:t>Jeremy Tasks</a:t>
            </a:r>
          </a:p>
          <a:p>
            <a:pPr lvl="1"/>
            <a:r>
              <a:rPr lang="en-US" dirty="0"/>
              <a:t>Styles Sheet Creation</a:t>
            </a:r>
          </a:p>
          <a:p>
            <a:pPr lvl="1"/>
            <a:r>
              <a:rPr lang="en-US" dirty="0"/>
              <a:t>Index &amp; Event Page Creation</a:t>
            </a:r>
          </a:p>
          <a:p>
            <a:pPr lvl="1"/>
            <a:r>
              <a:rPr lang="en-US" dirty="0"/>
              <a:t>Feedback on Zach’s Tasks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07156" y="2093176"/>
            <a:ext cx="3048912" cy="3995650"/>
          </a:xfrm>
        </p:spPr>
        <p:txBody>
          <a:bodyPr/>
          <a:lstStyle/>
          <a:p>
            <a:r>
              <a:rPr lang="en-US" sz="2400" dirty="0"/>
              <a:t>Zach Tasks</a:t>
            </a:r>
          </a:p>
          <a:p>
            <a:pPr lvl="1"/>
            <a:r>
              <a:rPr lang="en-US" dirty="0"/>
              <a:t>Aframe.io</a:t>
            </a:r>
          </a:p>
          <a:p>
            <a:pPr lvl="1"/>
            <a:r>
              <a:rPr lang="en-US" dirty="0"/>
              <a:t>PowerPoint Creation</a:t>
            </a:r>
          </a:p>
          <a:p>
            <a:pPr lvl="1"/>
            <a:r>
              <a:rPr lang="en-US" dirty="0"/>
              <a:t>Feedback on Jeremy’s Tasks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AF5DD39-F216-F643-70F4-3AE021BCFD76}"/>
              </a:ext>
            </a:extLst>
          </p:cNvPr>
          <p:cNvSpPr txBox="1">
            <a:spLocks/>
          </p:cNvSpPr>
          <p:nvPr/>
        </p:nvSpPr>
        <p:spPr>
          <a:xfrm>
            <a:off x="4179009" y="2093176"/>
            <a:ext cx="3369385" cy="390479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Shared Tasks</a:t>
            </a:r>
          </a:p>
          <a:p>
            <a:pPr lvl="1"/>
            <a:r>
              <a:rPr lang="en-US" dirty="0"/>
              <a:t>Overall Project Idea</a:t>
            </a:r>
          </a:p>
          <a:p>
            <a:pPr lvl="1"/>
            <a:r>
              <a:rPr lang="en-US" dirty="0"/>
              <a:t>Keeping Each Other Accountable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Updates To html Files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63AB-0E70-4604-2827-1648EB480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5">
            <a:extLst>
              <a:ext uri="{FF2B5EF4-FFF2-40B4-BE49-F238E27FC236}">
                <a16:creationId xmlns:a16="http://schemas.microsoft.com/office/drawing/2014/main" id="{B970361B-7226-1A0A-AEE7-2E8A1A6C8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0" b="36250"/>
          <a:stretch/>
        </p:blipFill>
        <p:spPr>
          <a:xfrm>
            <a:off x="0" y="0"/>
            <a:ext cx="12192000" cy="3771878"/>
          </a:xfrm>
          <a:effectLst>
            <a:reflection blurRad="1104900" stA="45000" endPos="65000" dist="508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2FA59E-7771-0B70-C729-89EC3D6E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Code Solution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6394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styles.css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tx1">
                    <a:alpha val="60000"/>
                  </a:schemeClr>
                </a:solidFill>
              </a:rPr>
              <a:t>The style sheet we used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5EE629D-C393-7999-FCA3-DCAAB4AB887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63" y="549275"/>
            <a:ext cx="4248764" cy="576103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6C114-BDC9-3D98-4381-70F1E60D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D569C9-A6A0-B50F-9212-0290BA31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2DFACD-8516-E408-DD2D-0202EFFDC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1" y="2189405"/>
            <a:ext cx="5435600" cy="381110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E5D82A-B599-C202-2410-7C05FC8C3A7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38" y="2189405"/>
            <a:ext cx="5435600" cy="3811102"/>
          </a:xfr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329986D-507F-7F09-D2D4-37B0617B3CBC}"/>
              </a:ext>
            </a:extLst>
          </p:cNvPr>
          <p:cNvSpPr txBox="1">
            <a:spLocks/>
          </p:cNvSpPr>
          <p:nvPr/>
        </p:nvSpPr>
        <p:spPr>
          <a:xfrm>
            <a:off x="550860" y="1213164"/>
            <a:ext cx="11090274" cy="76954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3600" dirty="0"/>
              <a:t>Code </a:t>
            </a:r>
            <a:r>
              <a:rPr lang="en-US" sz="2800" dirty="0"/>
              <a:t>vs</a:t>
            </a:r>
            <a:r>
              <a:rPr lang="en-US" sz="3600" dirty="0"/>
              <a:t> Live</a:t>
            </a:r>
          </a:p>
        </p:txBody>
      </p:sp>
    </p:spTree>
    <p:extLst>
      <p:ext uri="{BB962C8B-B14F-4D97-AF65-F5344CB8AC3E}">
        <p14:creationId xmlns:p14="http://schemas.microsoft.com/office/powerpoint/2010/main" val="919325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{8B654AAF-8C78-47A2-93EB-B8BA487BA20F}tf33713516_win32</Template>
  <TotalTime>100</TotalTime>
  <Words>217</Words>
  <Application>Microsoft Office PowerPoint</Application>
  <PresentationFormat>Widescreen</PresentationFormat>
  <Paragraphs>58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Virtual Reality -Team Project-  by Jeremy Kirkpatrick &amp; Zach Kahler</vt:lpstr>
      <vt:lpstr>Agenda</vt:lpstr>
      <vt:lpstr>Goals of the Project</vt:lpstr>
      <vt:lpstr>Project Goals</vt:lpstr>
      <vt:lpstr>Our Approach</vt:lpstr>
      <vt:lpstr>Divide and Conquer</vt:lpstr>
      <vt:lpstr>Code Solution Demonstration</vt:lpstr>
      <vt:lpstr>styles.css</vt:lpstr>
      <vt:lpstr>index.html</vt:lpstr>
      <vt:lpstr>event.html</vt:lpstr>
      <vt:lpstr>aframe.html</vt:lpstr>
      <vt:lpstr>Debugging</vt:lpstr>
      <vt:lpstr>Debugging with W3 Markup Validation Service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Kahler, Zach J</dc:creator>
  <cp:lastModifiedBy>Kahler, Zach J</cp:lastModifiedBy>
  <cp:revision>2</cp:revision>
  <dcterms:created xsi:type="dcterms:W3CDTF">2024-11-09T21:10:18Z</dcterms:created>
  <dcterms:modified xsi:type="dcterms:W3CDTF">2024-11-09T23:04:33Z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