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4" r:id="rId4"/>
    <p:sldId id="269" r:id="rId5"/>
    <p:sldId id="270" r:id="rId6"/>
    <p:sldId id="271" r:id="rId7"/>
    <p:sldId id="275" r:id="rId8"/>
    <p:sldId id="276" r:id="rId9"/>
    <p:sldId id="277" r:id="rId10"/>
    <p:sldId id="272" r:id="rId11"/>
    <p:sldId id="274" r:id="rId12"/>
    <p:sldId id="278" r:id="rId13"/>
    <p:sldId id="273" r:id="rId14"/>
    <p:sldId id="265" r:id="rId15"/>
    <p:sldId id="266" r:id="rId16"/>
    <p:sldId id="267" r:id="rId17"/>
    <p:sldId id="268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mcar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80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81125" y="1075690"/>
            <a:ext cx="789813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智能监控系统平台：</a:t>
            </a:r>
            <a:r>
              <a:rPr lang="en-US" altLang="zh-CN"/>
              <a:t>socket+mysql+scheduler+yolov5+onnx+</a:t>
            </a:r>
            <a:r>
              <a:rPr lang="en-US" altLang="zh-CN"/>
              <a:t>respiberry</a:t>
            </a:r>
            <a:endParaRPr lang="en-US" altLang="zh-CN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多</a:t>
            </a:r>
            <a:r>
              <a:rPr lang="zh-CN" altLang="en-US"/>
              <a:t>功能监测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漏油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渗水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螺栓松动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温度</a:t>
            </a:r>
            <a:r>
              <a:rPr lang="zh-CN" altLang="en-US"/>
              <a:t>检测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表计读</a:t>
            </a:r>
            <a:r>
              <a:rPr lang="zh-CN" altLang="en-US"/>
              <a:t>数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裂痕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en-US" altLang="zh-CN"/>
              <a:t>7. xx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快捷部署：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使用异步非</a:t>
            </a:r>
            <a:r>
              <a:rPr lang="zh-CN" altLang="en-US"/>
              <a:t>阻塞调度器，远程</a:t>
            </a:r>
            <a:r>
              <a:rPr lang="zh-CN" altLang="en-US"/>
              <a:t>部署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每个树莓派设定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zh-CN" altLang="en-US"/>
              <a:t>可定制任务，数据库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定时监测现场图像上传</a:t>
            </a:r>
            <a:r>
              <a:rPr lang="zh-CN" altLang="en-US"/>
              <a:t>数据库，异常结果立即存库通</a:t>
            </a:r>
            <a:r>
              <a:rPr lang="zh-CN" altLang="en-US"/>
              <a:t>知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日志</a:t>
            </a:r>
            <a:r>
              <a:rPr lang="zh-CN" altLang="en-US"/>
              <a:t>系统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下一步工作</a:t>
            </a:r>
            <a:r>
              <a:rPr lang="zh-CN" altLang="en-US"/>
              <a:t>安排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99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1620" y="1391285"/>
            <a:ext cx="69100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任务自动化分配</a:t>
            </a:r>
            <a:r>
              <a:rPr lang="zh-CN" altLang="en-US"/>
              <a:t>远程：</a:t>
            </a:r>
            <a:endParaRPr lang="zh-CN" altLang="en-US"/>
          </a:p>
          <a:p>
            <a:r>
              <a:rPr lang="zh-CN" altLang="en-US"/>
              <a:t>第一版的crontab  web service  不太好扩展</a:t>
            </a:r>
            <a:r>
              <a:rPr lang="zh-CN" altLang="en-US">
                <a:sym typeface="+mn-ea"/>
              </a:rPr>
              <a:t>周期调度，crontab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第二版：python调度库，任务ip映射表    树莓派ip就是固定的， 当作树莓派ID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最终采用 apscheduler库，异步执行该设备 该ip下的任务列表：</a:t>
            </a:r>
            <a:endParaRPr lang="zh-CN" altLang="en-US"/>
          </a:p>
          <a:p>
            <a:r>
              <a:rPr lang="zh-CN" altLang="en-US"/>
              <a:t> ：每个设备 部署一套代码，有网卡，分配固定ip，同时，选定做哪些任务，   </a:t>
            </a:r>
            <a:endParaRPr lang="zh-CN" altLang="en-US"/>
          </a:p>
          <a:p>
            <a:r>
              <a:rPr lang="zh-CN" altLang="en-US"/>
              <a:t>这个ip与任务 写入到 表里device_task_relation，部署安装，，，，远程登录进入，执行 main_start.py即可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任务异步非阻塞</a:t>
            </a:r>
            <a:r>
              <a:rPr lang="zh-CN" altLang="en-US"/>
              <a:t>调度</a:t>
            </a:r>
            <a:endParaRPr lang="zh-CN" altLang="en-US"/>
          </a:p>
          <a:p>
            <a:r>
              <a:rPr lang="zh-CN" altLang="en-US"/>
              <a:t>schedulers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每个设备都可以自由分配</a:t>
            </a:r>
            <a:r>
              <a:rPr lang="zh-CN" altLang="en-US"/>
              <a:t>任务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99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95" y="1216660"/>
            <a:ext cx="7908925" cy="403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55" y="5314315"/>
            <a:ext cx="5648325" cy="1457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045" y="1536700"/>
            <a:ext cx="9029700" cy="4829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1819275"/>
            <a:ext cx="8820150" cy="2895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16025" y="748665"/>
            <a:ext cx="453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三、目前进度和进一步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47520" y="1945640"/>
            <a:ext cx="87915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完成智能监控平台</a:t>
            </a:r>
            <a:r>
              <a:rPr lang="en-US" altLang="zh-CN"/>
              <a:t>v0.9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各个任务模型</a:t>
            </a:r>
            <a:r>
              <a:rPr lang="zh-CN" altLang="en-US"/>
              <a:t>开发，都已经拿之前的数据训练完毕，并且进行模型转换和部署，适配，兼容，包括渗油、渗水、高温、螺栓松动、裂痕</a:t>
            </a:r>
            <a:r>
              <a:rPr lang="zh-CN" altLang="en-US"/>
              <a:t>检测。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远程自动调度部署，已搭建，完成测试，包括定时调度机制，远程部署，任务定制，</a:t>
            </a:r>
            <a:r>
              <a:rPr lang="zh-CN" altLang="en-US"/>
              <a:t>已完成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下一步工作</a:t>
            </a:r>
            <a:r>
              <a:rPr lang="zh-CN" altLang="en-US"/>
              <a:t>计划</a:t>
            </a:r>
            <a:endParaRPr lang="zh-CN" altLang="en-US"/>
          </a:p>
          <a:p>
            <a:r>
              <a:rPr lang="zh-CN" altLang="en-US"/>
              <a:t>需要采集更多的现场数据，每个任务下的现场场景或设备，</a:t>
            </a:r>
            <a:r>
              <a:rPr lang="zh-CN" altLang="en-US">
                <a:solidFill>
                  <a:srgbClr val="FF0000"/>
                </a:solidFill>
              </a:rPr>
              <a:t>大概需要采集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个视频，每个视频</a:t>
            </a:r>
            <a:r>
              <a:rPr lang="en-US" altLang="zh-CN">
                <a:solidFill>
                  <a:srgbClr val="FF0000"/>
                </a:solidFill>
              </a:rPr>
              <a:t>3-5</a:t>
            </a:r>
            <a:r>
              <a:rPr lang="zh-CN" altLang="en-US">
                <a:solidFill>
                  <a:srgbClr val="FF0000"/>
                </a:solidFill>
              </a:rPr>
              <a:t>分钟。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可以继续开发更多任务。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1351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漏油监测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4470" y="1875790"/>
            <a:ext cx="69100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针对水利发电厂，设备漏油渗油预警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zh-CN" altLang="en-US"/>
              <a:t>数据打标签，采集漏油渗透视频，</a:t>
            </a:r>
            <a:r>
              <a:rPr lang="en-US" altLang="zh-CN"/>
              <a:t>cvat</a:t>
            </a:r>
            <a:r>
              <a:rPr lang="zh-CN" altLang="en-US"/>
              <a:t>视频标注工具，标记漏油标签，样本数据</a:t>
            </a:r>
            <a:r>
              <a:rPr lang="en-US" altLang="zh-CN"/>
              <a:t>  </a:t>
            </a:r>
            <a:r>
              <a:rPr lang="zh-CN" altLang="en-US"/>
              <a:t>保存</a:t>
            </a:r>
            <a:r>
              <a:rPr lang="en-US" altLang="zh-CN"/>
              <a:t>yolo1</a:t>
            </a:r>
            <a:r>
              <a:rPr lang="zh-CN" altLang="en-US"/>
              <a:t>格式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yolo</a:t>
            </a:r>
            <a:r>
              <a:rPr lang="en-US" altLang="zh-CN"/>
              <a:t>v5-5.0 </a:t>
            </a:r>
            <a:endParaRPr lang="en-US" altLang="zh-CN"/>
          </a:p>
          <a:p>
            <a:r>
              <a:rPr lang="zh-CN" altLang="en-US"/>
              <a:t>修改配置data/coco</a:t>
            </a:r>
            <a:r>
              <a:rPr lang="en-US" altLang="zh-CN"/>
              <a:t>shuili</a:t>
            </a:r>
            <a:r>
              <a:rPr lang="zh-CN" altLang="en-US"/>
              <a:t>.yaml </a:t>
            </a:r>
            <a:endParaRPr lang="zh-CN" altLang="en-US"/>
          </a:p>
          <a:p>
            <a:r>
              <a:rPr lang="zh-CN" altLang="en-US"/>
              <a:t>修改训练</a:t>
            </a:r>
            <a:r>
              <a:rPr lang="zh-CN" altLang="en-US"/>
              <a:t>参数</a:t>
            </a:r>
            <a:endParaRPr lang="zh-CN" altLang="en-US"/>
          </a:p>
          <a:p>
            <a:r>
              <a:rPr lang="zh-CN" altLang="en-US"/>
              <a:t>模型训练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模型导出</a:t>
            </a:r>
            <a:r>
              <a:rPr lang="zh-CN" altLang="en-US"/>
              <a:t>和转换</a:t>
            </a:r>
            <a:endParaRPr lang="zh-CN" altLang="en-US"/>
          </a:p>
          <a:p>
            <a:r>
              <a:rPr lang="zh-CN" altLang="en-US"/>
              <a:t>pt-&gt; onnx -&gt;  sim.onnx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模型推理和后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nms</a:t>
            </a:r>
            <a:r>
              <a:rPr lang="zh-CN" altLang="en-US"/>
              <a:t>，</a:t>
            </a:r>
            <a:r>
              <a:rPr lang="en-US" altLang="zh-CN"/>
              <a:t>anchor</a:t>
            </a:r>
            <a:r>
              <a:rPr lang="zh-CN" altLang="en-US"/>
              <a:t>，</a:t>
            </a:r>
            <a:r>
              <a:rPr lang="en-US" altLang="zh-CN"/>
              <a:t>scale</a:t>
            </a:r>
            <a:r>
              <a:rPr lang="zh-CN" altLang="en-US"/>
              <a:t>，</a:t>
            </a:r>
            <a:r>
              <a:rPr lang="en-US" altLang="zh-CN"/>
              <a:t>confidence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部署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zh-CN" altLang="en-US"/>
              <a:t>定时上传现场图像，异常情况立即通知，把异常位置</a:t>
            </a:r>
            <a:r>
              <a:rPr lang="zh-CN" altLang="en-US"/>
              <a:t>标记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4545" y="332105"/>
            <a:ext cx="228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一、功能</a:t>
            </a:r>
            <a:r>
              <a:rPr lang="zh-CN" altLang="en-US"/>
              <a:t>任务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1351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漏</a:t>
            </a:r>
            <a:r>
              <a:rPr lang="zh-CN" altLang="en-US">
                <a:sym typeface="+mn-ea"/>
              </a:rPr>
              <a:t>水监测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4470" y="1875790"/>
            <a:ext cx="69100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针对水利发电厂，设备漏水渗</a:t>
            </a:r>
            <a:r>
              <a:rPr lang="zh-CN" altLang="en-US"/>
              <a:t>水预警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zh-CN" altLang="en-US"/>
              <a:t>数据打标签，采集漏油渗透视频，</a:t>
            </a:r>
            <a:r>
              <a:rPr lang="en-US" altLang="zh-CN"/>
              <a:t>cvat</a:t>
            </a:r>
            <a:r>
              <a:rPr lang="zh-CN" altLang="en-US"/>
              <a:t>视频标注工具，标记漏</a:t>
            </a:r>
            <a:r>
              <a:rPr lang="zh-CN" altLang="en-US"/>
              <a:t>水标签，样本数据</a:t>
            </a:r>
            <a:r>
              <a:rPr lang="en-US" altLang="zh-CN"/>
              <a:t>  </a:t>
            </a:r>
            <a:r>
              <a:rPr lang="zh-CN" altLang="en-US"/>
              <a:t>保存</a:t>
            </a:r>
            <a:r>
              <a:rPr lang="en-US" altLang="zh-CN"/>
              <a:t>yolo1</a:t>
            </a:r>
            <a:r>
              <a:rPr lang="zh-CN" altLang="en-US"/>
              <a:t>格式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yolo</a:t>
            </a:r>
            <a:r>
              <a:rPr lang="en-US" altLang="zh-CN"/>
              <a:t>v5-5.0 </a:t>
            </a:r>
            <a:endParaRPr lang="en-US" altLang="zh-CN"/>
          </a:p>
          <a:p>
            <a:r>
              <a:rPr lang="zh-CN" altLang="en-US"/>
              <a:t>修改配置data/coco</a:t>
            </a:r>
            <a:r>
              <a:rPr lang="en-US" altLang="zh-CN"/>
              <a:t>shuili</a:t>
            </a:r>
            <a:r>
              <a:rPr lang="zh-CN" altLang="en-US"/>
              <a:t>.yaml </a:t>
            </a:r>
            <a:endParaRPr lang="zh-CN" altLang="en-US"/>
          </a:p>
          <a:p>
            <a:r>
              <a:rPr lang="zh-CN" altLang="en-US"/>
              <a:t>修改训练</a:t>
            </a:r>
            <a:r>
              <a:rPr lang="zh-CN" altLang="en-US"/>
              <a:t>参数</a:t>
            </a:r>
            <a:endParaRPr lang="zh-CN" altLang="en-US"/>
          </a:p>
          <a:p>
            <a:r>
              <a:rPr lang="zh-CN" altLang="en-US">
                <a:sym typeface="+mn-ea"/>
              </a:rPr>
              <a:t>模型</a:t>
            </a:r>
            <a:r>
              <a:rPr lang="zh-CN" altLang="en-US"/>
              <a:t>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模型导出</a:t>
            </a:r>
            <a:r>
              <a:rPr lang="zh-CN" altLang="en-US"/>
              <a:t>和转换</a:t>
            </a:r>
            <a:endParaRPr lang="zh-CN" altLang="en-US"/>
          </a:p>
          <a:p>
            <a:r>
              <a:rPr lang="zh-CN" altLang="en-US"/>
              <a:t>pt-&gt; onnx -&gt;  sim.onnx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模型推理和后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nms</a:t>
            </a:r>
            <a:r>
              <a:rPr lang="zh-CN" altLang="en-US"/>
              <a:t>，</a:t>
            </a:r>
            <a:r>
              <a:rPr lang="en-US" altLang="zh-CN"/>
              <a:t>anchor</a:t>
            </a:r>
            <a:r>
              <a:rPr lang="zh-CN" altLang="en-US"/>
              <a:t>，</a:t>
            </a:r>
            <a:r>
              <a:rPr lang="en-US" altLang="zh-CN"/>
              <a:t>scale</a:t>
            </a:r>
            <a:r>
              <a:rPr lang="zh-CN" altLang="en-US"/>
              <a:t>，</a:t>
            </a:r>
            <a:r>
              <a:rPr lang="en-US" altLang="zh-CN"/>
              <a:t>confidence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部署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zh-CN" altLang="en-US"/>
              <a:t>定时上传现场图像，异常情况立即通知，把异常位置</a:t>
            </a:r>
            <a:r>
              <a:rPr lang="zh-CN" altLang="en-US"/>
              <a:t>标记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1351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裂痕监测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4470" y="1875790"/>
            <a:ext cx="69100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针对水利发电厂，设备</a:t>
            </a:r>
            <a:r>
              <a:rPr lang="zh-CN" altLang="en-US"/>
              <a:t>划痕监测</a:t>
            </a:r>
            <a:endParaRPr lang="zh-CN" altLang="en-US"/>
          </a:p>
          <a:p>
            <a:r>
              <a:rPr lang="zh-CN" altLang="en-US"/>
              <a:t>数据打标签，采集漏油渗透视频，</a:t>
            </a:r>
            <a:r>
              <a:rPr lang="en-US" altLang="zh-CN"/>
              <a:t>cvat</a:t>
            </a:r>
            <a:r>
              <a:rPr lang="zh-CN" altLang="en-US"/>
              <a:t>视频标注工具，标记</a:t>
            </a:r>
            <a:r>
              <a:rPr lang="zh-CN" altLang="en-US"/>
              <a:t>划痕标签，样本数据</a:t>
            </a:r>
            <a:r>
              <a:rPr lang="en-US" altLang="zh-CN"/>
              <a:t>  </a:t>
            </a:r>
            <a:r>
              <a:rPr lang="zh-CN" altLang="en-US"/>
              <a:t>保存</a:t>
            </a:r>
            <a:r>
              <a:rPr lang="en-US" altLang="zh-CN"/>
              <a:t>yolo1</a:t>
            </a:r>
            <a:r>
              <a:rPr lang="zh-CN" altLang="en-US"/>
              <a:t>格式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yolo</a:t>
            </a:r>
            <a:r>
              <a:rPr lang="en-US" altLang="zh-CN"/>
              <a:t>v5-5.0 </a:t>
            </a:r>
            <a:endParaRPr lang="en-US" altLang="zh-CN"/>
          </a:p>
          <a:p>
            <a:r>
              <a:rPr lang="zh-CN" altLang="en-US"/>
              <a:t>修改配置data/coco</a:t>
            </a:r>
            <a:r>
              <a:rPr lang="en-US" altLang="zh-CN"/>
              <a:t>shuili</a:t>
            </a:r>
            <a:r>
              <a:rPr lang="zh-CN" altLang="en-US"/>
              <a:t>.yaml </a:t>
            </a:r>
            <a:endParaRPr lang="zh-CN" altLang="en-US"/>
          </a:p>
          <a:p>
            <a:r>
              <a:rPr lang="zh-CN" altLang="en-US"/>
              <a:t>修改训练</a:t>
            </a:r>
            <a:r>
              <a:rPr lang="zh-CN" altLang="en-US"/>
              <a:t>参数</a:t>
            </a:r>
            <a:endParaRPr lang="zh-CN" altLang="en-US"/>
          </a:p>
          <a:p>
            <a:r>
              <a:rPr lang="zh-CN" altLang="en-US">
                <a:sym typeface="+mn-ea"/>
              </a:rPr>
              <a:t>模型</a:t>
            </a:r>
            <a:r>
              <a:rPr lang="zh-CN" altLang="en-US"/>
              <a:t>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模型导出</a:t>
            </a:r>
            <a:r>
              <a:rPr lang="zh-CN" altLang="en-US"/>
              <a:t>和转换</a:t>
            </a:r>
            <a:endParaRPr lang="zh-CN" altLang="en-US"/>
          </a:p>
          <a:p>
            <a:r>
              <a:rPr lang="zh-CN" altLang="en-US"/>
              <a:t>pt-&gt; onnx -&gt;  sim.onnx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模型推理和后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nms</a:t>
            </a:r>
            <a:r>
              <a:rPr lang="zh-CN" altLang="en-US"/>
              <a:t>，</a:t>
            </a:r>
            <a:r>
              <a:rPr lang="en-US" altLang="zh-CN"/>
              <a:t>anchor</a:t>
            </a:r>
            <a:r>
              <a:rPr lang="zh-CN" altLang="en-US"/>
              <a:t>，</a:t>
            </a:r>
            <a:r>
              <a:rPr lang="en-US" altLang="zh-CN"/>
              <a:t>scale</a:t>
            </a:r>
            <a:r>
              <a:rPr lang="zh-CN" altLang="en-US"/>
              <a:t>，</a:t>
            </a:r>
            <a:r>
              <a:rPr lang="en-US" altLang="zh-CN"/>
              <a:t>confidence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部署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zh-CN" altLang="en-US"/>
              <a:t>定时上传现场图像，异常情况立即通知，把异常位置</a:t>
            </a:r>
            <a:r>
              <a:rPr lang="zh-CN" altLang="en-US"/>
              <a:t>标记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180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表计</a:t>
            </a:r>
            <a:r>
              <a:rPr lang="zh-CN" altLang="en-US">
                <a:sym typeface="+mn-ea"/>
              </a:rPr>
              <a:t>智能读</a:t>
            </a:r>
            <a:r>
              <a:rPr lang="zh-CN" altLang="en-US">
                <a:sym typeface="+mn-ea"/>
              </a:rPr>
              <a:t>数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4470" y="1875790"/>
            <a:ext cx="69100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yolov5</a:t>
            </a:r>
            <a:r>
              <a:rPr lang="zh-CN" altLang="en-US"/>
              <a:t>表盘检测，支持方形，</a:t>
            </a:r>
            <a:r>
              <a:rPr lang="zh-CN" altLang="en-US"/>
              <a:t>圆形，</a:t>
            </a:r>
            <a:endParaRPr lang="zh-CN" altLang="en-US"/>
          </a:p>
          <a:p>
            <a:r>
              <a:rPr lang="zh-CN" altLang="en-US"/>
              <a:t>数据打标签，采集表盘视频，</a:t>
            </a:r>
            <a:r>
              <a:rPr lang="en-US" altLang="zh-CN"/>
              <a:t>cvat</a:t>
            </a:r>
            <a:r>
              <a:rPr lang="zh-CN" altLang="en-US"/>
              <a:t>视频标注工具，标记</a:t>
            </a:r>
            <a:r>
              <a:rPr lang="zh-CN" altLang="en-US"/>
              <a:t>表盘标签，样本数据</a:t>
            </a:r>
            <a:r>
              <a:rPr lang="en-US" altLang="zh-CN"/>
              <a:t>  </a:t>
            </a:r>
            <a:r>
              <a:rPr lang="zh-CN" altLang="en-US"/>
              <a:t>保存</a:t>
            </a:r>
            <a:r>
              <a:rPr lang="en-US" altLang="zh-CN"/>
              <a:t>yolo1</a:t>
            </a:r>
            <a:r>
              <a:rPr lang="zh-CN" altLang="en-US"/>
              <a:t>格式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yolo</a:t>
            </a:r>
            <a:r>
              <a:rPr lang="en-US" altLang="zh-CN"/>
              <a:t>v5-5.0 </a:t>
            </a:r>
            <a:endParaRPr lang="en-US" altLang="zh-CN"/>
          </a:p>
          <a:p>
            <a:r>
              <a:rPr lang="zh-CN" altLang="en-US"/>
              <a:t>修改配置data/coco</a:t>
            </a:r>
            <a:r>
              <a:rPr lang="en-US" altLang="zh-CN"/>
              <a:t>shuili</a:t>
            </a:r>
            <a:r>
              <a:rPr lang="zh-CN" altLang="en-US"/>
              <a:t>.yaml </a:t>
            </a:r>
            <a:endParaRPr lang="zh-CN" altLang="en-US"/>
          </a:p>
          <a:p>
            <a:r>
              <a:rPr lang="zh-CN" altLang="en-US"/>
              <a:t>修改训练</a:t>
            </a:r>
            <a:r>
              <a:rPr lang="zh-CN" altLang="en-US"/>
              <a:t>参数</a:t>
            </a:r>
            <a:endParaRPr lang="zh-CN" altLang="en-US"/>
          </a:p>
          <a:p>
            <a:r>
              <a:rPr lang="zh-CN" altLang="en-US">
                <a:sym typeface="+mn-ea"/>
              </a:rPr>
              <a:t>模型</a:t>
            </a:r>
            <a:r>
              <a:rPr lang="zh-CN" altLang="en-US"/>
              <a:t>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模型推理和后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nms</a:t>
            </a:r>
            <a:r>
              <a:rPr lang="zh-CN" altLang="en-US"/>
              <a:t>，</a:t>
            </a:r>
            <a:r>
              <a:rPr lang="en-US" altLang="zh-CN"/>
              <a:t>anchor</a:t>
            </a:r>
            <a:r>
              <a:rPr lang="zh-CN" altLang="en-US"/>
              <a:t>，</a:t>
            </a:r>
            <a:r>
              <a:rPr lang="en-US" altLang="zh-CN"/>
              <a:t>scale</a:t>
            </a:r>
            <a:r>
              <a:rPr lang="zh-CN" altLang="en-US"/>
              <a:t>，</a:t>
            </a:r>
            <a:r>
              <a:rPr lang="en-US" altLang="zh-CN"/>
              <a:t>confidence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结果得到表盘包围框</a:t>
            </a:r>
            <a:r>
              <a:rPr lang="en-US" altLang="zh-CN"/>
              <a:t>bbox</a:t>
            </a:r>
            <a:r>
              <a:rPr lang="zh-CN" altLang="en-US"/>
              <a:t>和</a:t>
            </a:r>
            <a:r>
              <a:rPr lang="zh-CN" altLang="en-US"/>
              <a:t>类别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180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表计</a:t>
            </a:r>
            <a:r>
              <a:rPr lang="zh-CN" altLang="en-US">
                <a:sym typeface="+mn-ea"/>
              </a:rPr>
              <a:t>自动读</a:t>
            </a:r>
            <a:r>
              <a:rPr lang="zh-CN" altLang="en-US">
                <a:sym typeface="+mn-ea"/>
              </a:rPr>
              <a:t>数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6685" y="1569085"/>
            <a:ext cx="69100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en-US" altLang="zh-CN">
                <a:sym typeface="+mn-ea"/>
              </a:rPr>
              <a:t>opencv</a:t>
            </a:r>
            <a:r>
              <a:rPr lang="zh-CN" altLang="en-US">
                <a:sym typeface="+mn-ea"/>
              </a:rPr>
              <a:t>极坐标指针读数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检测圆：合理的圆半径，结合图像宽高，平均化，圆心和半径</a:t>
            </a:r>
            <a:endParaRPr lang="zh-CN" altLang="en-US"/>
          </a:p>
          <a:p>
            <a:r>
              <a:rPr lang="zh-CN" altLang="en-US"/>
              <a:t>起止点和指针位置</a:t>
            </a:r>
            <a:r>
              <a:rPr lang="zh-CN" altLang="en-US"/>
              <a:t>计算：极坐标变换，起止点角度计算，指针位置角度计算，线长度超过半径删除，自适应</a:t>
            </a:r>
            <a:r>
              <a:rPr lang="zh-CN" altLang="en-US"/>
              <a:t>调整光照，增加亮度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部署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zh-CN" altLang="en-US"/>
              <a:t>定时上传现场图像，异常情况立即通知，把异常位置</a:t>
            </a:r>
            <a:r>
              <a:rPr lang="zh-CN" altLang="en-US"/>
              <a:t>标记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180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螺栓松动</a:t>
            </a:r>
            <a:r>
              <a:rPr lang="zh-CN" altLang="en-US">
                <a:sym typeface="+mn-ea"/>
              </a:rPr>
              <a:t>监测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4470" y="1875790"/>
            <a:ext cx="69100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yolov5</a:t>
            </a:r>
            <a:r>
              <a:rPr lang="zh-CN" altLang="en-US"/>
              <a:t>螺栓检测，支持方形，</a:t>
            </a:r>
            <a:r>
              <a:rPr lang="zh-CN" altLang="en-US"/>
              <a:t>圆形，</a:t>
            </a:r>
            <a:endParaRPr lang="zh-CN" altLang="en-US"/>
          </a:p>
          <a:p>
            <a:r>
              <a:rPr lang="zh-CN" altLang="en-US"/>
              <a:t>数据打标签，采集</a:t>
            </a:r>
            <a:r>
              <a:rPr lang="zh-CN" altLang="en-US"/>
              <a:t>螺栓视频，</a:t>
            </a:r>
            <a:r>
              <a:rPr lang="en-US" altLang="zh-CN"/>
              <a:t>cvat</a:t>
            </a:r>
            <a:r>
              <a:rPr lang="zh-CN" altLang="en-US"/>
              <a:t>视频标注工具，标记</a:t>
            </a:r>
            <a:r>
              <a:rPr lang="zh-CN" altLang="en-US"/>
              <a:t>表盘标签，样本数据</a:t>
            </a:r>
            <a:r>
              <a:rPr lang="en-US" altLang="zh-CN"/>
              <a:t>  </a:t>
            </a:r>
            <a:r>
              <a:rPr lang="zh-CN" altLang="en-US"/>
              <a:t>保存</a:t>
            </a:r>
            <a:r>
              <a:rPr lang="en-US" altLang="zh-CN"/>
              <a:t>yolo1</a:t>
            </a:r>
            <a:r>
              <a:rPr lang="zh-CN" altLang="en-US"/>
              <a:t>格式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yolo</a:t>
            </a:r>
            <a:r>
              <a:rPr lang="en-US" altLang="zh-CN"/>
              <a:t>v5-5.0 </a:t>
            </a:r>
            <a:endParaRPr lang="en-US" altLang="zh-CN"/>
          </a:p>
          <a:p>
            <a:r>
              <a:rPr lang="zh-CN" altLang="en-US"/>
              <a:t>修改配置data/coco</a:t>
            </a:r>
            <a:r>
              <a:rPr lang="en-US" altLang="zh-CN"/>
              <a:t>shuili</a:t>
            </a:r>
            <a:r>
              <a:rPr lang="zh-CN" altLang="en-US"/>
              <a:t>.yaml </a:t>
            </a:r>
            <a:endParaRPr lang="zh-CN" altLang="en-US"/>
          </a:p>
          <a:p>
            <a:r>
              <a:rPr lang="zh-CN" altLang="en-US"/>
              <a:t>修改训练</a:t>
            </a:r>
            <a:r>
              <a:rPr lang="zh-CN" altLang="en-US"/>
              <a:t>参数</a:t>
            </a:r>
            <a:endParaRPr lang="zh-CN" altLang="en-US"/>
          </a:p>
          <a:p>
            <a:r>
              <a:rPr lang="zh-CN" altLang="en-US">
                <a:sym typeface="+mn-ea"/>
              </a:rPr>
              <a:t>模型</a:t>
            </a:r>
            <a:r>
              <a:rPr lang="zh-CN" altLang="en-US"/>
              <a:t>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模型推理和后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nms</a:t>
            </a:r>
            <a:r>
              <a:rPr lang="zh-CN" altLang="en-US"/>
              <a:t>，</a:t>
            </a:r>
            <a:r>
              <a:rPr lang="en-US" altLang="zh-CN"/>
              <a:t>anchor</a:t>
            </a:r>
            <a:r>
              <a:rPr lang="zh-CN" altLang="en-US"/>
              <a:t>，</a:t>
            </a:r>
            <a:r>
              <a:rPr lang="en-US" altLang="zh-CN"/>
              <a:t>scale</a:t>
            </a:r>
            <a:r>
              <a:rPr lang="zh-CN" altLang="en-US"/>
              <a:t>，</a:t>
            </a:r>
            <a:r>
              <a:rPr lang="en-US" altLang="zh-CN"/>
              <a:t>confidence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结果得到</a:t>
            </a:r>
            <a:r>
              <a:rPr lang="zh-CN" altLang="en-US"/>
              <a:t>螺栓包围框</a:t>
            </a:r>
            <a:r>
              <a:rPr lang="en-US" altLang="zh-CN"/>
              <a:t>bbox</a:t>
            </a:r>
            <a:r>
              <a:rPr lang="zh-CN" altLang="en-US"/>
              <a:t>和</a:t>
            </a:r>
            <a:r>
              <a:rPr lang="zh-CN" altLang="en-US"/>
              <a:t>类别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180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螺栓松动</a:t>
            </a:r>
            <a:r>
              <a:rPr lang="zh-CN" altLang="en-US">
                <a:sym typeface="+mn-ea"/>
              </a:rPr>
              <a:t>监测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6685" y="1569085"/>
            <a:ext cx="69100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en-US" altLang="zh-CN">
                <a:sym typeface="+mn-ea"/>
              </a:rPr>
              <a:t>opencv</a:t>
            </a:r>
            <a:r>
              <a:rPr lang="zh-CN" altLang="en-US">
                <a:sym typeface="+mn-ea"/>
              </a:rPr>
              <a:t>防松线对齐检测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转换</a:t>
            </a:r>
            <a:r>
              <a:rPr lang="en-US" altLang="zh-CN"/>
              <a:t>hsv</a:t>
            </a:r>
            <a:r>
              <a:rPr lang="zh-CN" altLang="en-US"/>
              <a:t>空间，提取红色防松线</a:t>
            </a:r>
            <a:r>
              <a:rPr lang="zh-CN" altLang="en-US"/>
              <a:t>位置，识别筛选轮廓，计算最小外接矩形、中心点、角度，通过角度来判断是否对齐，从而来判断螺丝是否松动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部署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zh-CN" altLang="en-US"/>
              <a:t>定时上传现场图像，异常情况立即通知，把异常位置</a:t>
            </a:r>
            <a:r>
              <a:rPr lang="zh-CN" altLang="en-US"/>
              <a:t>标记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3965" y="4667250"/>
            <a:ext cx="8429625" cy="1666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848360"/>
            <a:ext cx="1351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温度监测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4470" y="1875790"/>
            <a:ext cx="69100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针对水利发电厂，设备</a:t>
            </a:r>
            <a:r>
              <a:rPr lang="zh-CN" altLang="en-US"/>
              <a:t>温度预警</a:t>
            </a:r>
            <a:r>
              <a:rPr lang="zh-CN" altLang="en-US"/>
              <a:t>监测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采用</a:t>
            </a:r>
            <a:r>
              <a:rPr lang="en-US" altLang="zh-CN"/>
              <a:t>mlx90640</a:t>
            </a:r>
            <a:r>
              <a:rPr lang="zh-CN" altLang="en-US"/>
              <a:t>温度传感器，采集原始图像插值采样，归一化</a:t>
            </a:r>
            <a:r>
              <a:rPr lang="en-US" altLang="zh-CN"/>
              <a:t>0-255</a:t>
            </a:r>
            <a:r>
              <a:rPr lang="zh-CN" altLang="en-US"/>
              <a:t>可视化，同时采用applyColorMap转为彩色图。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设定阈值，超温</a:t>
            </a:r>
            <a:r>
              <a:rPr lang="zh-CN" altLang="en-US"/>
              <a:t>报警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部署</a:t>
            </a:r>
            <a:r>
              <a:rPr lang="zh-CN" altLang="en-US"/>
              <a:t>监测</a:t>
            </a:r>
            <a:endParaRPr lang="zh-CN" altLang="en-US"/>
          </a:p>
          <a:p>
            <a:r>
              <a:rPr lang="zh-CN" altLang="en-US"/>
              <a:t>定时上传现场图像，异常情况立即通知，把异常位置</a:t>
            </a:r>
            <a:r>
              <a:rPr lang="zh-CN" altLang="en-US"/>
              <a:t>标记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2625,&quot;width&quot;:13275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ZjdhNzkwNzYzNTY1ZmU5MzFjZjg3MTQzZDRjMTdjND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2045</Words>
  <Application>WPS 演示</Application>
  <PresentationFormat>宽屏</PresentationFormat>
  <Paragraphs>172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calmcar</cp:lastModifiedBy>
  <cp:revision>204</cp:revision>
  <dcterms:created xsi:type="dcterms:W3CDTF">2019-06-19T02:08:00Z</dcterms:created>
  <dcterms:modified xsi:type="dcterms:W3CDTF">2022-06-21T06:43:36Z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35902A1D90F84121BF14BF01ED89BD0C</vt:lpwstr>
  </property>
</Properties>
</file>