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7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3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3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2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1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8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0D879-F5A9-4C1D-A938-12EC7A7AD56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7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</a:t>
            </a:r>
            <a:r>
              <a:rPr lang="en-US" dirty="0" smtClean="0"/>
              <a:t>VOLUME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Kalbi</a:t>
            </a:r>
          </a:p>
          <a:p>
            <a:r>
              <a:rPr lang="en-US" dirty="0" smtClean="0"/>
              <a:t>Flavian</a:t>
            </a:r>
          </a:p>
          <a:p>
            <a:r>
              <a:rPr lang="en-US" dirty="0" err="1" smtClean="0"/>
              <a:t>Zongo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Background/Data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Quantequote</a:t>
            </a:r>
            <a:r>
              <a:rPr lang="en-US" dirty="0" smtClean="0"/>
              <a:t> detains stocks </a:t>
            </a:r>
            <a:r>
              <a:rPr lang="en-US" dirty="0" smtClean="0"/>
              <a:t>data </a:t>
            </a:r>
            <a:r>
              <a:rPr lang="en-US" dirty="0" smtClean="0"/>
              <a:t>from 500 companies</a:t>
            </a:r>
          </a:p>
          <a:p>
            <a:r>
              <a:rPr lang="en-US" dirty="0" smtClean="0"/>
              <a:t>Dataset for each company has </a:t>
            </a:r>
            <a:r>
              <a:rPr lang="en-US" dirty="0" smtClean="0"/>
              <a:t>variables </a:t>
            </a:r>
            <a:r>
              <a:rPr lang="en-US" dirty="0" smtClean="0"/>
              <a:t>such as: date, time, open price, high price, low price, closed price, trading volume</a:t>
            </a:r>
          </a:p>
          <a:p>
            <a:r>
              <a:rPr lang="en-US" dirty="0" smtClean="0"/>
              <a:t>Time variable has only zeros for most of the companies-drop it</a:t>
            </a:r>
          </a:p>
          <a:p>
            <a:r>
              <a:rPr lang="en-US" dirty="0" smtClean="0"/>
              <a:t>Considered data from one company  (</a:t>
            </a:r>
            <a:r>
              <a:rPr lang="en-US" dirty="0"/>
              <a:t>AGILENT TECHNOLOGIES INC </a:t>
            </a:r>
            <a:r>
              <a:rPr lang="en-US" dirty="0" smtClean="0"/>
              <a:t>) that has 3452 </a:t>
            </a:r>
            <a:r>
              <a:rPr lang="en-US" dirty="0" err="1" smtClean="0"/>
              <a:t>obs</a:t>
            </a:r>
            <a:endParaRPr lang="en-US" dirty="0" smtClean="0"/>
          </a:p>
          <a:p>
            <a:r>
              <a:rPr lang="en-US" dirty="0" smtClean="0"/>
              <a:t>What is the average </a:t>
            </a:r>
            <a:r>
              <a:rPr lang="en-US" dirty="0" smtClean="0"/>
              <a:t>trading </a:t>
            </a:r>
            <a:r>
              <a:rPr lang="en-US" dirty="0" smtClean="0"/>
              <a:t>volume for a given period of time?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= trading volume </a:t>
            </a:r>
          </a:p>
          <a:p>
            <a:r>
              <a:rPr lang="en-US" dirty="0" smtClean="0"/>
              <a:t>Multiple regression on original data : M1</a:t>
            </a:r>
          </a:p>
          <a:p>
            <a:r>
              <a:rPr lang="en-US" dirty="0"/>
              <a:t>Multiple regression </a:t>
            </a:r>
            <a:r>
              <a:rPr lang="en-US" dirty="0" smtClean="0"/>
              <a:t>– 8 order (degree) polynomial regression with first order interaction terms (39 features)</a:t>
            </a:r>
            <a:r>
              <a:rPr lang="en-US" dirty="0"/>
              <a:t> : M2</a:t>
            </a:r>
            <a:endParaRPr lang="en-US" dirty="0" smtClean="0"/>
          </a:p>
          <a:p>
            <a:r>
              <a:rPr lang="en-US" dirty="0"/>
              <a:t>Ridge regression (</a:t>
            </a:r>
            <a:r>
              <a:rPr lang="en-US" dirty="0" smtClean="0"/>
              <a:t>L2 </a:t>
            </a:r>
            <a:r>
              <a:rPr lang="en-US" dirty="0"/>
              <a:t>penalty</a:t>
            </a:r>
            <a:r>
              <a:rPr lang="en-US" dirty="0" smtClean="0"/>
              <a:t>) </a:t>
            </a:r>
            <a:r>
              <a:rPr lang="en-US" dirty="0"/>
              <a:t>: </a:t>
            </a:r>
            <a:r>
              <a:rPr lang="en-US" dirty="0" smtClean="0"/>
              <a:t>M3</a:t>
            </a:r>
            <a:endParaRPr lang="en-US" dirty="0"/>
          </a:p>
          <a:p>
            <a:r>
              <a:rPr lang="en-US" dirty="0" smtClean="0"/>
              <a:t>Lasso regression (L1 </a:t>
            </a:r>
            <a:r>
              <a:rPr lang="en-US" dirty="0"/>
              <a:t>penalty) : </a:t>
            </a:r>
            <a:r>
              <a:rPr lang="en-US" dirty="0" smtClean="0"/>
              <a:t>M4</a:t>
            </a:r>
          </a:p>
        </p:txBody>
      </p:sp>
    </p:spTree>
    <p:extLst>
      <p:ext uri="{BB962C8B-B14F-4D97-AF65-F5344CB8AC3E}">
        <p14:creationId xmlns:p14="http://schemas.microsoft.com/office/powerpoint/2010/main" val="21867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M1: very poor-R-</a:t>
            </a:r>
            <a:r>
              <a:rPr lang="en-US" dirty="0" err="1" smtClean="0"/>
              <a:t>sq</a:t>
            </a:r>
            <a:r>
              <a:rPr lang="en-US" dirty="0" smtClean="0"/>
              <a:t>=.</a:t>
            </a:r>
            <a:r>
              <a:rPr lang="en-US" dirty="0" smtClean="0"/>
              <a:t>07%</a:t>
            </a:r>
            <a:endParaRPr lang="en-US" dirty="0" smtClean="0"/>
          </a:p>
          <a:p>
            <a:r>
              <a:rPr lang="en-US" dirty="0" smtClean="0"/>
              <a:t>M2: better than M1 R-</a:t>
            </a:r>
            <a:r>
              <a:rPr lang="en-US" dirty="0" err="1" smtClean="0"/>
              <a:t>sq</a:t>
            </a:r>
            <a:r>
              <a:rPr lang="en-US" dirty="0" smtClean="0"/>
              <a:t> = 23% with a </a:t>
            </a:r>
            <a:r>
              <a:rPr lang="en-US" dirty="0" smtClean="0"/>
              <a:t>Mean </a:t>
            </a:r>
            <a:r>
              <a:rPr lang="en-US" dirty="0" err="1" smtClean="0"/>
              <a:t>Pred.error</a:t>
            </a:r>
            <a:r>
              <a:rPr lang="en-US" dirty="0" smtClean="0"/>
              <a:t> </a:t>
            </a:r>
            <a:r>
              <a:rPr lang="en-US" dirty="0" smtClean="0"/>
              <a:t>= 1.72</a:t>
            </a:r>
          </a:p>
          <a:p>
            <a:r>
              <a:rPr lang="en-US" dirty="0" smtClean="0"/>
              <a:t>M3 Ridge: as better as M2 </a:t>
            </a:r>
            <a:r>
              <a:rPr lang="en-US" dirty="0" err="1"/>
              <a:t>Pred.error</a:t>
            </a:r>
            <a:r>
              <a:rPr lang="en-US" dirty="0" smtClean="0"/>
              <a:t> = 1.72</a:t>
            </a:r>
          </a:p>
          <a:p>
            <a:r>
              <a:rPr lang="en-US" dirty="0" smtClean="0"/>
              <a:t>M4 Lasso: best model with </a:t>
            </a:r>
            <a:r>
              <a:rPr lang="en-US" dirty="0" err="1" smtClean="0"/>
              <a:t>Pred.error</a:t>
            </a:r>
            <a:r>
              <a:rPr lang="en-US" dirty="0" smtClean="0"/>
              <a:t> = .82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4" y="1600200"/>
            <a:ext cx="817945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3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668" y="1600200"/>
            <a:ext cx="78826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back to the original scale</a:t>
            </a:r>
          </a:p>
          <a:p>
            <a:r>
              <a:rPr lang="en-US" dirty="0" smtClean="0"/>
              <a:t>Integrate </a:t>
            </a:r>
            <a:r>
              <a:rPr lang="en-US" dirty="0" smtClean="0"/>
              <a:t>time and date variables into analysis</a:t>
            </a:r>
          </a:p>
          <a:p>
            <a:r>
              <a:rPr lang="en-US" dirty="0" smtClean="0"/>
              <a:t>Collecting additional new predictors</a:t>
            </a:r>
          </a:p>
          <a:p>
            <a:r>
              <a:rPr lang="en-US" dirty="0" smtClean="0"/>
              <a:t>Try different algorithm like neural network or SVM or boosting methods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203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STOCK VOLUME PREDICTION</vt:lpstr>
      <vt:lpstr>Background/Data</vt:lpstr>
      <vt:lpstr>Methods</vt:lpstr>
      <vt:lpstr>Results</vt:lpstr>
      <vt:lpstr>Results</vt:lpstr>
      <vt:lpstr>Results</vt:lpstr>
      <vt:lpstr>Future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Bowl Competition</dc:title>
  <dc:creator>Acer</dc:creator>
  <cp:lastModifiedBy>Acer</cp:lastModifiedBy>
  <cp:revision>22</cp:revision>
  <dcterms:created xsi:type="dcterms:W3CDTF">2015-05-15T05:19:21Z</dcterms:created>
  <dcterms:modified xsi:type="dcterms:W3CDTF">2015-06-05T15:47:35Z</dcterms:modified>
</cp:coreProperties>
</file>