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1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0D879-F5A9-4C1D-A938-12EC7A7AD560}" type="datetimeFigureOut">
              <a:rPr lang="en-US" smtClean="0"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56290-DB40-4D44-B15B-79809E1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7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Science Bowl Competition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Kalbi</a:t>
            </a:r>
          </a:p>
          <a:p>
            <a:r>
              <a:rPr lang="en-US" dirty="0" smtClean="0"/>
              <a:t>Flavian</a:t>
            </a:r>
          </a:p>
          <a:p>
            <a:r>
              <a:rPr lang="en-US" dirty="0" err="1" smtClean="0"/>
              <a:t>Zongo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unlabeled plankton images according to predetermined type of plankton species</a:t>
            </a:r>
          </a:p>
          <a:p>
            <a:r>
              <a:rPr lang="en-US" dirty="0" smtClean="0"/>
              <a:t>Manually impractical to identify plankton</a:t>
            </a:r>
          </a:p>
          <a:p>
            <a:r>
              <a:rPr lang="en-US" dirty="0" smtClean="0"/>
              <a:t>Need automate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images are given</a:t>
            </a:r>
          </a:p>
          <a:p>
            <a:r>
              <a:rPr lang="en-US" dirty="0" smtClean="0"/>
              <a:t>Need to extract features from those images</a:t>
            </a:r>
          </a:p>
          <a:p>
            <a:r>
              <a:rPr lang="en-US" dirty="0" smtClean="0"/>
              <a:t>Training data set is labeled but test data set is not labeled</a:t>
            </a:r>
          </a:p>
          <a:p>
            <a:r>
              <a:rPr lang="en-US" dirty="0" smtClean="0"/>
              <a:t>Loading data into </a:t>
            </a:r>
            <a:r>
              <a:rPr lang="en-US" dirty="0" err="1" smtClean="0"/>
              <a:t>matlab</a:t>
            </a:r>
            <a:r>
              <a:rPr lang="en-US" dirty="0" smtClean="0"/>
              <a:t> has been very challenging-loss of training set labels</a:t>
            </a:r>
          </a:p>
          <a:p>
            <a:r>
              <a:rPr lang="en-US" dirty="0" smtClean="0"/>
              <a:t>No great alternative is found, apart from loading data by plankton category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Gabor filter </a:t>
            </a:r>
            <a:r>
              <a:rPr lang="en-US" dirty="0" err="1" smtClean="0"/>
              <a:t>unsuccesfully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matlab</a:t>
            </a:r>
            <a:r>
              <a:rPr lang="en-US" dirty="0" smtClean="0"/>
              <a:t> function </a:t>
            </a:r>
            <a:r>
              <a:rPr lang="en-US" dirty="0" err="1" smtClean="0"/>
              <a:t>featuresExtract</a:t>
            </a:r>
            <a:r>
              <a:rPr lang="en-US" dirty="0" smtClean="0"/>
              <a:t> was successful and return by default 64 features</a:t>
            </a:r>
          </a:p>
          <a:p>
            <a:r>
              <a:rPr lang="en-US" dirty="0" err="1" smtClean="0"/>
              <a:t>Howerver</a:t>
            </a:r>
            <a:r>
              <a:rPr lang="en-US" dirty="0" smtClean="0"/>
              <a:t>, the function fail for 4 thousand of images-which make it suspect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2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&amp;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Due to loss of training labels, I randomly assign a class number 1-121 to each data point in my training example in order to get some kind of analysis.</a:t>
            </a:r>
          </a:p>
          <a:p>
            <a:r>
              <a:rPr lang="en-US" dirty="0" smtClean="0"/>
              <a:t>Use One-vs-All classifier algorithm that I provide the </a:t>
            </a:r>
            <a:r>
              <a:rPr lang="en-US" dirty="0" err="1" smtClean="0"/>
              <a:t>matlab</a:t>
            </a:r>
            <a:r>
              <a:rPr lang="en-US" dirty="0" smtClean="0"/>
              <a:t> code.</a:t>
            </a:r>
          </a:p>
          <a:p>
            <a:r>
              <a:rPr lang="en-US" dirty="0" smtClean="0"/>
              <a:t>I obtain as poor as 6.79% accuracy rate on my training  set-this did not motivate me to try my algorithm in new unseen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different features extraction method</a:t>
            </a:r>
          </a:p>
          <a:p>
            <a:r>
              <a:rPr lang="en-US" dirty="0" smtClean="0"/>
              <a:t>Try different classifiers such as SVM, Neural Network, </a:t>
            </a:r>
            <a:r>
              <a:rPr lang="en-US" dirty="0" err="1" smtClean="0"/>
              <a:t>RandomForrest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8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197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Data Science Bowl Competition</vt:lpstr>
      <vt:lpstr>Goal </vt:lpstr>
      <vt:lpstr>Data</vt:lpstr>
      <vt:lpstr>Features extraction</vt:lpstr>
      <vt:lpstr>Method &amp; Results</vt:lpstr>
      <vt:lpstr>Future 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Bowl Competition</dc:title>
  <dc:creator>Acer</dc:creator>
  <cp:lastModifiedBy>Zongo, Kalbi Flavien - ONID</cp:lastModifiedBy>
  <cp:revision>6</cp:revision>
  <dcterms:created xsi:type="dcterms:W3CDTF">2015-05-15T05:19:21Z</dcterms:created>
  <dcterms:modified xsi:type="dcterms:W3CDTF">2015-05-15T15:39:30Z</dcterms:modified>
</cp:coreProperties>
</file>