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5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5FF6-19C9-4927-8480-4FD554AEA51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222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MyMonitor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물류 창고 관리 및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CCTV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물류창고의 각 구역마다 설치된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CCTV(USB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 연결됨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하나의 컴퓨터에서 관리하고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영상을 조회해 볼 수 있는 프로그램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물류를 맡긴 고객 정보도 함께 등록 및 관리할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컴퓨터에서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USB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캠을 인식하게 하고 각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캠을 식별해서 관리하는 부분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구성과 고객 정보 관리를 제외한 모든 파트라 생각하시면 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하나의 컴퓨터에서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수십개의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캠을 연결해서 인식하고 관리하는 것도 가능합니다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손규호</dc:creator>
  <cp:lastModifiedBy>손규호</cp:lastModifiedBy>
  <cp:revision>6</cp:revision>
  <dcterms:created xsi:type="dcterms:W3CDTF">2016-03-02T12:39:39Z</dcterms:created>
  <dcterms:modified xsi:type="dcterms:W3CDTF">2016-03-02T13:01:01Z</dcterms:modified>
</cp:coreProperties>
</file>