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3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5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1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9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755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몇 단어로 프로젝트 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XXXX</a:t>
                      </a:r>
                      <a:r>
                        <a:rPr lang="ko-KR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년경</a:t>
                      </a:r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불확실하면 불확실한대로 대충 적으세요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간단히 </a:t>
                      </a:r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</a:t>
                      </a:r>
                      <a:r>
                        <a:rPr lang="ko-KR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자 내외로 요약</a:t>
                      </a: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간단히 </a:t>
                      </a:r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</a:t>
                      </a:r>
                      <a:r>
                        <a:rPr lang="ko-KR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자 내외로 요약</a:t>
                      </a: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해당 프로젝트에서의 자신의 역할</a:t>
                      </a:r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그 외 관련된 자신의 기술 등 하고 싶은 말이 있으면 자유롭게 적으세요</a:t>
                      </a:r>
                      <a:r>
                        <a:rPr lang="en-US" altLang="ko-KR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적을 말 없으면 안 적어도 됨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3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95874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94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손규호</dc:creator>
  <cp:lastModifiedBy>손규호</cp:lastModifiedBy>
  <cp:revision>5</cp:revision>
  <dcterms:created xsi:type="dcterms:W3CDTF">2016-03-02T12:39:39Z</dcterms:created>
  <dcterms:modified xsi:type="dcterms:W3CDTF">2016-03-02T13:00:48Z</dcterms:modified>
</cp:coreProperties>
</file>