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3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5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4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1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9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5FF6-19C9-4927-8480-4FD554AEA517}" type="datetimeFigureOut">
              <a:rPr lang="ko-KR" altLang="en-US" smtClean="0"/>
              <a:t>2016-03-03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DB10-6718-43E5-9091-34833FCDD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0545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Simple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ATM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2013-1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은행의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ATM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GUI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로 시뮬레이션화한 것으로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인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다계좌를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원칙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그리고 특정 계좌와 비밀번호로 로그인하여 계좌와 사용자 정보 등을 관리합니다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개인 프로젝트이므로 구상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모두 단독 수행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Window Application.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기술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부족으로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보안 기능을 넣지 않음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초급적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5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08102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-co(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Koroad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and coworker)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2014-2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대구운전면허시험장내 민원실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전체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면허증 적성검사 또는 갱신 용무의 고객이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어느 특정 시기에는 현장 대기 인원수가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이상 되는 경우가 있으며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용무가 끝나 새로운 면허증을 발급 후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고객에게 면허증을 교부하기 위해 마이크로 고객을 호명하는데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 수많은 고객들의 무질서한 행동으로 인해 업무에 상당한 불편함이 있어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시스템으로 해소하였습니다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개인 프로젝트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면허증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발급자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데이터는 도로교통공단 본부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전산팀과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협의 후 실시간으로 전송 받았으며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이를 제외하고 모두 구현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Window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Application.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발급자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명단을 자동으로 화면에 디스플레이 하는 기능 구현이 가능은 하였으나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물리적으로 발급되는 시점과 본부의 데이터를 받는 시점이 달라 이점은 자동화하지 못함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5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731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BLE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Beacon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을 이용한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쿠폰 서비스 시스템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Beacon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이용하여 대형마트를 이용하는 고객이 출입구나 특정 진열대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식료품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전자제품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위치하면 그에 대한 다양한 쿠폰들을 발급합니다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부가적으로 물품 및 회원 관리하는 기능도 있습니다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Beacon API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기술 조사 및 분석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쿠폰 제공 전략 수립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시스템 설계와 구축 및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유지 보수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Window,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클라이언트는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Android Application. BLE Beacon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의 고급 기술을 이용하여 실내 위치 서비스 기능을 추후 구현하려 하였으나 보류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5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52957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Spin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검증기를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활용한 사전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2015-2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차량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소프트웨어의 중요성이 날로 커지는 현실에서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 소프트웨어가 탑재된 차량 전자 장비를 하드웨어 플랫폼에서 테스트하는 비용이 상당히 크기에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사전에 모델 검증 전략을 이용하여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OSEK/VDX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산업 표준 제어 소프트웨어의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시뮬레이션 및 시각화하는 도구를 개발하였습니다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단독 진행하였으며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교수님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주관하에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아이디어를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제외한 나머지 설계 및 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조사 및 분석을 모두 하였음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Spin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은 공개된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 Checker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도구 중 하나이며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Task API Call Sequences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추출은 선행 연구 도구를 이용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2016-1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까지 진행중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9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81256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아저씨 전당포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2013-1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물품 담보 대출을 관리하는 시스템으로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고객 정보와 물품 상태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및 보관 장소는 물론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직원 정보 및 회계에 대한 관리도 가능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데이타베이스 구축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시스템 유지보수</a:t>
                      </a: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프론트엔드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및 네트워크 부분은 구현하지 않음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초급적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31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82923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 경영 시스템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2013-2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실존하는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방 관리 시스템과 매우 비슷합니다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에 대한 원격 관리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선후불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시작 및 종료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회원 관리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자재 및 식료품 관리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회계 관리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직원 관리 기능 등이 있습니다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각 데이터 관리 관련 기능들을 구현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UI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Window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Application.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이용자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 대한 실시간 상호 처리 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2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66325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스포츠센터 시스템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2013-2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실존 스포츠센터 시스템과 매우 비슷합니다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고객 관리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직원 관리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부대 시설 및 회계 관리 기능 등이 있습니다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데이타베이스 설계 및 구축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시스템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부분 구현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결제 기능의 보안 부분은 제외하고 모두 구현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8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82300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정렬 알고리즘 분석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2013-2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자료구조에서 배운 정렬들을 포함하여 약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가지의 정렬 알고리즘들을 분석 및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통계화하는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프로젝트입니다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입력으로는 타입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(integer, double, record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등 단위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값 입력 방식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오름차순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내림차순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랜덤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그리고 대상 알고리즘을 선택하여 수행 시킨 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수행하는데 걸린 시간을 출력합니다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정렬 알고리즘 모두 구현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통계 분석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필수적인 요소만 구현함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프로젝트 수행 시간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상 통계 정보 자동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가공화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기능을 구현하지 못함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8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09036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Simple FTP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2013-2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클라이언트 모델을 학습하는 차원에서 구현하였으며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서버와 클라이언트간 파일 조회 및 전송 시스템을 구현하였습니다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각 회원 별로 서버에 있는 자신만의 공간에 대한 파일만을 관리할 수 있습니다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시스템 설계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파일 전송 알고리즘 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클라이언트 구현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Console Application.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시간상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로만 할 수 있는 상호 기능을 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06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89960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Mafia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2013-2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대학생 여럿이서 모여서 할 수 있는 마피아게임을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게임으로 구현하였으며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프로그램 개발을 하였습니다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Window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디자인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클라이언트 네트워크 구축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Window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Application.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인 중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Client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팀은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명으로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인원 규모가 여느 때보다 큼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또한 디자인 전공자가 없어 그래픽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이펙트 디자인 등 게임으로써 보여줘야할 것을 거의 보여줄 수 없었음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27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80610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의약품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타병원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재고 조회 시스템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2014-1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전산 재고 관리 시스템을 사용하고 있는 병원에서 특정 의약품이 필요할 경우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병원 재고를 조회할 수 있는 프로그램으로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병원간 재고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상호 조회 불가로 인한 의약품 공급 지연 최소화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특히 대형 재해로 인한 다량의 의료 수요 발생 시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도움이 된다는 장점이 있습니다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구축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응용 시스템 유지 보수</a:t>
                      </a: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Window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Application.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외부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를 사용하여 실제로 존재하는 의약품 정보들을 조회하여 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가공화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하여 사용함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8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95624"/>
              </p:ext>
            </p:extLst>
          </p:nvPr>
        </p:nvGraphicFramePr>
        <p:xfrm>
          <a:off x="828842" y="411656"/>
          <a:ext cx="10557844" cy="5991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3274723600"/>
                    </a:ext>
                  </a:extLst>
                </a:gridCol>
                <a:gridCol w="3811604">
                  <a:extLst>
                    <a:ext uri="{9D8B030D-6E8A-4147-A177-3AD203B41FA5}">
                      <a16:colId xmlns:a16="http://schemas.microsoft.com/office/drawing/2014/main" val="3786090301"/>
                    </a:ext>
                  </a:extLst>
                </a:gridCol>
                <a:gridCol w="2182796">
                  <a:extLst>
                    <a:ext uri="{9D8B030D-6E8A-4147-A177-3AD203B41FA5}">
                      <a16:colId xmlns:a16="http://schemas.microsoft.com/office/drawing/2014/main" val="401393108"/>
                    </a:ext>
                  </a:extLst>
                </a:gridCol>
                <a:gridCol w="2639461">
                  <a:extLst>
                    <a:ext uri="{9D8B030D-6E8A-4147-A177-3AD203B41FA5}">
                      <a16:colId xmlns:a16="http://schemas.microsoft.com/office/drawing/2014/main" val="799754724"/>
                    </a:ext>
                  </a:extLst>
                </a:gridCol>
              </a:tblGrid>
              <a:tr h="1056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이름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과제 관리 시스템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 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2014-2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57784"/>
                  </a:ext>
                </a:extLst>
              </a:tr>
              <a:tr h="1852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프로젝트에 대한 간략한 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경북대학교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ABEEK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사이트의 기존 과제 관리 시스템은 업로드한 과제에 대한 보안적 취약성과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과제에 대한 코멘트나 채점 사항이 있는 경우 별도의 수단을 이용해야 한다는 단점을 개선하기 위해 제안된 프로젝트입니다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95476"/>
                  </a:ext>
                </a:extLst>
              </a:tr>
              <a:tr h="17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내에서 자신이 수행한 부분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시스템 흐름 구상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설계 및 구축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데이터베이스 설계 및 구축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전체 시스템 유지보수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6380"/>
                  </a:ext>
                </a:extLst>
              </a:tr>
              <a:tr h="13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Window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Application.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보통의 단점 사항은 새로이 구현하여 보완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과제에 대한 보안적 취약성은 각 사용자는 타 사용자의 과제에 대한 접근 가능성이 있는 경로를 모두 개선하여 보완함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80000" marR="180000" marT="180000" marB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8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43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1028</Words>
  <Application>Microsoft Office PowerPoint</Application>
  <PresentationFormat>와이드스크린</PresentationFormat>
  <Paragraphs>122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손규호</dc:creator>
  <cp:lastModifiedBy>PSJ</cp:lastModifiedBy>
  <cp:revision>35</cp:revision>
  <dcterms:created xsi:type="dcterms:W3CDTF">2016-03-02T12:39:39Z</dcterms:created>
  <dcterms:modified xsi:type="dcterms:W3CDTF">2016-03-03T01:39:52Z</dcterms:modified>
</cp:coreProperties>
</file>