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5" r:id="rId1"/>
  </p:sldMasterIdLst>
  <p:notesMasterIdLst>
    <p:notesMasterId r:id="rId12"/>
  </p:notesMasterIdLst>
  <p:sldIdLst>
    <p:sldId id="256" r:id="rId2"/>
    <p:sldId id="259" r:id="rId3"/>
    <p:sldId id="267" r:id="rId4"/>
    <p:sldId id="266" r:id="rId5"/>
    <p:sldId id="268" r:id="rId6"/>
    <p:sldId id="269" r:id="rId7"/>
    <p:sldId id="270" r:id="rId8"/>
    <p:sldId id="271" r:id="rId9"/>
    <p:sldId id="272" r:id="rId10"/>
    <p:sldId id="273" r:id="rId11"/>
  </p:sldIdLst>
  <p:sldSz cx="9144000" cy="5143500" type="screen16x9"/>
  <p:notesSz cx="6858000" cy="9144000"/>
  <p:embeddedFontLst>
    <p:embeddedFont>
      <p:font typeface="Oswald" panose="00000500000000000000" pitchFamily="2" charset="0"/>
      <p:regular r:id="rId13"/>
      <p:bold r:id="rId14"/>
    </p:embeddedFont>
    <p:embeddedFont>
      <p:font typeface="Proxima Nova"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pos="288">
          <p15:clr>
            <a:srgbClr val="9AA0A6"/>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814B98-B385-4ACE-8421-0D1C7120974E}">
  <a:tblStyle styleId="{AD814B98-B385-4ACE-8421-0D1C712097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906" y="126"/>
      </p:cViewPr>
      <p:guideLst>
        <p:guide pos="2880"/>
        <p:guide pos="288"/>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35CCDAEC-D557-A675-6FC5-F51C5EC5981E}"/>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38EE3AA4-0F5B-4D05-E08D-433C6AECBD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E3631F0C-99BF-594F-6ADE-45A6BA018A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77732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28111a63d91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28111a63d91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BA5B07F5-DE57-D53B-4FEC-AD1156CA9C14}"/>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17F8C202-37FD-18F9-7C25-630465D422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2BFE7738-D77B-EA59-23F5-5E4C0A7275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067365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281cb6c45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703A24F3-8F58-A2F3-98A5-8A0F666D43EC}"/>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E42D72D6-AD8D-98DC-2B9C-A41A750E7C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4D756D69-EF1F-D247-5A0C-D951DFD853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713677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417F30EE-9A24-F434-8C0A-9BB912CB045C}"/>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805DDB3E-7644-42F5-56C4-73BAF34697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EA30447E-B87A-A303-98F2-24ED5B4632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049988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89260738-27F8-DCAF-BD94-FA6CDEC80892}"/>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6F175E72-8057-CC2E-F2B9-3CE7D3FA16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E13730A4-DF4B-BAA3-5BB0-9A351D402C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338834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9F4E8302-A800-36ED-A174-CA54A2816D62}"/>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1E9D9C5B-B563-B239-E684-9B71CBFE6B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62C604B1-55E8-4889-9B4D-E9AE108686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20872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B51DE154-DC01-A32C-ACA9-187396CF1AD7}"/>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BC5E8DF7-0B85-DB45-9644-058067E816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2A057307-91C3-0B3A-BE65-BE848478B1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71586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10"/>
        <p:cNvGrpSpPr/>
        <p:nvPr/>
      </p:nvGrpSpPr>
      <p:grpSpPr>
        <a:xfrm>
          <a:off x="0" y="0"/>
          <a:ext cx="0" cy="0"/>
          <a:chOff x="0" y="0"/>
          <a:chExt cx="0" cy="0"/>
        </a:xfrm>
      </p:grpSpPr>
      <p:sp>
        <p:nvSpPr>
          <p:cNvPr id="11" name="Google Shape;11;p2"/>
          <p:cNvSpPr/>
          <p:nvPr/>
        </p:nvSpPr>
        <p:spPr>
          <a:xfrm>
            <a:off x="0" y="0"/>
            <a:ext cx="9144000" cy="5154000"/>
          </a:xfrm>
          <a:prstGeom prst="rect">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844200" y="2724825"/>
            <a:ext cx="7721100" cy="7848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400"/>
              <a:buNone/>
              <a:defRPr sz="2400" b="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pic>
        <p:nvPicPr>
          <p:cNvPr id="13" name="Google Shape;13;p2"/>
          <p:cNvPicPr preferRelativeResize="0"/>
          <p:nvPr/>
        </p:nvPicPr>
        <p:blipFill>
          <a:blip r:embed="rId2">
            <a:alphaModFix/>
          </a:blip>
          <a:stretch>
            <a:fillRect/>
          </a:stretch>
        </p:blipFill>
        <p:spPr>
          <a:xfrm>
            <a:off x="259825" y="1927831"/>
            <a:ext cx="3924450" cy="740292"/>
          </a:xfrm>
          <a:prstGeom prst="rect">
            <a:avLst/>
          </a:prstGeom>
          <a:noFill/>
          <a:ln>
            <a:noFill/>
          </a:ln>
        </p:spPr>
      </p:pic>
      <p:sp>
        <p:nvSpPr>
          <p:cNvPr id="14" name="Google Shape;14;p2"/>
          <p:cNvSpPr/>
          <p:nvPr/>
        </p:nvSpPr>
        <p:spPr>
          <a:xfrm>
            <a:off x="953525" y="2678475"/>
            <a:ext cx="7654200" cy="360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highlight>
                <a:srgbClr val="FFFFFF"/>
              </a:highlight>
            </a:endParaRPr>
          </a:p>
        </p:txBody>
      </p:sp>
      <p:sp>
        <p:nvSpPr>
          <p:cNvPr id="15" name="Google Shape;15;p2"/>
          <p:cNvSpPr txBox="1">
            <a:spLocks noGrp="1"/>
          </p:cNvSpPr>
          <p:nvPr>
            <p:ph type="ctrTitle" idx="2"/>
          </p:nvPr>
        </p:nvSpPr>
        <p:spPr>
          <a:xfrm>
            <a:off x="953525" y="4369200"/>
            <a:ext cx="3011400" cy="36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400"/>
              <a:buNone/>
              <a:defRPr sz="1400" b="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295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Slide 8">
  <p:cSld name="TITLE_1_1_1_1_1_1_1_1">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64" name="Google Shape;64;p13"/>
          <p:cNvPicPr preferRelativeResize="0"/>
          <p:nvPr/>
        </p:nvPicPr>
        <p:blipFill rotWithShape="1">
          <a:blip r:embed="rId2">
            <a:alphaModFix/>
          </a:blip>
          <a:srcRect t="20996" b="21002"/>
          <a:stretch/>
        </p:blipFill>
        <p:spPr>
          <a:xfrm>
            <a:off x="576300" y="1403163"/>
            <a:ext cx="8032499" cy="3107676"/>
          </a:xfrm>
          <a:prstGeom prst="rect">
            <a:avLst/>
          </a:prstGeom>
          <a:noFill/>
          <a:ln>
            <a:noFill/>
          </a:ln>
        </p:spPr>
      </p:pic>
      <p:sp>
        <p:nvSpPr>
          <p:cNvPr id="65" name="Google Shape;65;p13"/>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Slide 9">
  <p:cSld name="TITLE_1_1_1_1_1_1_1_1_1">
    <p:spTree>
      <p:nvGrpSpPr>
        <p:cNvPr id="1" name="Shape 66"/>
        <p:cNvGrpSpPr/>
        <p:nvPr/>
      </p:nvGrpSpPr>
      <p:grpSpPr>
        <a:xfrm>
          <a:off x="0" y="0"/>
          <a:ext cx="0" cy="0"/>
          <a:chOff x="0" y="0"/>
          <a:chExt cx="0" cy="0"/>
        </a:xfrm>
      </p:grpSpPr>
      <p:sp>
        <p:nvSpPr>
          <p:cNvPr id="67" name="Google Shape;67;p14"/>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68" name="Google Shape;68;p14"/>
          <p:cNvPicPr preferRelativeResize="0"/>
          <p:nvPr/>
        </p:nvPicPr>
        <p:blipFill rotWithShape="1">
          <a:blip r:embed="rId2">
            <a:alphaModFix/>
          </a:blip>
          <a:srcRect t="16762" b="25236"/>
          <a:stretch/>
        </p:blipFill>
        <p:spPr>
          <a:xfrm>
            <a:off x="576312" y="1403175"/>
            <a:ext cx="8032499" cy="3107676"/>
          </a:xfrm>
          <a:prstGeom prst="rect">
            <a:avLst/>
          </a:prstGeom>
          <a:noFill/>
          <a:ln>
            <a:noFill/>
          </a:ln>
        </p:spPr>
      </p:pic>
      <p:sp>
        <p:nvSpPr>
          <p:cNvPr id="69" name="Google Shape;69;p14"/>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lors">
  <p:cSld name="CUSTOM">
    <p:spTree>
      <p:nvGrpSpPr>
        <p:cNvPr id="1" name="Shape 70"/>
        <p:cNvGrpSpPr/>
        <p:nvPr/>
      </p:nvGrpSpPr>
      <p:grpSpPr>
        <a:xfrm>
          <a:off x="0" y="0"/>
          <a:ext cx="0" cy="0"/>
          <a:chOff x="0" y="0"/>
          <a:chExt cx="0" cy="0"/>
        </a:xfrm>
      </p:grpSpPr>
      <p:sp>
        <p:nvSpPr>
          <p:cNvPr id="71" name="Google Shape;71;p15"/>
          <p:cNvSpPr txBox="1"/>
          <p:nvPr/>
        </p:nvSpPr>
        <p:spPr>
          <a:xfrm>
            <a:off x="4572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72" name="Google Shape;72;p15"/>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3" name="Google Shape;73;p15"/>
          <p:cNvSpPr txBox="1"/>
          <p:nvPr/>
        </p:nvSpPr>
        <p:spPr>
          <a:xfrm>
            <a:off x="24968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5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000">
              <a:latin typeface="Proxima Nova"/>
              <a:ea typeface="Proxima Nova"/>
              <a:cs typeface="Proxima Nova"/>
              <a:sym typeface="Proxima Nova"/>
            </a:endParaRPr>
          </a:p>
        </p:txBody>
      </p:sp>
      <p:sp>
        <p:nvSpPr>
          <p:cNvPr id="74" name="Google Shape;74;p15"/>
          <p:cNvSpPr txBox="1"/>
          <p:nvPr/>
        </p:nvSpPr>
        <p:spPr>
          <a:xfrm>
            <a:off x="457200" y="280375"/>
            <a:ext cx="20985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222222"/>
                </a:solidFill>
                <a:latin typeface="Proxima Nova"/>
                <a:ea typeface="Proxima Nova"/>
                <a:cs typeface="Proxima Nova"/>
                <a:sym typeface="Proxima Nova"/>
              </a:rPr>
              <a:t>Color Palette</a:t>
            </a:r>
            <a:endParaRPr sz="2400" b="1">
              <a:latin typeface="Proxima Nova"/>
              <a:ea typeface="Proxima Nova"/>
              <a:cs typeface="Proxima Nova"/>
              <a:sym typeface="Proxima Nova"/>
            </a:endParaRPr>
          </a:p>
        </p:txBody>
      </p:sp>
      <p:sp>
        <p:nvSpPr>
          <p:cNvPr id="75" name="Google Shape;75;p15"/>
          <p:cNvSpPr/>
          <p:nvPr/>
        </p:nvSpPr>
        <p:spPr>
          <a:xfrm>
            <a:off x="564175" y="1338944"/>
            <a:ext cx="1030500" cy="1030500"/>
          </a:xfrm>
          <a:prstGeom prst="ellipse">
            <a:avLst/>
          </a:prstGeom>
          <a:solidFill>
            <a:schemeClr val="dk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76" name="Google Shape;76;p15"/>
          <p:cNvSpPr/>
          <p:nvPr/>
        </p:nvSpPr>
        <p:spPr>
          <a:xfrm>
            <a:off x="1817325" y="1338944"/>
            <a:ext cx="1030500" cy="10305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TEAL</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#017990</a:t>
            </a:r>
            <a:endParaRPr sz="1200">
              <a:solidFill>
                <a:srgbClr val="FFFFFF"/>
              </a:solidFill>
              <a:latin typeface="Proxima Nova"/>
              <a:ea typeface="Proxima Nova"/>
              <a:cs typeface="Proxima Nova"/>
              <a:sym typeface="Proxima Nova"/>
            </a:endParaRPr>
          </a:p>
        </p:txBody>
      </p:sp>
      <p:sp>
        <p:nvSpPr>
          <p:cNvPr id="77" name="Google Shape;77;p15"/>
          <p:cNvSpPr/>
          <p:nvPr/>
        </p:nvSpPr>
        <p:spPr>
          <a:xfrm>
            <a:off x="307047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78" name="Google Shape;78;p15"/>
          <p:cNvSpPr/>
          <p:nvPr/>
        </p:nvSpPr>
        <p:spPr>
          <a:xfrm>
            <a:off x="4323625"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79" name="Google Shape;79;p15"/>
          <p:cNvSpPr txBox="1"/>
          <p:nvPr/>
        </p:nvSpPr>
        <p:spPr>
          <a:xfrm>
            <a:off x="4572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80" name="Google Shape;80;p15"/>
          <p:cNvSpPr/>
          <p:nvPr/>
        </p:nvSpPr>
        <p:spPr>
          <a:xfrm>
            <a:off x="1480113" y="3039674"/>
            <a:ext cx="874800" cy="8748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81" name="Google Shape;81;p15"/>
          <p:cNvSpPr/>
          <p:nvPr/>
        </p:nvSpPr>
        <p:spPr>
          <a:xfrm>
            <a:off x="2440931" y="3039674"/>
            <a:ext cx="874800" cy="8748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MINT</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#7DEAD8</a:t>
            </a:r>
            <a:endParaRPr sz="1000">
              <a:latin typeface="Proxima Nova"/>
              <a:ea typeface="Proxima Nova"/>
              <a:cs typeface="Proxima Nova"/>
              <a:sym typeface="Proxima Nova"/>
            </a:endParaRPr>
          </a:p>
        </p:txBody>
      </p:sp>
      <p:sp>
        <p:nvSpPr>
          <p:cNvPr id="82" name="Google Shape;82;p15"/>
          <p:cNvSpPr txBox="1"/>
          <p:nvPr/>
        </p:nvSpPr>
        <p:spPr>
          <a:xfrm>
            <a:off x="390925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83" name="Google Shape;83;p15"/>
          <p:cNvSpPr/>
          <p:nvPr/>
        </p:nvSpPr>
        <p:spPr>
          <a:xfrm>
            <a:off x="583500" y="3039675"/>
            <a:ext cx="810600" cy="8106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84" name="Google Shape;84;p15"/>
          <p:cNvSpPr/>
          <p:nvPr/>
        </p:nvSpPr>
        <p:spPr>
          <a:xfrm>
            <a:off x="4036141" y="3039675"/>
            <a:ext cx="810600" cy="810600"/>
          </a:xfrm>
          <a:prstGeom prst="ellipse">
            <a:avLst/>
          </a:prstGeom>
          <a:solidFill>
            <a:schemeClr val="accent4"/>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85" name="Google Shape;85;p15"/>
          <p:cNvSpPr/>
          <p:nvPr/>
        </p:nvSpPr>
        <p:spPr>
          <a:xfrm>
            <a:off x="4975432" y="3039675"/>
            <a:ext cx="810600" cy="810600"/>
          </a:xfrm>
          <a:prstGeom prst="ellipse">
            <a:avLst/>
          </a:prstGeom>
          <a:solidFill>
            <a:schemeClr val="accent5"/>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86" name="Google Shape;86;p15"/>
          <p:cNvSpPr/>
          <p:nvPr/>
        </p:nvSpPr>
        <p:spPr>
          <a:xfrm>
            <a:off x="5914723" y="3039675"/>
            <a:ext cx="810600" cy="810600"/>
          </a:xfrm>
          <a:prstGeom prst="ellipse">
            <a:avLst/>
          </a:prstGeom>
          <a:solidFill>
            <a:schemeClr val="accent6"/>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PURPLE</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#C895BE</a:t>
            </a:r>
            <a:endParaRPr sz="1000">
              <a:latin typeface="Proxima Nova"/>
              <a:ea typeface="Proxima Nova"/>
              <a:cs typeface="Proxima Nova"/>
              <a:sym typeface="Proxima Nova"/>
            </a:endParaRPr>
          </a:p>
        </p:txBody>
      </p:sp>
      <p:sp>
        <p:nvSpPr>
          <p:cNvPr id="87" name="Google Shape;87;p15"/>
          <p:cNvSpPr/>
          <p:nvPr/>
        </p:nvSpPr>
        <p:spPr>
          <a:xfrm>
            <a:off x="6854014" y="3039675"/>
            <a:ext cx="810600" cy="810600"/>
          </a:xfrm>
          <a:prstGeom prst="ellipse">
            <a:avLst/>
          </a:prstGeom>
          <a:solidFill>
            <a:srgbClr val="850A4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MAROON</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#840A4D</a:t>
            </a:r>
            <a:endParaRPr sz="1000">
              <a:solidFill>
                <a:srgbClr val="FFFFFF"/>
              </a:solidFill>
              <a:latin typeface="Proxima Nova"/>
              <a:ea typeface="Proxima Nova"/>
              <a:cs typeface="Proxima Nova"/>
              <a:sym typeface="Proxima Nova"/>
            </a:endParaRPr>
          </a:p>
        </p:txBody>
      </p:sp>
      <p:sp>
        <p:nvSpPr>
          <p:cNvPr id="88" name="Google Shape;88;p15"/>
          <p:cNvSpPr/>
          <p:nvPr/>
        </p:nvSpPr>
        <p:spPr>
          <a:xfrm>
            <a:off x="7793305" y="3039675"/>
            <a:ext cx="810600" cy="810600"/>
          </a:xfrm>
          <a:prstGeom prst="ellipse">
            <a:avLst/>
          </a:prstGeom>
          <a:solidFill>
            <a:srgbClr val="BCA22F"/>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OLIVE</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#BCA532</a:t>
            </a:r>
            <a:endParaRPr sz="1000">
              <a:latin typeface="Proxima Nova"/>
              <a:ea typeface="Proxima Nova"/>
              <a:cs typeface="Proxima Nova"/>
              <a:sym typeface="Proxima Nova"/>
            </a:endParaRPr>
          </a:p>
        </p:txBody>
      </p:sp>
      <p:sp>
        <p:nvSpPr>
          <p:cNvPr id="89" name="Google Shape;89;p15"/>
          <p:cNvSpPr txBox="1"/>
          <p:nvPr/>
        </p:nvSpPr>
        <p:spPr>
          <a:xfrm>
            <a:off x="457200"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(Olive). </a:t>
            </a:r>
            <a:endParaRPr sz="1000" b="1">
              <a:latin typeface="Proxima Nova"/>
              <a:ea typeface="Proxima Nova"/>
              <a:cs typeface="Proxima Nova"/>
              <a:sym typeface="Proxima Nova"/>
            </a:endParaRPr>
          </a:p>
        </p:txBody>
      </p:sp>
      <p:sp>
        <p:nvSpPr>
          <p:cNvPr id="90" name="Google Shape;90;p15"/>
          <p:cNvSpPr txBox="1"/>
          <p:nvPr/>
        </p:nvSpPr>
        <p:spPr>
          <a:xfrm>
            <a:off x="457200"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91" name="Google Shape;91;p15"/>
          <p:cNvSpPr txBox="1"/>
          <p:nvPr/>
        </p:nvSpPr>
        <p:spPr>
          <a:xfrm>
            <a:off x="3909250"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cxnSp>
        <p:nvCxnSpPr>
          <p:cNvPr id="92" name="Google Shape;92;p15"/>
          <p:cNvCxnSpPr/>
          <p:nvPr/>
        </p:nvCxnSpPr>
        <p:spPr>
          <a:xfrm>
            <a:off x="558125" y="4157175"/>
            <a:ext cx="7665000" cy="0"/>
          </a:xfrm>
          <a:prstGeom prst="straightConnector1">
            <a:avLst/>
          </a:prstGeom>
          <a:noFill/>
          <a:ln w="9525" cap="flat" cmpd="sng">
            <a:solidFill>
              <a:srgbClr val="000000"/>
            </a:solidFill>
            <a:prstDash val="solid"/>
            <a:round/>
            <a:headEnd type="none" w="med" len="med"/>
            <a:tailEnd type="triangle" w="med" len="med"/>
          </a:ln>
        </p:spPr>
      </p:cxnSp>
      <p:sp>
        <p:nvSpPr>
          <p:cNvPr id="93" name="Google Shape;93;p15"/>
          <p:cNvSpPr/>
          <p:nvPr/>
        </p:nvSpPr>
        <p:spPr>
          <a:xfrm>
            <a:off x="5914725" y="1156700"/>
            <a:ext cx="2553600" cy="1495500"/>
          </a:xfrm>
          <a:prstGeom prst="rect">
            <a:avLst/>
          </a:prstGeom>
          <a:noFill/>
          <a:ln w="19050" cap="flat" cmpd="sng">
            <a:solidFill>
              <a:srgbClr val="7DEB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p:nvPr/>
        </p:nvSpPr>
        <p:spPr>
          <a:xfrm>
            <a:off x="5963613" y="114036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95" name="Google Shape;95;p15"/>
          <p:cNvSpPr txBox="1"/>
          <p:nvPr/>
        </p:nvSpPr>
        <p:spPr>
          <a:xfrm>
            <a:off x="5963625" y="1496125"/>
            <a:ext cx="2504700" cy="107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50">
                <a:latin typeface="Proxima Nova"/>
                <a:ea typeface="Proxima Nova"/>
                <a:cs typeface="Proxima Nova"/>
                <a:sym typeface="Proxima Nova"/>
              </a:rPr>
              <a:t>Text should ONLY appear in black or white. Use this page as a guide for which text color to use against a background color </a:t>
            </a:r>
            <a:r>
              <a:rPr lang="en" sz="1050" i="1">
                <a:latin typeface="Proxima Nova"/>
                <a:ea typeface="Proxima Nova"/>
                <a:cs typeface="Proxima Nova"/>
                <a:sym typeface="Proxima Nova"/>
              </a:rPr>
              <a:t>in order to meet accessibility standards</a:t>
            </a:r>
            <a:r>
              <a:rPr lang="en" sz="1050">
                <a:latin typeface="Proxima Nova"/>
                <a:ea typeface="Proxima Nova"/>
                <a:cs typeface="Proxima Nova"/>
                <a:sym typeface="Proxima Nova"/>
              </a:rPr>
              <a:t> - i.e. </a:t>
            </a:r>
            <a:r>
              <a:rPr lang="en" sz="1050" b="1">
                <a:solidFill>
                  <a:srgbClr val="FFFFFF"/>
                </a:solidFill>
                <a:highlight>
                  <a:srgbClr val="017991"/>
                </a:highlight>
                <a:latin typeface="Proxima Nova"/>
                <a:ea typeface="Proxima Nova"/>
                <a:cs typeface="Proxima Nova"/>
                <a:sym typeface="Proxima Nova"/>
              </a:rPr>
              <a:t>white text</a:t>
            </a:r>
            <a:r>
              <a:rPr lang="en" sz="1050">
                <a:latin typeface="Proxima Nova"/>
                <a:ea typeface="Proxima Nova"/>
                <a:cs typeface="Proxima Nova"/>
                <a:sym typeface="Proxima Nova"/>
              </a:rPr>
              <a:t> on teal and </a:t>
            </a:r>
            <a:r>
              <a:rPr lang="en" sz="1050" b="1">
                <a:highlight>
                  <a:srgbClr val="FFDB00"/>
                </a:highlight>
                <a:latin typeface="Proxima Nova"/>
                <a:ea typeface="Proxima Nova"/>
                <a:cs typeface="Proxima Nova"/>
                <a:sym typeface="Proxima Nova"/>
              </a:rPr>
              <a:t>black text</a:t>
            </a:r>
            <a:r>
              <a:rPr lang="en" sz="1050">
                <a:latin typeface="Proxima Nova"/>
                <a:ea typeface="Proxima Nova"/>
                <a:cs typeface="Proxima Nova"/>
                <a:sym typeface="Proxima Nova"/>
              </a:rPr>
              <a:t> on yellow. </a:t>
            </a:r>
            <a:endParaRPr sz="1000">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 type="secHead">
  <p:cSld name="SECTION_HEADER">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457200" y="1843200"/>
            <a:ext cx="8229600" cy="16245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E41A23"/>
              </a:buClr>
              <a:buSzPts val="3000"/>
              <a:buNone/>
              <a:defRPr sz="3000">
                <a:solidFill>
                  <a:srgbClr val="E41A23"/>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cxnSp>
        <p:nvCxnSpPr>
          <p:cNvPr id="98" name="Google Shape;98;p16"/>
          <p:cNvCxnSpPr/>
          <p:nvPr/>
        </p:nvCxnSpPr>
        <p:spPr>
          <a:xfrm>
            <a:off x="1399725" y="1526350"/>
            <a:ext cx="2638200" cy="0"/>
          </a:xfrm>
          <a:prstGeom prst="straightConnector1">
            <a:avLst/>
          </a:prstGeom>
          <a:noFill/>
          <a:ln w="19050" cap="flat" cmpd="sng">
            <a:solidFill>
              <a:srgbClr val="000000"/>
            </a:solidFill>
            <a:prstDash val="solid"/>
            <a:round/>
            <a:headEnd type="none" w="med" len="med"/>
            <a:tailEnd type="none" w="med" len="med"/>
          </a:ln>
        </p:spPr>
      </p:cxnSp>
      <p:cxnSp>
        <p:nvCxnSpPr>
          <p:cNvPr id="99" name="Google Shape;99;p16"/>
          <p:cNvCxnSpPr/>
          <p:nvPr/>
        </p:nvCxnSpPr>
        <p:spPr>
          <a:xfrm>
            <a:off x="4913975" y="1526350"/>
            <a:ext cx="2638200" cy="0"/>
          </a:xfrm>
          <a:prstGeom prst="straightConnector1">
            <a:avLst/>
          </a:prstGeom>
          <a:noFill/>
          <a:ln w="19050" cap="flat" cmpd="sng">
            <a:solidFill>
              <a:srgbClr val="000000"/>
            </a:solidFill>
            <a:prstDash val="solid"/>
            <a:round/>
            <a:headEnd type="none" w="med" len="med"/>
            <a:tailEnd type="none" w="med" len="med"/>
          </a:ln>
        </p:spPr>
      </p:cxnSp>
      <p:sp>
        <p:nvSpPr>
          <p:cNvPr id="100" name="Google Shape;100;p16"/>
          <p:cNvSpPr txBox="1"/>
          <p:nvPr/>
        </p:nvSpPr>
        <p:spPr>
          <a:xfrm>
            <a:off x="4057900" y="1064950"/>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rgbClr val="017991"/>
                </a:solidFill>
                <a:latin typeface="Proxima Nova"/>
                <a:ea typeface="Proxima Nova"/>
                <a:cs typeface="Proxima Nova"/>
                <a:sym typeface="Proxima Nova"/>
              </a:rPr>
              <a:t>“</a:t>
            </a:r>
            <a:endParaRPr sz="7200">
              <a:solidFill>
                <a:srgbClr val="017991"/>
              </a:solidFill>
              <a:latin typeface="Proxima Nova"/>
              <a:ea typeface="Proxima Nova"/>
              <a:cs typeface="Proxima Nova"/>
              <a:sym typeface="Proxima Nov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or Block - Mint">
  <p:cSld name="TITLE_AND_TWO_COLUMNS_1_1">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57200" y="28037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9"/>
          <p:cNvSpPr txBox="1">
            <a:spLocks noGrp="1"/>
          </p:cNvSpPr>
          <p:nvPr>
            <p:ph type="body" idx="1"/>
          </p:nvPr>
        </p:nvSpPr>
        <p:spPr>
          <a:xfrm>
            <a:off x="564175" y="118662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4" name="Google Shape;114;p19"/>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5" name="Google Shape;115;p19"/>
          <p:cNvSpPr/>
          <p:nvPr/>
        </p:nvSpPr>
        <p:spPr>
          <a:xfrm>
            <a:off x="6315000" y="-13950"/>
            <a:ext cx="2877000" cy="5171400"/>
          </a:xfrm>
          <a:prstGeom prst="rect">
            <a:avLst/>
          </a:pr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19"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orizontal Color Block - Teal">
  <p:cSld name="TITLE_AND_TWO_COLUMNS_1_1_1_1_1">
    <p:spTree>
      <p:nvGrpSpPr>
        <p:cNvPr id="1" name="Shape 117"/>
        <p:cNvGrpSpPr/>
        <p:nvPr/>
      </p:nvGrpSpPr>
      <p:grpSpPr>
        <a:xfrm>
          <a:off x="0" y="0"/>
          <a:ext cx="0" cy="0"/>
          <a:chOff x="0" y="0"/>
          <a:chExt cx="0" cy="0"/>
        </a:xfrm>
      </p:grpSpPr>
      <p:sp>
        <p:nvSpPr>
          <p:cNvPr id="118" name="Google Shape;118;p20"/>
          <p:cNvSpPr/>
          <p:nvPr/>
        </p:nvSpPr>
        <p:spPr>
          <a:xfrm>
            <a:off x="0" y="2920950"/>
            <a:ext cx="9144000" cy="2222400"/>
          </a:xfrm>
          <a:prstGeom prst="rect">
            <a:avLst/>
          </a:prstGeom>
          <a:solidFill>
            <a:srgbClr val="01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txBox="1">
            <a:spLocks noGrp="1"/>
          </p:cNvSpPr>
          <p:nvPr>
            <p:ph type="title"/>
          </p:nvPr>
        </p:nvSpPr>
        <p:spPr>
          <a:xfrm>
            <a:off x="457200" y="28037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20"/>
          <p:cNvSpPr txBox="1">
            <a:spLocks noGrp="1"/>
          </p:cNvSpPr>
          <p:nvPr>
            <p:ph type="body" idx="1"/>
          </p:nvPr>
        </p:nvSpPr>
        <p:spPr>
          <a:xfrm>
            <a:off x="564175" y="1152475"/>
            <a:ext cx="7963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1" name="Google Shape;121;p20"/>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122" name="Google Shape;122;p20"/>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123" name="Google Shape;123;p20"/>
          <p:cNvSpPr txBox="1"/>
          <p:nvPr/>
        </p:nvSpPr>
        <p:spPr>
          <a:xfrm>
            <a:off x="455300" y="4650875"/>
            <a:ext cx="2874000" cy="41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FFFFFF"/>
                </a:solidFill>
                <a:latin typeface="Proxima Nova"/>
                <a:ea typeface="Proxima Nova"/>
                <a:cs typeface="Proxima Nova"/>
                <a:sym typeface="Proxima Nova"/>
              </a:rPr>
              <a:t>‹#›</a:t>
            </a:fld>
            <a:r>
              <a:rPr lang="en" sz="900">
                <a:solidFill>
                  <a:srgbClr val="FFFFFF"/>
                </a:solidFill>
                <a:latin typeface="Proxima Nova"/>
                <a:ea typeface="Proxima Nova"/>
                <a:cs typeface="Proxima Nova"/>
                <a:sym typeface="Proxima Nova"/>
              </a:rPr>
              <a:t> | © 2021 General Assembly</a:t>
            </a:r>
            <a:endParaRPr>
              <a:solidFill>
                <a:srgbClr val="FFFFFF"/>
              </a:solidFill>
              <a:latin typeface="Proxima Nova"/>
              <a:ea typeface="Proxima Nova"/>
              <a:cs typeface="Proxima Nova"/>
              <a:sym typeface="Proxima Nov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orizontal Color Block - Mint">
  <p:cSld name="TITLE_AND_TWO_COLUMNS_1_1_1_1_1_1">
    <p:spTree>
      <p:nvGrpSpPr>
        <p:cNvPr id="1" name="Shape 124"/>
        <p:cNvGrpSpPr/>
        <p:nvPr/>
      </p:nvGrpSpPr>
      <p:grpSpPr>
        <a:xfrm>
          <a:off x="0" y="0"/>
          <a:ext cx="0" cy="0"/>
          <a:chOff x="0" y="0"/>
          <a:chExt cx="0" cy="0"/>
        </a:xfrm>
      </p:grpSpPr>
      <p:sp>
        <p:nvSpPr>
          <p:cNvPr id="125" name="Google Shape;125;p21"/>
          <p:cNvSpPr/>
          <p:nvPr/>
        </p:nvSpPr>
        <p:spPr>
          <a:xfrm>
            <a:off x="0" y="2921025"/>
            <a:ext cx="9144000" cy="2222400"/>
          </a:xfrm>
          <a:prstGeom prst="rect">
            <a:avLst/>
          </a:pr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txBox="1">
            <a:spLocks noGrp="1"/>
          </p:cNvSpPr>
          <p:nvPr>
            <p:ph type="title"/>
          </p:nvPr>
        </p:nvSpPr>
        <p:spPr>
          <a:xfrm>
            <a:off x="457200" y="28037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21"/>
          <p:cNvSpPr txBox="1">
            <a:spLocks noGrp="1"/>
          </p:cNvSpPr>
          <p:nvPr>
            <p:ph type="body" idx="1"/>
          </p:nvPr>
        </p:nvSpPr>
        <p:spPr>
          <a:xfrm>
            <a:off x="564175" y="1152475"/>
            <a:ext cx="8122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8" name="Google Shape;128;p21"/>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129" name="Google Shape;129;p21"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30" name="Google Shape;130;p21"/>
          <p:cNvSpPr txBox="1"/>
          <p:nvPr/>
        </p:nvSpPr>
        <p:spPr>
          <a:xfrm>
            <a:off x="455300" y="4650875"/>
            <a:ext cx="2874000" cy="41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chemeClr val="dk1"/>
                </a:solidFill>
                <a:latin typeface="Proxima Nova"/>
                <a:ea typeface="Proxima Nova"/>
                <a:cs typeface="Proxima Nova"/>
                <a:sym typeface="Proxima Nova"/>
              </a:rPr>
              <a:t>‹#›</a:t>
            </a:fld>
            <a:r>
              <a:rPr lang="en" sz="900">
                <a:solidFill>
                  <a:schemeClr val="dk1"/>
                </a:solidFill>
                <a:latin typeface="Proxima Nova"/>
                <a:ea typeface="Proxima Nova"/>
                <a:cs typeface="Proxima Nova"/>
                <a:sym typeface="Proxima Nova"/>
              </a:rPr>
              <a:t> | © 2021 General Assembly</a:t>
            </a:r>
            <a:endParaRPr>
              <a:latin typeface="Proxima Nova"/>
              <a:ea typeface="Proxima Nova"/>
              <a:cs typeface="Proxima Nova"/>
              <a:sym typeface="Proxima Nov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457200" y="28037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3" name="Google Shape;133;p22"/>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plit Layout with Text Block - Light Teal">
  <p:cSld name="SECTION_TITLE_AND_DESCRIPTION">
    <p:spTree>
      <p:nvGrpSpPr>
        <p:cNvPr id="1"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txBox="1">
            <a:spLocks noGrp="1"/>
          </p:cNvSpPr>
          <p:nvPr>
            <p:ph type="title"/>
          </p:nvPr>
        </p:nvSpPr>
        <p:spPr>
          <a:xfrm>
            <a:off x="473700" y="280375"/>
            <a:ext cx="3837000" cy="15393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37" name="Google Shape;137;p23"/>
          <p:cNvSpPr txBox="1">
            <a:spLocks noGrp="1"/>
          </p:cNvSpPr>
          <p:nvPr>
            <p:ph type="body" idx="1"/>
          </p:nvPr>
        </p:nvSpPr>
        <p:spPr>
          <a:xfrm>
            <a:off x="4939500" y="457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38" name="Google Shape;138;p23"/>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139" name="Google Shape;139;p23"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plit Layout with Text Block - Dark Grey">
  <p:cSld name="SECTION_TITLE_AND_DESCRIPTION_1">
    <p:spTree>
      <p:nvGrpSpPr>
        <p:cNvPr id="1" name="Shape 140"/>
        <p:cNvGrpSpPr/>
        <p:nvPr/>
      </p:nvGrpSpPr>
      <p:grpSpPr>
        <a:xfrm>
          <a:off x="0" y="0"/>
          <a:ext cx="0" cy="0"/>
          <a:chOff x="0" y="0"/>
          <a:chExt cx="0" cy="0"/>
        </a:xfrm>
      </p:grpSpPr>
      <p:sp>
        <p:nvSpPr>
          <p:cNvPr id="141" name="Google Shape;141;p24"/>
          <p:cNvSpPr/>
          <p:nvPr/>
        </p:nvSpPr>
        <p:spPr>
          <a:xfrm>
            <a:off x="4572000" y="-125"/>
            <a:ext cx="4572000" cy="5143500"/>
          </a:xfrm>
          <a:prstGeom prst="rect">
            <a:avLst/>
          </a:pr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txBox="1">
            <a:spLocks noGrp="1"/>
          </p:cNvSpPr>
          <p:nvPr>
            <p:ph type="title"/>
          </p:nvPr>
        </p:nvSpPr>
        <p:spPr>
          <a:xfrm>
            <a:off x="473700" y="280375"/>
            <a:ext cx="3837000" cy="15393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3" name="Google Shape;143;p24"/>
          <p:cNvSpPr txBox="1">
            <a:spLocks noGrp="1"/>
          </p:cNvSpPr>
          <p:nvPr>
            <p:ph type="body" idx="1"/>
          </p:nvPr>
        </p:nvSpPr>
        <p:spPr>
          <a:xfrm>
            <a:off x="4939500" y="457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44" name="Google Shape;144;p24"/>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145" name="Google Shape;145;p24"/>
          <p:cNvPicPr preferRelativeResize="0"/>
          <p:nvPr/>
        </p:nvPicPr>
        <p:blipFill>
          <a:blip r:embed="rId2">
            <a:alphaModFix/>
          </a:blip>
          <a:stretch>
            <a:fillRect/>
          </a:stretch>
        </p:blipFill>
        <p:spPr>
          <a:xfrm>
            <a:off x="8242412" y="4573175"/>
            <a:ext cx="572726" cy="5726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lt">
  <p:cSld name="TITLE_4">
    <p:spTree>
      <p:nvGrpSpPr>
        <p:cNvPr id="1" name="Shape 16"/>
        <p:cNvGrpSpPr/>
        <p:nvPr/>
      </p:nvGrpSpPr>
      <p:grpSpPr>
        <a:xfrm>
          <a:off x="0" y="0"/>
          <a:ext cx="0" cy="0"/>
          <a:chOff x="0" y="0"/>
          <a:chExt cx="0" cy="0"/>
        </a:xfrm>
      </p:grpSpPr>
      <p:sp>
        <p:nvSpPr>
          <p:cNvPr id="17" name="Google Shape;17;p3"/>
          <p:cNvSpPr/>
          <p:nvPr/>
        </p:nvSpPr>
        <p:spPr>
          <a:xfrm>
            <a:off x="0" y="0"/>
            <a:ext cx="9144000" cy="5154000"/>
          </a:xfrm>
          <a:prstGeom prst="rect">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ctrTitle"/>
          </p:nvPr>
        </p:nvSpPr>
        <p:spPr>
          <a:xfrm>
            <a:off x="457200" y="1993850"/>
            <a:ext cx="6533700" cy="1515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pic>
        <p:nvPicPr>
          <p:cNvPr id="19" name="Google Shape;19;p3"/>
          <p:cNvPicPr preferRelativeResize="0"/>
          <p:nvPr/>
        </p:nvPicPr>
        <p:blipFill>
          <a:blip r:embed="rId2">
            <a:alphaModFix/>
          </a:blip>
          <a:stretch>
            <a:fillRect/>
          </a:stretch>
        </p:blipFill>
        <p:spPr>
          <a:xfrm>
            <a:off x="6051849" y="4497576"/>
            <a:ext cx="2675924" cy="504775"/>
          </a:xfrm>
          <a:prstGeom prst="rect">
            <a:avLst/>
          </a:prstGeom>
          <a:noFill/>
          <a:ln>
            <a:noFill/>
          </a:ln>
        </p:spPr>
      </p:pic>
      <p:sp>
        <p:nvSpPr>
          <p:cNvPr id="20" name="Google Shape;20;p3"/>
          <p:cNvSpPr txBox="1">
            <a:spLocks noGrp="1"/>
          </p:cNvSpPr>
          <p:nvPr>
            <p:ph type="ctrTitle" idx="2"/>
          </p:nvPr>
        </p:nvSpPr>
        <p:spPr>
          <a:xfrm>
            <a:off x="495450" y="1384625"/>
            <a:ext cx="8270700" cy="542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b="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21" name="Google Shape;21;p3"/>
          <p:cNvSpPr/>
          <p:nvPr/>
        </p:nvSpPr>
        <p:spPr>
          <a:xfrm>
            <a:off x="587675" y="1844232"/>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6"/>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losing Slide">
  <p:cSld name="CUSTOM_2">
    <p:spTree>
      <p:nvGrpSpPr>
        <p:cNvPr id="1" name="Shape 152"/>
        <p:cNvGrpSpPr/>
        <p:nvPr/>
      </p:nvGrpSpPr>
      <p:grpSpPr>
        <a:xfrm>
          <a:off x="0" y="0"/>
          <a:ext cx="0" cy="0"/>
          <a:chOff x="0" y="0"/>
          <a:chExt cx="0" cy="0"/>
        </a:xfrm>
      </p:grpSpPr>
      <p:sp>
        <p:nvSpPr>
          <p:cNvPr id="153" name="Google Shape;153;p27"/>
          <p:cNvSpPr/>
          <p:nvPr/>
        </p:nvSpPr>
        <p:spPr>
          <a:xfrm>
            <a:off x="0" y="0"/>
            <a:ext cx="9144000" cy="5154000"/>
          </a:xfrm>
          <a:prstGeom prst="rect">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564450" y="2678475"/>
            <a:ext cx="8043300" cy="360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highlight>
                <a:srgbClr val="FFFFFF"/>
              </a:highlight>
            </a:endParaRPr>
          </a:p>
        </p:txBody>
      </p:sp>
      <p:sp>
        <p:nvSpPr>
          <p:cNvPr id="155" name="Google Shape;155;p27"/>
          <p:cNvSpPr txBox="1">
            <a:spLocks noGrp="1"/>
          </p:cNvSpPr>
          <p:nvPr>
            <p:ph type="title"/>
          </p:nvPr>
        </p:nvSpPr>
        <p:spPr>
          <a:xfrm>
            <a:off x="474275" y="1957575"/>
            <a:ext cx="8043300" cy="720900"/>
          </a:xfrm>
          <a:prstGeom prst="rect">
            <a:avLst/>
          </a:prstGeom>
        </p:spPr>
        <p:txBody>
          <a:bodyPr spcFirstLastPara="1" wrap="square" lIns="91425" tIns="91425" rIns="91425" bIns="91425" anchor="t" anchorCtr="0">
            <a:noAutofit/>
          </a:bodyPr>
          <a:lstStyle>
            <a:lvl1pPr lvl="0">
              <a:spcBef>
                <a:spcPts val="0"/>
              </a:spcBef>
              <a:spcAft>
                <a:spcPts val="0"/>
              </a:spcAft>
              <a:buNone/>
              <a:defRPr sz="3000" b="0">
                <a:solidFill>
                  <a:srgbClr val="FFFFFF"/>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pic>
        <p:nvPicPr>
          <p:cNvPr id="156" name="Google Shape;156;p27"/>
          <p:cNvPicPr preferRelativeResize="0"/>
          <p:nvPr/>
        </p:nvPicPr>
        <p:blipFill>
          <a:blip r:embed="rId2">
            <a:alphaModFix/>
          </a:blip>
          <a:stretch>
            <a:fillRect/>
          </a:stretch>
        </p:blipFill>
        <p:spPr>
          <a:xfrm>
            <a:off x="474275" y="2810250"/>
            <a:ext cx="2162237" cy="4078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losing - Cog">
  <p:cSld name="CUSTOM_3">
    <p:spTree>
      <p:nvGrpSpPr>
        <p:cNvPr id="1" name="Shape 157"/>
        <p:cNvGrpSpPr/>
        <p:nvPr/>
      </p:nvGrpSpPr>
      <p:grpSpPr>
        <a:xfrm>
          <a:off x="0" y="0"/>
          <a:ext cx="0" cy="0"/>
          <a:chOff x="0" y="0"/>
          <a:chExt cx="0" cy="0"/>
        </a:xfrm>
      </p:grpSpPr>
      <p:sp>
        <p:nvSpPr>
          <p:cNvPr id="158" name="Google Shape;158;p28"/>
          <p:cNvSpPr/>
          <p:nvPr/>
        </p:nvSpPr>
        <p:spPr>
          <a:xfrm>
            <a:off x="0" y="0"/>
            <a:ext cx="9144000" cy="5154000"/>
          </a:xfrm>
          <a:prstGeom prst="rect">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9" name="Google Shape;159;p28"/>
          <p:cNvPicPr preferRelativeResize="0"/>
          <p:nvPr/>
        </p:nvPicPr>
        <p:blipFill>
          <a:blip r:embed="rId2">
            <a:alphaModFix/>
          </a:blip>
          <a:stretch>
            <a:fillRect/>
          </a:stretch>
        </p:blipFill>
        <p:spPr>
          <a:xfrm>
            <a:off x="3704475" y="1704225"/>
            <a:ext cx="1735050" cy="17350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 Basic: Title + Text">
  <p:cSld name="CUSTOM_1_1">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11700" y="2236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62" name="Google Shape;162;p29"/>
          <p:cNvSpPr txBox="1">
            <a:spLocks noGrp="1"/>
          </p:cNvSpPr>
          <p:nvPr>
            <p:ph type="body" idx="1"/>
          </p:nvPr>
        </p:nvSpPr>
        <p:spPr>
          <a:xfrm>
            <a:off x="330600" y="1249850"/>
            <a:ext cx="8345700" cy="29433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63" name="Google Shape;163;p29"/>
          <p:cNvSpPr txBox="1">
            <a:spLocks noGrp="1"/>
          </p:cNvSpPr>
          <p:nvPr>
            <p:ph type="sldNum" idx="12"/>
          </p:nvPr>
        </p:nvSpPr>
        <p:spPr>
          <a:xfrm>
            <a:off x="140850" y="4662725"/>
            <a:ext cx="2021700" cy="393600"/>
          </a:xfrm>
          <a:prstGeom prst="rect">
            <a:avLst/>
          </a:prstGeom>
          <a:noFill/>
          <a:ln>
            <a:noFill/>
          </a:ln>
        </p:spPr>
        <p:txBody>
          <a:bodyPr spcFirstLastPara="1" wrap="square" lIns="64325" tIns="64325" rIns="64325" bIns="643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 Basic: Title + Text 10">
  <p:cSld name="CUSTOM_1_11">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66" name="Google Shape;166;p30"/>
          <p:cNvSpPr txBox="1">
            <a:spLocks noGrp="1"/>
          </p:cNvSpPr>
          <p:nvPr>
            <p:ph type="body" idx="1"/>
          </p:nvPr>
        </p:nvSpPr>
        <p:spPr>
          <a:xfrm>
            <a:off x="457200" y="1249850"/>
            <a:ext cx="8219100" cy="29433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67" name="Google Shape;167;p30"/>
          <p:cNvSpPr txBox="1">
            <a:spLocks noGrp="1"/>
          </p:cNvSpPr>
          <p:nvPr>
            <p:ph type="sldNum" idx="12"/>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l" rtl="0">
              <a:spcBef>
                <a:spcPts val="0"/>
              </a:spcBef>
              <a:spcAft>
                <a:spcPts val="0"/>
              </a:spcAft>
              <a:buNone/>
            </a:pPr>
            <a:fld id="{00000000-1234-1234-1234-123412341234}" type="slidenum">
              <a:rPr lang="en"/>
              <a:t>‹#›</a:t>
            </a:fld>
            <a:r>
              <a:rPr lang="en"/>
              <a:t> | © </a:t>
            </a:r>
            <a:r>
              <a:rPr lang="en">
                <a:solidFill>
                  <a:srgbClr val="000000"/>
                </a:solidFill>
              </a:rPr>
              <a:t>2019</a:t>
            </a:r>
            <a:r>
              <a:rPr lang="en"/>
              <a:t> General Assembly</a:t>
            </a:r>
            <a:endParaRPr>
              <a:solidFill>
                <a:srgbClr val="000000"/>
              </a:solidFill>
            </a:endParaRPr>
          </a:p>
        </p:txBody>
      </p:sp>
      <p:sp>
        <p:nvSpPr>
          <p:cNvPr id="168" name="Google Shape;168;p3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ody Copy 2 1">
  <p:cSld name="TITLE_AND_BODY_6_1">
    <p:spTree>
      <p:nvGrpSpPr>
        <p:cNvPr id="1" name="Shape 169"/>
        <p:cNvGrpSpPr/>
        <p:nvPr/>
      </p:nvGrpSpPr>
      <p:grpSpPr>
        <a:xfrm>
          <a:off x="0" y="0"/>
          <a:ext cx="0" cy="0"/>
          <a:chOff x="0" y="0"/>
          <a:chExt cx="0" cy="0"/>
        </a:xfrm>
      </p:grpSpPr>
      <p:cxnSp>
        <p:nvCxnSpPr>
          <p:cNvPr id="170" name="Google Shape;170;p31"/>
          <p:cNvCxnSpPr/>
          <p:nvPr/>
        </p:nvCxnSpPr>
        <p:spPr>
          <a:xfrm>
            <a:off x="368200" y="4736806"/>
            <a:ext cx="8311800" cy="0"/>
          </a:xfrm>
          <a:prstGeom prst="straightConnector1">
            <a:avLst/>
          </a:prstGeom>
          <a:noFill/>
          <a:ln w="9525" cap="flat" cmpd="sng">
            <a:solidFill>
              <a:srgbClr val="000000"/>
            </a:solidFill>
            <a:prstDash val="solid"/>
            <a:round/>
            <a:headEnd type="none" w="med" len="med"/>
            <a:tailEnd type="none" w="med" len="med"/>
          </a:ln>
        </p:spPr>
      </p:cxnSp>
      <p:sp>
        <p:nvSpPr>
          <p:cNvPr id="171" name="Google Shape;171;p31"/>
          <p:cNvSpPr txBox="1">
            <a:spLocks noGrp="1"/>
          </p:cNvSpPr>
          <p:nvPr>
            <p:ph type="subTitle" idx="1"/>
          </p:nvPr>
        </p:nvSpPr>
        <p:spPr>
          <a:xfrm>
            <a:off x="320350" y="170000"/>
            <a:ext cx="8359500" cy="45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pic>
        <p:nvPicPr>
          <p:cNvPr id="172" name="Google Shape;172;p31" descr="logo-wordmark-black.png"/>
          <p:cNvPicPr preferRelativeResize="0"/>
          <p:nvPr/>
        </p:nvPicPr>
        <p:blipFill rotWithShape="1">
          <a:blip r:embed="rId2">
            <a:alphaModFix/>
          </a:blip>
          <a:srcRect r="85797"/>
          <a:stretch/>
        </p:blipFill>
        <p:spPr>
          <a:xfrm>
            <a:off x="359001" y="4833275"/>
            <a:ext cx="245600" cy="208400"/>
          </a:xfrm>
          <a:prstGeom prst="rect">
            <a:avLst/>
          </a:prstGeom>
          <a:noFill/>
          <a:ln>
            <a:noFill/>
          </a:ln>
        </p:spPr>
      </p:pic>
      <p:sp>
        <p:nvSpPr>
          <p:cNvPr id="173" name="Google Shape;173;p31"/>
          <p:cNvSpPr txBox="1">
            <a:spLocks noGrp="1"/>
          </p:cNvSpPr>
          <p:nvPr>
            <p:ph type="body" idx="2"/>
          </p:nvPr>
        </p:nvSpPr>
        <p:spPr>
          <a:xfrm>
            <a:off x="348700" y="801529"/>
            <a:ext cx="6353700" cy="2622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Arial"/>
              <a:buChar char="●"/>
              <a:defRPr>
                <a:latin typeface="Arial"/>
                <a:ea typeface="Arial"/>
                <a:cs typeface="Arial"/>
                <a:sym typeface="Arial"/>
              </a:defRPr>
            </a:lvl1pPr>
            <a:lvl2pPr marL="914400" lvl="1" indent="-330200" rtl="0">
              <a:spcBef>
                <a:spcPts val="1600"/>
              </a:spcBef>
              <a:spcAft>
                <a:spcPts val="0"/>
              </a:spcAft>
              <a:buSzPts val="1600"/>
              <a:buFont typeface="Arial"/>
              <a:buChar char="○"/>
              <a:defRPr sz="1600">
                <a:latin typeface="Arial"/>
                <a:ea typeface="Arial"/>
                <a:cs typeface="Arial"/>
                <a:sym typeface="Arial"/>
              </a:defRPr>
            </a:lvl2pPr>
            <a:lvl3pPr marL="1371600" lvl="2" indent="-330200" rtl="0">
              <a:spcBef>
                <a:spcPts val="1600"/>
              </a:spcBef>
              <a:spcAft>
                <a:spcPts val="0"/>
              </a:spcAft>
              <a:buSzPts val="1600"/>
              <a:buFont typeface="Arial"/>
              <a:buChar char="■"/>
              <a:defRPr sz="1600">
                <a:latin typeface="Arial"/>
                <a:ea typeface="Arial"/>
                <a:cs typeface="Arial"/>
                <a:sym typeface="Arial"/>
              </a:defRPr>
            </a:lvl3pPr>
            <a:lvl4pPr marL="1828800" lvl="3" indent="-330200" rtl="0">
              <a:spcBef>
                <a:spcPts val="1600"/>
              </a:spcBef>
              <a:spcAft>
                <a:spcPts val="0"/>
              </a:spcAft>
              <a:buSzPts val="1600"/>
              <a:buFont typeface="Arial"/>
              <a:buChar char="●"/>
              <a:defRPr sz="1600">
                <a:latin typeface="Arial"/>
                <a:ea typeface="Arial"/>
                <a:cs typeface="Arial"/>
                <a:sym typeface="Arial"/>
              </a:defRPr>
            </a:lvl4pPr>
            <a:lvl5pPr marL="2286000" lvl="4" indent="-330200" rtl="0">
              <a:spcBef>
                <a:spcPts val="1600"/>
              </a:spcBef>
              <a:spcAft>
                <a:spcPts val="0"/>
              </a:spcAft>
              <a:buSzPts val="1600"/>
              <a:buFont typeface="Arial"/>
              <a:buChar char="○"/>
              <a:defRPr sz="1600">
                <a:latin typeface="Arial"/>
                <a:ea typeface="Arial"/>
                <a:cs typeface="Arial"/>
                <a:sym typeface="Arial"/>
              </a:defRPr>
            </a:lvl5pPr>
            <a:lvl6pPr marL="2743200" lvl="5" indent="-330200" rtl="0">
              <a:spcBef>
                <a:spcPts val="1600"/>
              </a:spcBef>
              <a:spcAft>
                <a:spcPts val="0"/>
              </a:spcAft>
              <a:buSzPts val="1600"/>
              <a:buFont typeface="Arial"/>
              <a:buChar char="■"/>
              <a:defRPr sz="1600">
                <a:latin typeface="Arial"/>
                <a:ea typeface="Arial"/>
                <a:cs typeface="Arial"/>
                <a:sym typeface="Arial"/>
              </a:defRPr>
            </a:lvl6pPr>
            <a:lvl7pPr marL="3200400" lvl="6" indent="-330200" rtl="0">
              <a:spcBef>
                <a:spcPts val="1600"/>
              </a:spcBef>
              <a:spcAft>
                <a:spcPts val="0"/>
              </a:spcAft>
              <a:buSzPts val="1600"/>
              <a:buFont typeface="Arial"/>
              <a:buChar char="●"/>
              <a:defRPr sz="1600">
                <a:latin typeface="Arial"/>
                <a:ea typeface="Arial"/>
                <a:cs typeface="Arial"/>
                <a:sym typeface="Arial"/>
              </a:defRPr>
            </a:lvl7pPr>
            <a:lvl8pPr marL="3657600" lvl="7" indent="-330200" rtl="0">
              <a:spcBef>
                <a:spcPts val="1600"/>
              </a:spcBef>
              <a:spcAft>
                <a:spcPts val="0"/>
              </a:spcAft>
              <a:buSzPts val="1600"/>
              <a:buFont typeface="Arial"/>
              <a:buChar char="○"/>
              <a:defRPr sz="1600">
                <a:latin typeface="Arial"/>
                <a:ea typeface="Arial"/>
                <a:cs typeface="Arial"/>
                <a:sym typeface="Arial"/>
              </a:defRPr>
            </a:lvl8pPr>
            <a:lvl9pPr marL="4114800" lvl="8" indent="-330200" rtl="0">
              <a:spcBef>
                <a:spcPts val="1600"/>
              </a:spcBef>
              <a:spcAft>
                <a:spcPts val="1600"/>
              </a:spcAft>
              <a:buSzPts val="1600"/>
              <a:buFont typeface="Arial"/>
              <a:buChar char="■"/>
              <a:defRPr sz="1600">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 Basic: Title + Text 1">
  <p:cSld name="CUSTOM_1_12">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76" name="Google Shape;176;p32"/>
          <p:cNvSpPr txBox="1">
            <a:spLocks noGrp="1"/>
          </p:cNvSpPr>
          <p:nvPr>
            <p:ph type="sldNum" idx="12"/>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l" rtl="0">
              <a:spcBef>
                <a:spcPts val="0"/>
              </a:spcBef>
              <a:spcAft>
                <a:spcPts val="0"/>
              </a:spcAft>
              <a:buNone/>
            </a:pPr>
            <a:fld id="{00000000-1234-1234-1234-123412341234}" type="slidenum">
              <a:rPr lang="en"/>
              <a:t>‹#›</a:t>
            </a:fld>
            <a:r>
              <a:rPr lang="en"/>
              <a:t> | © 201</a:t>
            </a:r>
            <a:r>
              <a:rPr lang="en">
                <a:solidFill>
                  <a:srgbClr val="000000"/>
                </a:solidFill>
              </a:rPr>
              <a:t>9</a:t>
            </a:r>
            <a:r>
              <a:rPr lang="en"/>
              <a:t> General Assembly</a:t>
            </a:r>
            <a:endParaRPr>
              <a:solidFill>
                <a:srgbClr val="000000"/>
              </a:solidFill>
            </a:endParaRPr>
          </a:p>
        </p:txBody>
      </p:sp>
      <p:sp>
        <p:nvSpPr>
          <p:cNvPr id="177" name="Google Shape;177;p32"/>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78" name="Google Shape;178;p3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9" name="Google Shape;179;p32"/>
          <p:cNvSpPr txBox="1">
            <a:spLocks noGrp="1"/>
          </p:cNvSpPr>
          <p:nvPr>
            <p:ph type="body" idx="2"/>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160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160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160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160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160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160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160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1600"/>
              </a:spcBef>
              <a:spcAft>
                <a:spcPts val="160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Agenda copy 2">
  <p:cSld name="Agenda copy 2">
    <p:bg>
      <p:bgPr>
        <a:solidFill>
          <a:srgbClr val="FFFFFF"/>
        </a:solidFill>
        <a:effectLst/>
      </p:bgPr>
    </p:bg>
    <p:spTree>
      <p:nvGrpSpPr>
        <p:cNvPr id="1" name="Shape 180"/>
        <p:cNvGrpSpPr/>
        <p:nvPr/>
      </p:nvGrpSpPr>
      <p:grpSpPr>
        <a:xfrm>
          <a:off x="0" y="0"/>
          <a:ext cx="0" cy="0"/>
          <a:chOff x="0" y="0"/>
          <a:chExt cx="0" cy="0"/>
        </a:xfrm>
      </p:grpSpPr>
      <p:cxnSp>
        <p:nvCxnSpPr>
          <p:cNvPr id="181" name="Google Shape;181;p33"/>
          <p:cNvCxnSpPr/>
          <p:nvPr/>
        </p:nvCxnSpPr>
        <p:spPr>
          <a:xfrm>
            <a:off x="446503" y="476767"/>
            <a:ext cx="8250900" cy="1500"/>
          </a:xfrm>
          <a:prstGeom prst="straightConnector1">
            <a:avLst/>
          </a:prstGeom>
          <a:noFill/>
          <a:ln w="9525" cap="flat" cmpd="sng">
            <a:solidFill>
              <a:srgbClr val="000000"/>
            </a:solidFill>
            <a:prstDash val="solid"/>
            <a:miter lim="8000"/>
            <a:headEnd type="none" w="sm" len="sm"/>
            <a:tailEnd type="none" w="sm" len="sm"/>
          </a:ln>
        </p:spPr>
      </p:cxnSp>
      <p:cxnSp>
        <p:nvCxnSpPr>
          <p:cNvPr id="182" name="Google Shape;182;p33"/>
          <p:cNvCxnSpPr/>
          <p:nvPr/>
        </p:nvCxnSpPr>
        <p:spPr>
          <a:xfrm>
            <a:off x="446503" y="888310"/>
            <a:ext cx="8250900" cy="1500"/>
          </a:xfrm>
          <a:prstGeom prst="straightConnector1">
            <a:avLst/>
          </a:prstGeom>
          <a:noFill/>
          <a:ln w="9525" cap="flat" cmpd="sng">
            <a:solidFill>
              <a:srgbClr val="000000"/>
            </a:solidFill>
            <a:prstDash val="solid"/>
            <a:miter lim="8000"/>
            <a:headEnd type="none" w="sm" len="sm"/>
            <a:tailEnd type="none" w="sm" len="sm"/>
          </a:ln>
        </p:spPr>
      </p:cxnSp>
      <p:sp>
        <p:nvSpPr>
          <p:cNvPr id="183" name="Google Shape;183;p33"/>
          <p:cNvSpPr txBox="1">
            <a:spLocks noGrp="1"/>
          </p:cNvSpPr>
          <p:nvPr>
            <p:ph type="sldNum" idx="12"/>
          </p:nvPr>
        </p:nvSpPr>
        <p:spPr>
          <a:xfrm>
            <a:off x="8443053" y="525531"/>
            <a:ext cx="257700" cy="2907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sz="14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 Basic: Title + Text 2">
  <p:cSld name="CUSTOM_1_13">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86" name="Google Shape;186;p34"/>
          <p:cNvSpPr txBox="1">
            <a:spLocks noGrp="1"/>
          </p:cNvSpPr>
          <p:nvPr>
            <p:ph type="body" idx="1"/>
          </p:nvPr>
        </p:nvSpPr>
        <p:spPr>
          <a:xfrm>
            <a:off x="457200" y="1249850"/>
            <a:ext cx="8219100" cy="29433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87" name="Google Shape;187;p34"/>
          <p:cNvSpPr txBox="1">
            <a:spLocks noGrp="1"/>
          </p:cNvSpPr>
          <p:nvPr>
            <p:ph type="sldNum" idx="12"/>
          </p:nvPr>
        </p:nvSpPr>
        <p:spPr>
          <a:xfrm>
            <a:off x="457200" y="4662725"/>
            <a:ext cx="2860500" cy="393600"/>
          </a:xfrm>
          <a:prstGeom prst="rect">
            <a:avLst/>
          </a:prstGeom>
          <a:noFill/>
          <a:ln>
            <a:noFill/>
          </a:ln>
        </p:spPr>
        <p:txBody>
          <a:bodyPr spcFirstLastPara="1" wrap="square" lIns="64325" tIns="64325" rIns="64325" bIns="64325" anchor="ctr" anchorCtr="0">
            <a:noAutofit/>
          </a:bodyPr>
          <a:lstStyle>
            <a:lvl1pPr lvl="0" rtl="0">
              <a:buNone/>
              <a:defRPr sz="1000">
                <a:solidFill>
                  <a:schemeClr val="dk1"/>
                </a:solidFill>
              </a:defRPr>
            </a:lvl1pPr>
            <a:lvl2pPr lvl="1" rtl="0">
              <a:buNone/>
              <a:defRPr sz="1000">
                <a:solidFill>
                  <a:schemeClr val="dk1"/>
                </a:solidFill>
              </a:defRPr>
            </a:lvl2pPr>
            <a:lvl3pPr lvl="2" rtl="0">
              <a:buNone/>
              <a:defRPr sz="1000">
                <a:solidFill>
                  <a:schemeClr val="dk1"/>
                </a:solidFill>
              </a:defRPr>
            </a:lvl3pPr>
            <a:lvl4pPr lvl="3" rtl="0">
              <a:buNone/>
              <a:defRPr sz="1000">
                <a:solidFill>
                  <a:schemeClr val="dk1"/>
                </a:solidFill>
              </a:defRPr>
            </a:lvl4pPr>
            <a:lvl5pPr lvl="4" rtl="0">
              <a:buNone/>
              <a:defRPr sz="1000">
                <a:solidFill>
                  <a:schemeClr val="dk1"/>
                </a:solidFill>
              </a:defRPr>
            </a:lvl5pPr>
            <a:lvl6pPr lvl="5" rtl="0">
              <a:buNone/>
              <a:defRPr sz="1000">
                <a:solidFill>
                  <a:schemeClr val="dk1"/>
                </a:solidFill>
              </a:defRPr>
            </a:lvl6pPr>
            <a:lvl7pPr lvl="6" rtl="0">
              <a:buNone/>
              <a:defRPr sz="1000">
                <a:solidFill>
                  <a:schemeClr val="dk1"/>
                </a:solidFill>
              </a:defRPr>
            </a:lvl7pPr>
            <a:lvl8pPr lvl="7" rtl="0">
              <a:buNone/>
              <a:defRPr sz="1000">
                <a:solidFill>
                  <a:schemeClr val="dk1"/>
                </a:solidFill>
              </a:defRPr>
            </a:lvl8pPr>
            <a:lvl9pPr lvl="8" rtl="0">
              <a:buNone/>
              <a:defRPr sz="1000">
                <a:solidFill>
                  <a:schemeClr val="dk1"/>
                </a:solidFill>
              </a:defRPr>
            </a:lvl9pPr>
          </a:lstStyle>
          <a:p>
            <a:pPr marL="0" lvl="0" indent="0" algn="l" rtl="0">
              <a:spcBef>
                <a:spcPts val="0"/>
              </a:spcBef>
              <a:spcAft>
                <a:spcPts val="0"/>
              </a:spcAft>
              <a:buNone/>
            </a:pPr>
            <a:fld id="{00000000-1234-1234-1234-123412341234}" type="slidenum">
              <a:rPr lang="en"/>
              <a:t>‹#›</a:t>
            </a:fld>
            <a:r>
              <a:rPr lang="en"/>
              <a:t> | © 2018 General Assembly</a:t>
            </a:r>
            <a:endParaRPr>
              <a:solidFill>
                <a:srgbClr val="000000"/>
              </a:solidFill>
            </a:endParaRPr>
          </a:p>
        </p:txBody>
      </p:sp>
      <p:sp>
        <p:nvSpPr>
          <p:cNvPr id="188" name="Google Shape;188;p34"/>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 Basic: Title + Text 3">
  <p:cSld name="CUSTOM_1_14">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311700" y="22367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600"/>
              <a:buFont typeface="Proxima Nova"/>
              <a:buNone/>
              <a:defRPr sz="24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9pPr>
          </a:lstStyle>
          <a:p>
            <a:endParaRPr/>
          </a:p>
        </p:txBody>
      </p:sp>
      <p:sp>
        <p:nvSpPr>
          <p:cNvPr id="191" name="Google Shape;191;p35"/>
          <p:cNvSpPr txBox="1">
            <a:spLocks noGrp="1"/>
          </p:cNvSpPr>
          <p:nvPr>
            <p:ph type="body" idx="1"/>
          </p:nvPr>
        </p:nvSpPr>
        <p:spPr>
          <a:xfrm>
            <a:off x="330600" y="1249850"/>
            <a:ext cx="8345700" cy="29433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sp>
        <p:nvSpPr>
          <p:cNvPr id="192" name="Google Shape;192;p35"/>
          <p:cNvSpPr txBox="1">
            <a:spLocks noGrp="1"/>
          </p:cNvSpPr>
          <p:nvPr>
            <p:ph type="sldNum" idx="12"/>
          </p:nvPr>
        </p:nvSpPr>
        <p:spPr>
          <a:xfrm>
            <a:off x="140850" y="4662725"/>
            <a:ext cx="2021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2pPr>
            <a:lvl3pPr marL="0" marR="0" lvl="2"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3pPr>
            <a:lvl4pPr marL="0" marR="0" lvl="3"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4pPr>
            <a:lvl5pPr marL="0" marR="0" lvl="4"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5pPr>
            <a:lvl6pPr marL="0" marR="0" lvl="5"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6pPr>
            <a:lvl7pPr marL="0" marR="0" lvl="6"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7pPr>
            <a:lvl8pPr marL="0" marR="0" lvl="7"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8pPr>
            <a:lvl9pPr marL="0" marR="0" lvl="8"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a:t>
            </a:r>
            <a:r>
              <a:rPr lang="en" sz="1400">
                <a:latin typeface="Arial"/>
                <a:ea typeface="Arial"/>
                <a:cs typeface="Arial"/>
                <a:sym typeface="Arial"/>
              </a:rPr>
              <a:t>2021</a:t>
            </a:r>
            <a:r>
              <a:rPr lang="en"/>
              <a:t>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Slide 1">
  <p:cSld name="TITLE_1">
    <p:spTree>
      <p:nvGrpSpPr>
        <p:cNvPr id="1" name="Shape 34"/>
        <p:cNvGrpSpPr/>
        <p:nvPr/>
      </p:nvGrpSpPr>
      <p:grpSpPr>
        <a:xfrm>
          <a:off x="0" y="0"/>
          <a:ext cx="0" cy="0"/>
          <a:chOff x="0" y="0"/>
          <a:chExt cx="0" cy="0"/>
        </a:xfrm>
      </p:grpSpPr>
      <p:sp>
        <p:nvSpPr>
          <p:cNvPr id="35" name="Google Shape;35;p6"/>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36" name="Google Shape;36;p6"/>
          <p:cNvPicPr preferRelativeResize="0"/>
          <p:nvPr/>
        </p:nvPicPr>
        <p:blipFill rotWithShape="1">
          <a:blip r:embed="rId2">
            <a:alphaModFix/>
          </a:blip>
          <a:srcRect t="9432" b="32555"/>
          <a:stretch/>
        </p:blipFill>
        <p:spPr>
          <a:xfrm>
            <a:off x="576288" y="1403150"/>
            <a:ext cx="8032525" cy="3107676"/>
          </a:xfrm>
          <a:prstGeom prst="rect">
            <a:avLst/>
          </a:prstGeom>
          <a:noFill/>
          <a:ln>
            <a:noFill/>
          </a:ln>
        </p:spPr>
      </p:pic>
      <p:sp>
        <p:nvSpPr>
          <p:cNvPr id="37" name="Google Shape;37;p6"/>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 Basic: Title + Text">
  <p:cSld name="1_1. Basic: Title + Text">
    <p:spTree>
      <p:nvGrpSpPr>
        <p:cNvPr id="1" name="Shape 359"/>
        <p:cNvGrpSpPr/>
        <p:nvPr/>
      </p:nvGrpSpPr>
      <p:grpSpPr>
        <a:xfrm>
          <a:off x="0" y="0"/>
          <a:ext cx="0" cy="0"/>
          <a:chOff x="0" y="0"/>
          <a:chExt cx="0" cy="0"/>
        </a:xfrm>
      </p:grpSpPr>
      <p:sp>
        <p:nvSpPr>
          <p:cNvPr id="360" name="Google Shape;360;p53"/>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361" name="Google Shape;361;p53"/>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362" name="Google Shape;362;p53"/>
          <p:cNvSpPr txBox="1">
            <a:spLocks noGrp="1"/>
          </p:cNvSpPr>
          <p:nvPr>
            <p:ph type="body" idx="1"/>
          </p:nvPr>
        </p:nvSpPr>
        <p:spPr>
          <a:xfrm>
            <a:off x="457200" y="1143000"/>
            <a:ext cx="8229600" cy="29379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
              <a:defRPr/>
            </a:lvl1pPr>
            <a:lvl2pPr marL="914400" lvl="1" indent="-304800" rtl="0">
              <a:spcBef>
                <a:spcPts val="1000"/>
              </a:spcBef>
              <a:spcAft>
                <a:spcPts val="0"/>
              </a:spcAft>
              <a:buSzPts val="1200"/>
              <a:buChar char="○"/>
              <a:defRPr/>
            </a:lvl2pPr>
            <a:lvl3pPr marL="1371600" lvl="2" indent="-304800" rtl="0">
              <a:spcBef>
                <a:spcPts val="1000"/>
              </a:spcBef>
              <a:spcAft>
                <a:spcPts val="0"/>
              </a:spcAft>
              <a:buSzPts val="1200"/>
              <a:buChar char="■"/>
              <a:defRPr/>
            </a:lvl3pPr>
            <a:lvl4pPr marL="1828800" lvl="3" indent="-304800" rtl="0">
              <a:spcBef>
                <a:spcPts val="1000"/>
              </a:spcBef>
              <a:spcAft>
                <a:spcPts val="0"/>
              </a:spcAft>
              <a:buSzPts val="1200"/>
              <a:buChar char="●"/>
              <a:defRPr/>
            </a:lvl4pPr>
            <a:lvl5pPr marL="2286000" lvl="4" indent="-304800" rtl="0">
              <a:spcBef>
                <a:spcPts val="1000"/>
              </a:spcBef>
              <a:spcAft>
                <a:spcPts val="0"/>
              </a:spcAft>
              <a:buSzPts val="1200"/>
              <a:buChar char="○"/>
              <a:defRPr/>
            </a:lvl5pPr>
            <a:lvl6pPr marL="2743200" lvl="5" indent="-304800" rtl="0">
              <a:spcBef>
                <a:spcPts val="1000"/>
              </a:spcBef>
              <a:spcAft>
                <a:spcPts val="0"/>
              </a:spcAft>
              <a:buSzPts val="1200"/>
              <a:buChar char="■"/>
              <a:defRPr/>
            </a:lvl6pPr>
            <a:lvl7pPr marL="3200400" lvl="6" indent="-304800" rtl="0">
              <a:spcBef>
                <a:spcPts val="1000"/>
              </a:spcBef>
              <a:spcAft>
                <a:spcPts val="0"/>
              </a:spcAft>
              <a:buSzPts val="1200"/>
              <a:buChar char="●"/>
              <a:defRPr/>
            </a:lvl7pPr>
            <a:lvl8pPr marL="3657600" lvl="7" indent="-304800" rtl="0">
              <a:spcBef>
                <a:spcPts val="1000"/>
              </a:spcBef>
              <a:spcAft>
                <a:spcPts val="0"/>
              </a:spcAft>
              <a:buSzPts val="1200"/>
              <a:buChar char="○"/>
              <a:defRPr/>
            </a:lvl8pPr>
            <a:lvl9pPr marL="4114800" lvl="8" indent="-304800" rtl="0">
              <a:spcBef>
                <a:spcPts val="1000"/>
              </a:spcBef>
              <a:spcAft>
                <a:spcPts val="1000"/>
              </a:spcAft>
              <a:buSzPts val="1200"/>
              <a:buChar char="■"/>
              <a:defRPr/>
            </a:lvl9pPr>
          </a:lstStyle>
          <a:p>
            <a:endParaRPr/>
          </a:p>
        </p:txBody>
      </p:sp>
      <p:sp>
        <p:nvSpPr>
          <p:cNvPr id="363" name="Google Shape;363;p53"/>
          <p:cNvSpPr txBox="1">
            <a:spLocks noGrp="1"/>
          </p:cNvSpPr>
          <p:nvPr>
            <p:ph type="body" idx="2"/>
          </p:nvPr>
        </p:nvSpPr>
        <p:spPr>
          <a:xfrm>
            <a:off x="4572000" y="4712925"/>
            <a:ext cx="3691800" cy="393600"/>
          </a:xfrm>
          <a:prstGeom prst="rect">
            <a:avLst/>
          </a:prstGeom>
        </p:spPr>
        <p:txBody>
          <a:bodyPr spcFirstLastPara="1" wrap="square" lIns="0" tIns="0" rIns="0" bIns="0" anchor="t"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100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100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100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100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100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100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100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1000"/>
              </a:spcBef>
              <a:spcAft>
                <a:spcPts val="1000"/>
              </a:spcAft>
              <a:buSzPts val="900"/>
              <a:buFont typeface="Proxima Nova"/>
              <a:buChar char="■"/>
              <a:defRPr sz="900">
                <a:latin typeface="Proxima Nova"/>
                <a:ea typeface="Proxima Nova"/>
                <a:cs typeface="Proxima Nova"/>
                <a:sym typeface="Proxima Nova"/>
              </a:defRPr>
            </a:lvl9pPr>
          </a:lstStyle>
          <a:p>
            <a:endParaRPr/>
          </a:p>
        </p:txBody>
      </p:sp>
      <p:sp>
        <p:nvSpPr>
          <p:cNvPr id="364" name="Google Shape;364;p53"/>
          <p:cNvSpPr txBox="1">
            <a:spLocks noGrp="1"/>
          </p:cNvSpPr>
          <p:nvPr>
            <p:ph type="sldNum" idx="12"/>
          </p:nvPr>
        </p:nvSpPr>
        <p:spPr>
          <a:xfrm>
            <a:off x="457200" y="4662725"/>
            <a:ext cx="2372100" cy="393600"/>
          </a:xfrm>
          <a:prstGeom prst="rect">
            <a:avLst/>
          </a:prstGeom>
        </p:spPr>
        <p:txBody>
          <a:bodyPr spcFirstLastPara="1" wrap="square" lIns="0" tIns="0" rIns="0" bIns="0"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r>
              <a:rPr lang="en"/>
              <a:t> | © 2023 General Assembly</a:t>
            </a:r>
            <a:endParaRPr>
              <a:solidFill>
                <a:schemeClr val="lt1"/>
              </a:solidFill>
            </a:endParaRPr>
          </a:p>
        </p:txBody>
      </p:sp>
    </p:spTree>
    <p:extLst>
      <p:ext uri="{BB962C8B-B14F-4D97-AF65-F5344CB8AC3E}">
        <p14:creationId xmlns:p14="http://schemas.microsoft.com/office/powerpoint/2010/main" val="4282407471"/>
      </p:ext>
    </p:extLst>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Divider Slide">
  <p:cSld name="Divider Slide">
    <p:spTree>
      <p:nvGrpSpPr>
        <p:cNvPr id="1" name="Shape 378"/>
        <p:cNvGrpSpPr/>
        <p:nvPr/>
      </p:nvGrpSpPr>
      <p:grpSpPr>
        <a:xfrm>
          <a:off x="0" y="0"/>
          <a:ext cx="0" cy="0"/>
          <a:chOff x="0" y="0"/>
          <a:chExt cx="0" cy="0"/>
        </a:xfrm>
      </p:grpSpPr>
      <p:sp>
        <p:nvSpPr>
          <p:cNvPr id="379" name="Google Shape;379;p56"/>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56"/>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381" name="Google Shape;381;p56"/>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382" name="Google Shape;382;p56"/>
          <p:cNvPicPr preferRelativeResize="0"/>
          <p:nvPr/>
        </p:nvPicPr>
        <p:blipFill rotWithShape="1">
          <a:blip r:embed="rId2">
            <a:alphaModFix/>
          </a:blip>
          <a:srcRect/>
          <a:stretch/>
        </p:blipFill>
        <p:spPr>
          <a:xfrm>
            <a:off x="8469250" y="4793524"/>
            <a:ext cx="210385" cy="210385"/>
          </a:xfrm>
          <a:prstGeom prst="rect">
            <a:avLst/>
          </a:prstGeom>
          <a:noFill/>
          <a:ln>
            <a:noFill/>
          </a:ln>
        </p:spPr>
      </p:pic>
      <p:sp>
        <p:nvSpPr>
          <p:cNvPr id="383" name="Google Shape;383;p56"/>
          <p:cNvSpPr/>
          <p:nvPr/>
        </p:nvSpPr>
        <p:spPr>
          <a:xfrm>
            <a:off x="-54800" y="-29400"/>
            <a:ext cx="9252600" cy="5204700"/>
          </a:xfrm>
          <a:prstGeom prst="rect">
            <a:avLst/>
          </a:prstGeom>
          <a:solidFill>
            <a:srgbClr val="017991"/>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56"/>
          <p:cNvSpPr txBox="1">
            <a:spLocks noGrp="1"/>
          </p:cNvSpPr>
          <p:nvPr>
            <p:ph type="title"/>
          </p:nvPr>
        </p:nvSpPr>
        <p:spPr>
          <a:xfrm>
            <a:off x="457200" y="1777050"/>
            <a:ext cx="7551900" cy="1589400"/>
          </a:xfrm>
          <a:prstGeom prst="rect">
            <a:avLst/>
          </a:prstGeom>
        </p:spPr>
        <p:txBody>
          <a:bodyPr spcFirstLastPara="1" wrap="square" lIns="0" tIns="0" rIns="0" bIns="0"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385" name="Google Shape;385;p56"/>
          <p:cNvSpPr txBox="1">
            <a:spLocks noGrp="1"/>
          </p:cNvSpPr>
          <p:nvPr>
            <p:ph type="subTitle" idx="1"/>
          </p:nvPr>
        </p:nvSpPr>
        <p:spPr>
          <a:xfrm>
            <a:off x="502325" y="1221643"/>
            <a:ext cx="7457700" cy="411600"/>
          </a:xfrm>
          <a:prstGeom prst="rect">
            <a:avLst/>
          </a:prstGeom>
        </p:spPr>
        <p:txBody>
          <a:bodyPr spcFirstLastPara="1" wrap="square" lIns="0" tIns="0" rIns="0" bIns="0" anchor="t" anchorCtr="0">
            <a:noAutofit/>
          </a:bodyPr>
          <a:lstStyle>
            <a:lvl1pPr lvl="0" rtl="0">
              <a:spcBef>
                <a:spcPts val="0"/>
              </a:spcBef>
              <a:spcAft>
                <a:spcPts val="0"/>
              </a:spcAft>
              <a:buNone/>
              <a:defRPr sz="1800">
                <a:solidFill>
                  <a:schemeClr val="lt1"/>
                </a:solidFill>
              </a:defRPr>
            </a:lvl1pPr>
            <a:lvl2pPr lvl="1" rtl="0">
              <a:spcBef>
                <a:spcPts val="1000"/>
              </a:spcBef>
              <a:spcAft>
                <a:spcPts val="0"/>
              </a:spcAft>
              <a:buNone/>
              <a:defRPr sz="2400">
                <a:solidFill>
                  <a:schemeClr val="lt1"/>
                </a:solidFill>
              </a:defRPr>
            </a:lvl2pPr>
            <a:lvl3pPr lvl="2" rtl="0">
              <a:spcBef>
                <a:spcPts val="1000"/>
              </a:spcBef>
              <a:spcAft>
                <a:spcPts val="0"/>
              </a:spcAft>
              <a:buNone/>
              <a:defRPr sz="2400">
                <a:solidFill>
                  <a:schemeClr val="lt1"/>
                </a:solidFill>
              </a:defRPr>
            </a:lvl3pPr>
            <a:lvl4pPr lvl="3" rtl="0">
              <a:spcBef>
                <a:spcPts val="1000"/>
              </a:spcBef>
              <a:spcAft>
                <a:spcPts val="0"/>
              </a:spcAft>
              <a:buNone/>
              <a:defRPr sz="2400">
                <a:solidFill>
                  <a:schemeClr val="lt1"/>
                </a:solidFill>
              </a:defRPr>
            </a:lvl4pPr>
            <a:lvl5pPr lvl="4" rtl="0">
              <a:spcBef>
                <a:spcPts val="1000"/>
              </a:spcBef>
              <a:spcAft>
                <a:spcPts val="0"/>
              </a:spcAft>
              <a:buNone/>
              <a:defRPr sz="2400">
                <a:solidFill>
                  <a:schemeClr val="lt1"/>
                </a:solidFill>
              </a:defRPr>
            </a:lvl5pPr>
            <a:lvl6pPr lvl="5" rtl="0">
              <a:spcBef>
                <a:spcPts val="1000"/>
              </a:spcBef>
              <a:spcAft>
                <a:spcPts val="0"/>
              </a:spcAft>
              <a:buNone/>
              <a:defRPr sz="2400">
                <a:solidFill>
                  <a:schemeClr val="lt1"/>
                </a:solidFill>
              </a:defRPr>
            </a:lvl6pPr>
            <a:lvl7pPr lvl="6" rtl="0">
              <a:spcBef>
                <a:spcPts val="1000"/>
              </a:spcBef>
              <a:spcAft>
                <a:spcPts val="0"/>
              </a:spcAft>
              <a:buNone/>
              <a:defRPr sz="2400">
                <a:solidFill>
                  <a:schemeClr val="lt1"/>
                </a:solidFill>
              </a:defRPr>
            </a:lvl7pPr>
            <a:lvl8pPr lvl="7" rtl="0">
              <a:spcBef>
                <a:spcPts val="1000"/>
              </a:spcBef>
              <a:spcAft>
                <a:spcPts val="0"/>
              </a:spcAft>
              <a:buNone/>
              <a:defRPr sz="2400">
                <a:solidFill>
                  <a:schemeClr val="lt1"/>
                </a:solidFill>
              </a:defRPr>
            </a:lvl8pPr>
            <a:lvl9pPr lvl="8" rtl="0">
              <a:spcBef>
                <a:spcPts val="1000"/>
              </a:spcBef>
              <a:spcAft>
                <a:spcPts val="1000"/>
              </a:spcAft>
              <a:buNone/>
              <a:defRPr sz="2400">
                <a:solidFill>
                  <a:schemeClr val="lt1"/>
                </a:solidFill>
              </a:defRPr>
            </a:lvl9pPr>
          </a:lstStyle>
          <a:p>
            <a:endParaRPr/>
          </a:p>
        </p:txBody>
      </p:sp>
      <p:sp>
        <p:nvSpPr>
          <p:cNvPr id="386" name="Google Shape;386;p56"/>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387" name="Google Shape;387;p56" descr="GA-Cog-900.png"/>
          <p:cNvPicPr preferRelativeResize="0"/>
          <p:nvPr/>
        </p:nvPicPr>
        <p:blipFill>
          <a:blip r:embed="rId3">
            <a:alphaModFix/>
          </a:blip>
          <a:stretch>
            <a:fillRect/>
          </a:stretch>
        </p:blipFill>
        <p:spPr>
          <a:xfrm>
            <a:off x="8370750" y="4701500"/>
            <a:ext cx="315502" cy="315502"/>
          </a:xfrm>
          <a:prstGeom prst="rect">
            <a:avLst/>
          </a:prstGeom>
          <a:noFill/>
          <a:ln>
            <a:noFill/>
          </a:ln>
        </p:spPr>
      </p:pic>
    </p:spTree>
    <p:extLst>
      <p:ext uri="{BB962C8B-B14F-4D97-AF65-F5344CB8AC3E}">
        <p14:creationId xmlns:p14="http://schemas.microsoft.com/office/powerpoint/2010/main" val="145632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Slide 2">
  <p:cSld name="TITLE_1_1">
    <p:spTree>
      <p:nvGrpSpPr>
        <p:cNvPr id="1" name="Shape 38"/>
        <p:cNvGrpSpPr/>
        <p:nvPr/>
      </p:nvGrpSpPr>
      <p:grpSpPr>
        <a:xfrm>
          <a:off x="0" y="0"/>
          <a:ext cx="0" cy="0"/>
          <a:chOff x="0" y="0"/>
          <a:chExt cx="0" cy="0"/>
        </a:xfrm>
      </p:grpSpPr>
      <p:sp>
        <p:nvSpPr>
          <p:cNvPr id="39" name="Google Shape;39;p7"/>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40" name="Google Shape;40;p7"/>
          <p:cNvPicPr preferRelativeResize="0"/>
          <p:nvPr/>
        </p:nvPicPr>
        <p:blipFill rotWithShape="1">
          <a:blip r:embed="rId2">
            <a:alphaModFix/>
          </a:blip>
          <a:srcRect t="13661" b="28326"/>
          <a:stretch/>
        </p:blipFill>
        <p:spPr>
          <a:xfrm>
            <a:off x="576300" y="1403150"/>
            <a:ext cx="8032499" cy="3107676"/>
          </a:xfrm>
          <a:prstGeom prst="rect">
            <a:avLst/>
          </a:prstGeom>
          <a:noFill/>
          <a:ln>
            <a:noFill/>
          </a:ln>
        </p:spPr>
      </p:pic>
      <p:sp>
        <p:nvSpPr>
          <p:cNvPr id="41" name="Google Shape;41;p7"/>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oto Slide 3">
  <p:cSld name="TITLE_1_1_1">
    <p:spTree>
      <p:nvGrpSpPr>
        <p:cNvPr id="1" name="Shape 42"/>
        <p:cNvGrpSpPr/>
        <p:nvPr/>
      </p:nvGrpSpPr>
      <p:grpSpPr>
        <a:xfrm>
          <a:off x="0" y="0"/>
          <a:ext cx="0" cy="0"/>
          <a:chOff x="0" y="0"/>
          <a:chExt cx="0" cy="0"/>
        </a:xfrm>
      </p:grpSpPr>
      <p:sp>
        <p:nvSpPr>
          <p:cNvPr id="43" name="Google Shape;43;p8"/>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44" name="Google Shape;44;p8"/>
          <p:cNvPicPr preferRelativeResize="0"/>
          <p:nvPr/>
        </p:nvPicPr>
        <p:blipFill rotWithShape="1">
          <a:blip r:embed="rId2">
            <a:alphaModFix/>
          </a:blip>
          <a:srcRect l="258" t="16064" r="258" b="26231"/>
          <a:stretch/>
        </p:blipFill>
        <p:spPr>
          <a:xfrm>
            <a:off x="576300" y="1403150"/>
            <a:ext cx="8032499" cy="3107676"/>
          </a:xfrm>
          <a:prstGeom prst="rect">
            <a:avLst/>
          </a:prstGeom>
          <a:noFill/>
          <a:ln>
            <a:noFill/>
          </a:ln>
        </p:spPr>
      </p:pic>
      <p:sp>
        <p:nvSpPr>
          <p:cNvPr id="45" name="Google Shape;45;p8"/>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hoto Slide 4">
  <p:cSld name="TITLE_1_1_1_1">
    <p:spTree>
      <p:nvGrpSpPr>
        <p:cNvPr id="1" name="Shape 46"/>
        <p:cNvGrpSpPr/>
        <p:nvPr/>
      </p:nvGrpSpPr>
      <p:grpSpPr>
        <a:xfrm>
          <a:off x="0" y="0"/>
          <a:ext cx="0" cy="0"/>
          <a:chOff x="0" y="0"/>
          <a:chExt cx="0" cy="0"/>
        </a:xfrm>
      </p:grpSpPr>
      <p:sp>
        <p:nvSpPr>
          <p:cNvPr id="47" name="Google Shape;47;p9"/>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48" name="Google Shape;48;p9"/>
          <p:cNvPicPr preferRelativeResize="0"/>
          <p:nvPr/>
        </p:nvPicPr>
        <p:blipFill rotWithShape="1">
          <a:blip r:embed="rId2">
            <a:alphaModFix/>
          </a:blip>
          <a:srcRect l="517" t="7161" b="35131"/>
          <a:stretch/>
        </p:blipFill>
        <p:spPr>
          <a:xfrm>
            <a:off x="576300" y="1403150"/>
            <a:ext cx="8032499" cy="3107676"/>
          </a:xfrm>
          <a:prstGeom prst="rect">
            <a:avLst/>
          </a:prstGeom>
          <a:noFill/>
          <a:ln>
            <a:noFill/>
          </a:ln>
        </p:spPr>
      </p:pic>
      <p:sp>
        <p:nvSpPr>
          <p:cNvPr id="49" name="Google Shape;49;p9"/>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hoto Slide 5">
  <p:cSld name="TITLE_1_1_1_1_1">
    <p:spTree>
      <p:nvGrpSpPr>
        <p:cNvPr id="1" name="Shape 50"/>
        <p:cNvGrpSpPr/>
        <p:nvPr/>
      </p:nvGrpSpPr>
      <p:grpSpPr>
        <a:xfrm>
          <a:off x="0" y="0"/>
          <a:ext cx="0" cy="0"/>
          <a:chOff x="0" y="0"/>
          <a:chExt cx="0" cy="0"/>
        </a:xfrm>
      </p:grpSpPr>
      <p:sp>
        <p:nvSpPr>
          <p:cNvPr id="51" name="Google Shape;51;p10"/>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52" name="Google Shape;52;p10"/>
          <p:cNvPicPr preferRelativeResize="0"/>
          <p:nvPr/>
        </p:nvPicPr>
        <p:blipFill rotWithShape="1">
          <a:blip r:embed="rId2">
            <a:alphaModFix/>
          </a:blip>
          <a:srcRect t="9958" r="990" b="32609"/>
          <a:stretch/>
        </p:blipFill>
        <p:spPr>
          <a:xfrm>
            <a:off x="576300" y="1403150"/>
            <a:ext cx="8032499" cy="3107676"/>
          </a:xfrm>
          <a:prstGeom prst="rect">
            <a:avLst/>
          </a:prstGeom>
          <a:noFill/>
          <a:ln>
            <a:noFill/>
          </a:ln>
        </p:spPr>
      </p:pic>
      <p:sp>
        <p:nvSpPr>
          <p:cNvPr id="53" name="Google Shape;53;p10"/>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Slide 6">
  <p:cSld name="TITLE_1_1_1_1_1_1">
    <p:spTree>
      <p:nvGrpSpPr>
        <p:cNvPr id="1" name="Shape 54"/>
        <p:cNvGrpSpPr/>
        <p:nvPr/>
      </p:nvGrpSpPr>
      <p:grpSpPr>
        <a:xfrm>
          <a:off x="0" y="0"/>
          <a:ext cx="0" cy="0"/>
          <a:chOff x="0" y="0"/>
          <a:chExt cx="0" cy="0"/>
        </a:xfrm>
      </p:grpSpPr>
      <p:sp>
        <p:nvSpPr>
          <p:cNvPr id="55" name="Google Shape;55;p11"/>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56" name="Google Shape;56;p11"/>
          <p:cNvPicPr preferRelativeResize="0"/>
          <p:nvPr/>
        </p:nvPicPr>
        <p:blipFill rotWithShape="1">
          <a:blip r:embed="rId2">
            <a:alphaModFix/>
          </a:blip>
          <a:srcRect t="17290" b="24708"/>
          <a:stretch/>
        </p:blipFill>
        <p:spPr>
          <a:xfrm>
            <a:off x="576300" y="1403150"/>
            <a:ext cx="8032499" cy="3107676"/>
          </a:xfrm>
          <a:prstGeom prst="rect">
            <a:avLst/>
          </a:prstGeom>
          <a:noFill/>
          <a:ln>
            <a:noFill/>
          </a:ln>
        </p:spPr>
      </p:pic>
      <p:sp>
        <p:nvSpPr>
          <p:cNvPr id="57" name="Google Shape;57;p11"/>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Slide 7">
  <p:cSld name="TITLE_1_1_1_1_1_1_1">
    <p:spTree>
      <p:nvGrpSpPr>
        <p:cNvPr id="1" name="Shape 58"/>
        <p:cNvGrpSpPr/>
        <p:nvPr/>
      </p:nvGrpSpPr>
      <p:grpSpPr>
        <a:xfrm>
          <a:off x="0" y="0"/>
          <a:ext cx="0" cy="0"/>
          <a:chOff x="0" y="0"/>
          <a:chExt cx="0" cy="0"/>
        </a:xfrm>
      </p:grpSpPr>
      <p:sp>
        <p:nvSpPr>
          <p:cNvPr id="59" name="Google Shape;59;p12"/>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60" name="Google Shape;60;p12"/>
          <p:cNvPicPr preferRelativeResize="0"/>
          <p:nvPr/>
        </p:nvPicPr>
        <p:blipFill rotWithShape="1">
          <a:blip r:embed="rId2">
            <a:alphaModFix/>
          </a:blip>
          <a:srcRect l="259" t="1226" b="40916"/>
          <a:stretch/>
        </p:blipFill>
        <p:spPr>
          <a:xfrm>
            <a:off x="576300" y="1403150"/>
            <a:ext cx="8032499" cy="3107676"/>
          </a:xfrm>
          <a:prstGeom prst="rect">
            <a:avLst/>
          </a:prstGeom>
          <a:noFill/>
          <a:ln>
            <a:noFill/>
          </a:ln>
        </p:spPr>
      </p:pic>
      <p:sp>
        <p:nvSpPr>
          <p:cNvPr id="61" name="Google Shape;61;p12"/>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8037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roxima Nova"/>
              <a:buNone/>
              <a:defRPr sz="24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457200" y="923750"/>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1pPr>
            <a:lvl2pPr marL="914400" lvl="1"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marL="1371600" lvl="2"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marL="1828800" lvl="3"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marL="2286000" lvl="4"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marL="2743200" lvl="5"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marL="3200400" lvl="6"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marL="3657600" lvl="7"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marL="4114800" lvl="8" indent="-317500" rtl="0">
              <a:lnSpc>
                <a:spcPct val="100000"/>
              </a:lnSpc>
              <a:spcBef>
                <a:spcPts val="1600"/>
              </a:spcBef>
              <a:spcAft>
                <a:spcPts val="160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3">
            <a:alphaModFix/>
          </a:blip>
          <a:stretch>
            <a:fillRect/>
          </a:stretch>
        </p:blipFill>
        <p:spPr>
          <a:xfrm>
            <a:off x="8370750" y="4701500"/>
            <a:ext cx="316051" cy="316051"/>
          </a:xfrm>
          <a:prstGeom prst="rect">
            <a:avLst/>
          </a:prstGeom>
          <a:noFill/>
          <a:ln>
            <a:noFill/>
          </a:ln>
        </p:spPr>
      </p:pic>
      <p:sp>
        <p:nvSpPr>
          <p:cNvPr id="9" name="Google Shape;9;p1"/>
          <p:cNvSpPr txBox="1"/>
          <p:nvPr/>
        </p:nvSpPr>
        <p:spPr>
          <a:xfrm>
            <a:off x="455300" y="4650875"/>
            <a:ext cx="2874000" cy="41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chemeClr val="dk1"/>
                </a:solidFill>
                <a:latin typeface="Proxima Nova"/>
                <a:ea typeface="Proxima Nova"/>
                <a:cs typeface="Proxima Nova"/>
                <a:sym typeface="Proxima Nova"/>
              </a:rPr>
              <a:t>‹#›</a:t>
            </a:fld>
            <a:r>
              <a:rPr lang="en" sz="900">
                <a:solidFill>
                  <a:schemeClr val="dk1"/>
                </a:solidFill>
                <a:latin typeface="Proxima Nova"/>
                <a:ea typeface="Proxima Nova"/>
                <a:cs typeface="Proxima Nova"/>
                <a:sym typeface="Proxima Nova"/>
              </a:rPr>
              <a:t> | © 2021 General Assembly</a:t>
            </a:r>
            <a:endParaRPr>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5" r:id="rId14"/>
    <p:sldLayoutId id="2147483666" r:id="rId15"/>
    <p:sldLayoutId id="2147483667" r:id="rId16"/>
    <p:sldLayoutId id="2147483668" r:id="rId17"/>
    <p:sldLayoutId id="2147483669" r:id="rId18"/>
    <p:sldLayoutId id="2147483670" r:id="rId19"/>
    <p:sldLayoutId id="2147483671"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757" r:id="rId30"/>
    <p:sldLayoutId id="214748375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8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0.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hyperlink" Target="https://brew.sh/" TargetMode="External"/><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111"/>
          <p:cNvSpPr txBox="1">
            <a:spLocks noGrp="1"/>
          </p:cNvSpPr>
          <p:nvPr>
            <p:ph type="ctrTitle"/>
          </p:nvPr>
        </p:nvSpPr>
        <p:spPr>
          <a:xfrm>
            <a:off x="844200" y="2724825"/>
            <a:ext cx="7721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Indeed SEB with Java and React</a:t>
            </a:r>
            <a:endParaRPr dirty="0"/>
          </a:p>
        </p:txBody>
      </p:sp>
      <p:sp>
        <p:nvSpPr>
          <p:cNvPr id="661" name="Google Shape;661;p111"/>
          <p:cNvSpPr txBox="1">
            <a:spLocks noGrp="1"/>
          </p:cNvSpPr>
          <p:nvPr>
            <p:ph type="ctrTitle" idx="2"/>
          </p:nvPr>
        </p:nvSpPr>
        <p:spPr>
          <a:xfrm>
            <a:off x="953525" y="4369200"/>
            <a:ext cx="3011400" cy="36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Feb 12, 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07CED054-B11D-981F-ADF6-3D5984100651}"/>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648DB504-B5AB-2EED-88BD-4238E35D9C86}"/>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Installfest</a:t>
            </a:r>
            <a:endParaRPr dirty="0"/>
          </a:p>
        </p:txBody>
      </p:sp>
      <p:sp>
        <p:nvSpPr>
          <p:cNvPr id="1537" name="Google Shape;1537;p208">
            <a:extLst>
              <a:ext uri="{FF2B5EF4-FFF2-40B4-BE49-F238E27FC236}">
                <a16:creationId xmlns:a16="http://schemas.microsoft.com/office/drawing/2014/main" id="{214C7E38-FB7E-2705-9926-9325ECF3E35F}"/>
              </a:ext>
            </a:extLst>
          </p:cNvPr>
          <p:cNvSpPr txBox="1">
            <a:spLocks noGrp="1"/>
          </p:cNvSpPr>
          <p:nvPr>
            <p:ph type="body" idx="1"/>
          </p:nvPr>
        </p:nvSpPr>
        <p:spPr>
          <a:xfrm>
            <a:off x="475200" y="671825"/>
            <a:ext cx="7218000" cy="3986575"/>
          </a:xfrm>
          <a:prstGeom prst="rect">
            <a:avLst/>
          </a:prstGeom>
        </p:spPr>
        <p:txBody>
          <a:bodyPr spcFirstLastPara="1" wrap="square" lIns="0" tIns="0" rIns="0" bIns="0" anchor="t" anchorCtr="0">
            <a:noAutofit/>
          </a:bodyPr>
          <a:lstStyle/>
          <a:p>
            <a:pPr marL="0" indent="0">
              <a:lnSpc>
                <a:spcPct val="115000"/>
              </a:lnSpc>
              <a:spcBef>
                <a:spcPts val="1000"/>
              </a:spcBef>
              <a:spcAft>
                <a:spcPts val="1000"/>
              </a:spcAft>
              <a:buNone/>
            </a:pPr>
            <a:r>
              <a:rPr lang="en-US" sz="1600" b="1" dirty="0">
                <a:solidFill>
                  <a:srgbClr val="222222"/>
                </a:solidFill>
                <a:highlight>
                  <a:schemeClr val="lt1"/>
                </a:highlight>
              </a:rPr>
              <a:t>Update Bash profile</a:t>
            </a:r>
          </a:p>
          <a:p>
            <a:pPr marL="0" indent="0">
              <a:lnSpc>
                <a:spcPct val="115000"/>
              </a:lnSpc>
              <a:spcBef>
                <a:spcPts val="1000"/>
              </a:spcBef>
              <a:spcAft>
                <a:spcPts val="1000"/>
              </a:spcAft>
              <a:buNone/>
            </a:pPr>
            <a:r>
              <a:rPr lang="en-US" sz="1200" i="1" dirty="0">
                <a:solidFill>
                  <a:srgbClr val="222222"/>
                </a:solidFill>
                <a:highlight>
                  <a:schemeClr val="lt1"/>
                </a:highlight>
              </a:rPr>
              <a:t>export BASH_SILENCE_DEPRECATION_WARNING=1</a:t>
            </a:r>
          </a:p>
          <a:p>
            <a:pPr marL="0" indent="0">
              <a:lnSpc>
                <a:spcPct val="115000"/>
              </a:lnSpc>
              <a:spcBef>
                <a:spcPts val="1000"/>
              </a:spcBef>
              <a:spcAft>
                <a:spcPts val="1000"/>
              </a:spcAft>
              <a:buNone/>
            </a:pPr>
            <a:r>
              <a:rPr lang="en-US" sz="1200" i="1" dirty="0">
                <a:solidFill>
                  <a:srgbClr val="222222"/>
                </a:solidFill>
                <a:highlight>
                  <a:schemeClr val="lt1"/>
                </a:highlight>
              </a:rPr>
              <a:t>export PATH="$PATH”</a:t>
            </a:r>
          </a:p>
          <a:p>
            <a:pPr marL="0" indent="0">
              <a:lnSpc>
                <a:spcPct val="115000"/>
              </a:lnSpc>
              <a:spcBef>
                <a:spcPts val="1000"/>
              </a:spcBef>
              <a:spcAft>
                <a:spcPts val="1000"/>
              </a:spcAft>
              <a:buNone/>
            </a:pPr>
            <a:r>
              <a:rPr lang="en-US" sz="1200" b="1" dirty="0">
                <a:solidFill>
                  <a:srgbClr val="222222"/>
                </a:solidFill>
                <a:highlight>
                  <a:schemeClr val="lt1"/>
                </a:highlight>
              </a:rPr>
              <a:t>Check if </a:t>
            </a:r>
            <a:r>
              <a:rPr lang="en-US" sz="1200" b="1" dirty="0" err="1">
                <a:solidFill>
                  <a:srgbClr val="222222"/>
                </a:solidFill>
                <a:highlight>
                  <a:schemeClr val="lt1"/>
                </a:highlight>
              </a:rPr>
              <a:t>bash_profile</a:t>
            </a:r>
            <a:r>
              <a:rPr lang="en-US" sz="1200" b="1" dirty="0">
                <a:solidFill>
                  <a:srgbClr val="222222"/>
                </a:solidFill>
                <a:highlight>
                  <a:schemeClr val="lt1"/>
                </a:highlight>
              </a:rPr>
              <a:t> is updated.</a:t>
            </a:r>
          </a:p>
          <a:p>
            <a:pPr marL="0" indent="0">
              <a:lnSpc>
                <a:spcPct val="115000"/>
              </a:lnSpc>
              <a:spcBef>
                <a:spcPts val="1000"/>
              </a:spcBef>
              <a:spcAft>
                <a:spcPts val="1000"/>
              </a:spcAft>
              <a:buNone/>
            </a:pPr>
            <a:r>
              <a:rPr lang="en-US" sz="1200" i="1" dirty="0">
                <a:solidFill>
                  <a:srgbClr val="222222"/>
                </a:solidFill>
                <a:highlight>
                  <a:schemeClr val="lt1"/>
                </a:highlight>
              </a:rPr>
              <a:t>Vim ~/.</a:t>
            </a:r>
            <a:r>
              <a:rPr lang="en-US" sz="1200" i="1" dirty="0" err="1">
                <a:solidFill>
                  <a:srgbClr val="222222"/>
                </a:solidFill>
                <a:highlight>
                  <a:schemeClr val="lt1"/>
                </a:highlight>
              </a:rPr>
              <a:t>bash_profile</a:t>
            </a:r>
            <a:r>
              <a:rPr lang="en-US" sz="1200" i="1" dirty="0">
                <a:solidFill>
                  <a:srgbClr val="222222"/>
                </a:solidFill>
                <a:highlight>
                  <a:schemeClr val="lt1"/>
                </a:highlight>
              </a:rPr>
              <a:t> </a:t>
            </a:r>
          </a:p>
          <a:p>
            <a:pPr marL="0" indent="0">
              <a:lnSpc>
                <a:spcPct val="115000"/>
              </a:lnSpc>
              <a:spcBef>
                <a:spcPts val="1000"/>
              </a:spcBef>
              <a:spcAft>
                <a:spcPts val="1000"/>
              </a:spcAft>
              <a:buNone/>
            </a:pPr>
            <a:endParaRPr lang="en-US" sz="1200" i="1" dirty="0">
              <a:solidFill>
                <a:srgbClr val="222222"/>
              </a:solidFill>
              <a:highlight>
                <a:schemeClr val="lt1"/>
              </a:highlight>
            </a:endParaRPr>
          </a:p>
          <a:p>
            <a:pPr marL="0" indent="0">
              <a:lnSpc>
                <a:spcPct val="115000"/>
              </a:lnSpc>
              <a:spcBef>
                <a:spcPts val="1000"/>
              </a:spcBef>
              <a:spcAft>
                <a:spcPts val="1000"/>
              </a:spcAft>
              <a:buNone/>
            </a:pPr>
            <a:endParaRPr lang="en-US" sz="1200" i="1" dirty="0">
              <a:solidFill>
                <a:srgbClr val="222222"/>
              </a:solidFill>
              <a:highlight>
                <a:schemeClr val="lt1"/>
              </a:highlight>
            </a:endParaRPr>
          </a:p>
          <a:p>
            <a:pPr marL="0" indent="0">
              <a:lnSpc>
                <a:spcPct val="115000"/>
              </a:lnSpc>
              <a:spcBef>
                <a:spcPts val="1000"/>
              </a:spcBef>
              <a:spcAft>
                <a:spcPts val="1000"/>
              </a:spcAft>
              <a:buNone/>
            </a:pPr>
            <a:endParaRPr lang="en-US" sz="1200" i="1" dirty="0">
              <a:solidFill>
                <a:srgbClr val="222222"/>
              </a:solidFill>
              <a:highlight>
                <a:schemeClr val="lt1"/>
              </a:highlight>
            </a:endParaRPr>
          </a:p>
          <a:p>
            <a:pPr marL="0" indent="0">
              <a:lnSpc>
                <a:spcPct val="115000"/>
              </a:lnSpc>
              <a:spcBef>
                <a:spcPts val="1000"/>
              </a:spcBef>
              <a:spcAft>
                <a:spcPts val="1000"/>
              </a:spcAft>
              <a:buNone/>
            </a:pPr>
            <a:endParaRPr lang="en-US" sz="1600" b="1" dirty="0">
              <a:solidFill>
                <a:srgbClr val="222222"/>
              </a:solidFill>
              <a:highlight>
                <a:schemeClr val="lt1"/>
              </a:highlight>
            </a:endParaRPr>
          </a:p>
          <a:p>
            <a:pPr marL="0" indent="0">
              <a:lnSpc>
                <a:spcPct val="115000"/>
              </a:lnSpc>
              <a:spcBef>
                <a:spcPts val="1000"/>
              </a:spcBef>
              <a:spcAft>
                <a:spcPts val="1000"/>
              </a:spcAft>
              <a:buNone/>
            </a:pPr>
            <a:endParaRPr sz="1600" dirty="0">
              <a:solidFill>
                <a:srgbClr val="222222"/>
              </a:solidFill>
              <a:highlight>
                <a:schemeClr val="lt1"/>
              </a:highlight>
            </a:endParaRPr>
          </a:p>
        </p:txBody>
      </p:sp>
    </p:spTree>
    <p:extLst>
      <p:ext uri="{BB962C8B-B14F-4D97-AF65-F5344CB8AC3E}">
        <p14:creationId xmlns:p14="http://schemas.microsoft.com/office/powerpoint/2010/main" val="52397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201"/>
          <p:cNvSpPr txBox="1">
            <a:spLocks noGrp="1"/>
          </p:cNvSpPr>
          <p:nvPr>
            <p:ph type="title"/>
          </p:nvPr>
        </p:nvSpPr>
        <p:spPr>
          <a:xfrm>
            <a:off x="457200" y="1777050"/>
            <a:ext cx="7551900" cy="158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Installfest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3E687218-7798-7E56-58A3-AB65D5E240C9}"/>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63C2CFFB-18E0-2FD8-306F-A78503C8E041}"/>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Installfest</a:t>
            </a:r>
            <a:endParaRPr dirty="0"/>
          </a:p>
        </p:txBody>
      </p:sp>
      <p:sp>
        <p:nvSpPr>
          <p:cNvPr id="1537" name="Google Shape;1537;p208">
            <a:extLst>
              <a:ext uri="{FF2B5EF4-FFF2-40B4-BE49-F238E27FC236}">
                <a16:creationId xmlns:a16="http://schemas.microsoft.com/office/drawing/2014/main" id="{24B10558-1FED-DF88-9739-9EEA40437313}"/>
              </a:ext>
            </a:extLst>
          </p:cNvPr>
          <p:cNvSpPr txBox="1">
            <a:spLocks noGrp="1"/>
          </p:cNvSpPr>
          <p:nvPr>
            <p:ph type="body" idx="1"/>
          </p:nvPr>
        </p:nvSpPr>
        <p:spPr>
          <a:xfrm>
            <a:off x="457200" y="762300"/>
            <a:ext cx="7218000" cy="2937900"/>
          </a:xfrm>
          <a:prstGeom prst="rect">
            <a:avLst/>
          </a:prstGeom>
        </p:spPr>
        <p:txBody>
          <a:bodyPr spcFirstLastPara="1" wrap="square" lIns="0" tIns="0" rIns="0" bIns="0" anchor="t" anchorCtr="0">
            <a:noAutofit/>
          </a:bodyPr>
          <a:lstStyle/>
          <a:p>
            <a:pPr algn="l"/>
            <a:endParaRPr lang="en-US" sz="1600" b="1" i="0" dirty="0">
              <a:solidFill>
                <a:srgbClr val="24292F"/>
              </a:solidFill>
              <a:effectLst/>
              <a:latin typeface="-apple-system"/>
            </a:endParaRPr>
          </a:p>
          <a:p>
            <a:pPr algn="l"/>
            <a:r>
              <a:rPr lang="en-US" sz="1600" b="1" i="0" dirty="0">
                <a:solidFill>
                  <a:srgbClr val="24292F"/>
                </a:solidFill>
                <a:effectLst/>
                <a:latin typeface="-apple-system"/>
              </a:rPr>
              <a:t>What is </a:t>
            </a:r>
            <a:r>
              <a:rPr lang="en-US" sz="1600" b="1" i="0" dirty="0" err="1">
                <a:solidFill>
                  <a:srgbClr val="24292F"/>
                </a:solidFill>
                <a:effectLst/>
                <a:latin typeface="-apple-system"/>
              </a:rPr>
              <a:t>Installfest</a:t>
            </a:r>
            <a:r>
              <a:rPr lang="en-US" sz="1600" b="1" i="0" dirty="0">
                <a:solidFill>
                  <a:srgbClr val="24292F"/>
                </a:solidFill>
                <a:effectLst/>
                <a:latin typeface="-apple-system"/>
              </a:rPr>
              <a:t>?</a:t>
            </a:r>
          </a:p>
          <a:p>
            <a:pPr marL="152400" indent="0" algn="l">
              <a:buNone/>
            </a:pPr>
            <a:r>
              <a:rPr lang="en-US" sz="1600" b="0" i="0" dirty="0">
                <a:solidFill>
                  <a:srgbClr val="24292F"/>
                </a:solidFill>
                <a:effectLst/>
                <a:latin typeface="-apple-system"/>
              </a:rPr>
              <a:t>Here at General Assembly, we use </a:t>
            </a:r>
            <a:r>
              <a:rPr lang="en-US" sz="1600" b="0" i="0" dirty="0" err="1">
                <a:solidFill>
                  <a:srgbClr val="24292F"/>
                </a:solidFill>
                <a:effectLst/>
                <a:latin typeface="-apple-system"/>
              </a:rPr>
              <a:t>Installfest</a:t>
            </a:r>
            <a:r>
              <a:rPr lang="en-US" sz="1600" b="0" i="0" dirty="0">
                <a:solidFill>
                  <a:srgbClr val="24292F"/>
                </a:solidFill>
                <a:effectLst/>
                <a:latin typeface="-apple-system"/>
              </a:rPr>
              <a:t> to install a group of applications which we consider essential for any software developer to have. We use these applications regularly in our classes, and it's essential for all of our students to have them.</a:t>
            </a:r>
          </a:p>
          <a:p>
            <a:pPr marL="152400" indent="0" algn="l">
              <a:buNone/>
            </a:pPr>
            <a:endParaRPr lang="en-US" sz="1600" dirty="0">
              <a:solidFill>
                <a:srgbClr val="24292F"/>
              </a:solidFill>
              <a:latin typeface="-apple-system"/>
            </a:endParaRPr>
          </a:p>
          <a:p>
            <a:r>
              <a:rPr lang="en-US" sz="1600" b="0" i="0" dirty="0">
                <a:solidFill>
                  <a:srgbClr val="24292F"/>
                </a:solidFill>
                <a:effectLst/>
                <a:latin typeface="-apple-system"/>
              </a:rPr>
              <a:t>All apprentices have a mac laptop. </a:t>
            </a:r>
          </a:p>
          <a:p>
            <a:endParaRPr lang="en-US" sz="1600" dirty="0">
              <a:solidFill>
                <a:srgbClr val="24292F"/>
              </a:solidFill>
              <a:latin typeface="-apple-system"/>
            </a:endParaRPr>
          </a:p>
          <a:p>
            <a:r>
              <a:rPr lang="en-US" sz="1600" b="0" i="0" dirty="0">
                <a:solidFill>
                  <a:srgbClr val="24292F"/>
                </a:solidFill>
                <a:effectLst/>
                <a:latin typeface="-apple-system"/>
              </a:rPr>
              <a:t>Open your terminals. That is Command + Space and search for terminal</a:t>
            </a:r>
          </a:p>
          <a:p>
            <a:pPr marL="0" lvl="0" indent="0" algn="l" rtl="0">
              <a:lnSpc>
                <a:spcPct val="115000"/>
              </a:lnSpc>
              <a:spcBef>
                <a:spcPts val="1000"/>
              </a:spcBef>
              <a:spcAft>
                <a:spcPts val="1000"/>
              </a:spcAft>
              <a:buNone/>
            </a:pPr>
            <a:endParaRPr sz="1600" dirty="0">
              <a:solidFill>
                <a:srgbClr val="222222"/>
              </a:solidFill>
              <a:highlight>
                <a:schemeClr val="lt1"/>
              </a:highlight>
            </a:endParaRPr>
          </a:p>
        </p:txBody>
      </p:sp>
      <p:pic>
        <p:nvPicPr>
          <p:cNvPr id="3" name="Graphic 2" descr="Checkmark with solid fill">
            <a:extLst>
              <a:ext uri="{FF2B5EF4-FFF2-40B4-BE49-F238E27FC236}">
                <a16:creationId xmlns:a16="http://schemas.microsoft.com/office/drawing/2014/main" id="{5944BDBC-E34E-35BC-A195-4655F10F78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5700" y="2211450"/>
            <a:ext cx="302700" cy="302700"/>
          </a:xfrm>
          <a:prstGeom prst="rect">
            <a:avLst/>
          </a:prstGeom>
        </p:spPr>
      </p:pic>
    </p:spTree>
    <p:extLst>
      <p:ext uri="{BB962C8B-B14F-4D97-AF65-F5344CB8AC3E}">
        <p14:creationId xmlns:p14="http://schemas.microsoft.com/office/powerpoint/2010/main" val="76305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p208"/>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Installfest</a:t>
            </a:r>
            <a:endParaRPr dirty="0"/>
          </a:p>
        </p:txBody>
      </p:sp>
      <p:sp>
        <p:nvSpPr>
          <p:cNvPr id="1537" name="Google Shape;1537;p208"/>
          <p:cNvSpPr txBox="1">
            <a:spLocks noGrp="1"/>
          </p:cNvSpPr>
          <p:nvPr>
            <p:ph type="body" idx="1"/>
          </p:nvPr>
        </p:nvSpPr>
        <p:spPr>
          <a:xfrm>
            <a:off x="457200" y="762300"/>
            <a:ext cx="7218000" cy="3766500"/>
          </a:xfrm>
          <a:prstGeom prst="rect">
            <a:avLst/>
          </a:prstGeom>
        </p:spPr>
        <p:txBody>
          <a:bodyPr spcFirstLastPara="1" wrap="square" lIns="0" tIns="0" rIns="0" bIns="0" anchor="t" anchorCtr="0">
            <a:noAutofit/>
          </a:bodyPr>
          <a:lstStyle/>
          <a:p>
            <a:pPr marL="0" indent="0">
              <a:lnSpc>
                <a:spcPct val="115000"/>
              </a:lnSpc>
              <a:spcBef>
                <a:spcPts val="1000"/>
              </a:spcBef>
              <a:spcAft>
                <a:spcPts val="1000"/>
              </a:spcAft>
              <a:buNone/>
            </a:pPr>
            <a:r>
              <a:rPr lang="en-US" sz="1600" b="1" i="0" dirty="0">
                <a:solidFill>
                  <a:srgbClr val="24292F"/>
                </a:solidFill>
                <a:effectLst/>
                <a:latin typeface="-apple-system"/>
              </a:rPr>
              <a:t>Switch to bash</a:t>
            </a:r>
          </a:p>
          <a:p>
            <a:pPr marL="0" indent="0">
              <a:lnSpc>
                <a:spcPct val="115000"/>
              </a:lnSpc>
              <a:spcBef>
                <a:spcPts val="1000"/>
              </a:spcBef>
              <a:spcAft>
                <a:spcPts val="1000"/>
              </a:spcAft>
              <a:buNone/>
            </a:pPr>
            <a:r>
              <a:rPr lang="en-US" sz="1600" u="sng" dirty="0">
                <a:solidFill>
                  <a:srgbClr val="222222"/>
                </a:solidFill>
                <a:highlight>
                  <a:schemeClr val="lt1"/>
                </a:highlight>
              </a:rPr>
              <a:t>Bash? What is Bash? </a:t>
            </a:r>
          </a:p>
          <a:p>
            <a:pPr marL="0" indent="0">
              <a:lnSpc>
                <a:spcPct val="115000"/>
              </a:lnSpc>
              <a:spcBef>
                <a:spcPts val="1000"/>
              </a:spcBef>
              <a:spcAft>
                <a:spcPts val="1000"/>
              </a:spcAft>
              <a:buNone/>
            </a:pPr>
            <a:r>
              <a:rPr lang="en-US" sz="1600" b="1" i="0" dirty="0">
                <a:solidFill>
                  <a:srgbClr val="0D0D0D"/>
                </a:solidFill>
                <a:effectLst/>
                <a:latin typeface="Söhne"/>
              </a:rPr>
              <a:t>More on the afternoon Lecture but </a:t>
            </a:r>
            <a:r>
              <a:rPr lang="en-US" sz="1600" b="0" i="0" dirty="0">
                <a:solidFill>
                  <a:srgbClr val="0D0D0D"/>
                </a:solidFill>
                <a:effectLst/>
                <a:latin typeface="Söhne"/>
              </a:rPr>
              <a:t>Bash, short for "</a:t>
            </a:r>
            <a:r>
              <a:rPr lang="en-US" sz="1600" b="0" i="0" dirty="0" err="1">
                <a:solidFill>
                  <a:srgbClr val="0D0D0D"/>
                </a:solidFill>
                <a:effectLst/>
                <a:latin typeface="Söhne"/>
              </a:rPr>
              <a:t>Bourne</a:t>
            </a:r>
            <a:r>
              <a:rPr lang="en-US" sz="1600" b="0" i="0" dirty="0">
                <a:solidFill>
                  <a:srgbClr val="0D0D0D"/>
                </a:solidFill>
                <a:effectLst/>
                <a:latin typeface="Söhne"/>
              </a:rPr>
              <a:t> Again </a:t>
            </a:r>
            <a:r>
              <a:rPr lang="en-US" sz="1600" b="0" i="0" dirty="0" err="1">
                <a:solidFill>
                  <a:srgbClr val="0D0D0D"/>
                </a:solidFill>
                <a:effectLst/>
                <a:latin typeface="Söhne"/>
              </a:rPr>
              <a:t>SHell</a:t>
            </a:r>
            <a:r>
              <a:rPr lang="en-US" sz="1600" b="0" i="0" dirty="0">
                <a:solidFill>
                  <a:srgbClr val="0D0D0D"/>
                </a:solidFill>
                <a:effectLst/>
                <a:latin typeface="Söhne"/>
              </a:rPr>
              <a:t>," is a program on your Mac that allows you to interact with the computer through written commands.</a:t>
            </a:r>
            <a:endParaRPr lang="en-US" sz="1600" dirty="0">
              <a:solidFill>
                <a:srgbClr val="0D0D0D"/>
              </a:solidFill>
              <a:latin typeface="Söhne"/>
            </a:endParaRPr>
          </a:p>
          <a:p>
            <a:pPr marL="0" indent="0">
              <a:lnSpc>
                <a:spcPct val="115000"/>
              </a:lnSpc>
              <a:spcBef>
                <a:spcPts val="1000"/>
              </a:spcBef>
              <a:spcAft>
                <a:spcPts val="1000"/>
              </a:spcAft>
              <a:buNone/>
            </a:pPr>
            <a:r>
              <a:rPr lang="en-US" sz="1600" b="0" i="0" dirty="0">
                <a:solidFill>
                  <a:srgbClr val="0D0D0D"/>
                </a:solidFill>
                <a:effectLst/>
                <a:latin typeface="Söhne"/>
              </a:rPr>
              <a:t>To Switch to bash write this command</a:t>
            </a:r>
          </a:p>
          <a:p>
            <a:pPr marL="0" indent="0">
              <a:lnSpc>
                <a:spcPct val="115000"/>
              </a:lnSpc>
              <a:spcBef>
                <a:spcPts val="1000"/>
              </a:spcBef>
              <a:spcAft>
                <a:spcPts val="1000"/>
              </a:spcAft>
              <a:buNone/>
            </a:pPr>
            <a:r>
              <a:rPr lang="en-US" sz="1600" b="0" dirty="0">
                <a:solidFill>
                  <a:srgbClr val="0D0D0D"/>
                </a:solidFill>
                <a:effectLst/>
                <a:latin typeface="Söhne"/>
              </a:rPr>
              <a:t> -&gt; $ </a:t>
            </a:r>
            <a:r>
              <a:rPr lang="en-US" sz="1600" b="0" dirty="0" err="1">
                <a:solidFill>
                  <a:srgbClr val="0D0D0D"/>
                </a:solidFill>
                <a:effectLst/>
                <a:latin typeface="Söhne"/>
              </a:rPr>
              <a:t>chsh</a:t>
            </a:r>
            <a:r>
              <a:rPr lang="en-US" sz="1600" b="0" dirty="0">
                <a:solidFill>
                  <a:srgbClr val="0D0D0D"/>
                </a:solidFill>
                <a:effectLst/>
                <a:latin typeface="Söhne"/>
              </a:rPr>
              <a:t> -s /bin/bash</a:t>
            </a:r>
          </a:p>
          <a:p>
            <a:pPr marL="0" indent="0">
              <a:lnSpc>
                <a:spcPct val="115000"/>
              </a:lnSpc>
              <a:spcBef>
                <a:spcPts val="1000"/>
              </a:spcBef>
              <a:spcAft>
                <a:spcPts val="1000"/>
              </a:spcAft>
              <a:buNone/>
            </a:pPr>
            <a:r>
              <a:rPr lang="en-US" sz="1600" b="1" dirty="0">
                <a:solidFill>
                  <a:srgbClr val="222222"/>
                </a:solidFill>
                <a:highlight>
                  <a:schemeClr val="lt1"/>
                </a:highlight>
              </a:rPr>
              <a:t>Remember: the "$" is the start of the Terminal prompt!</a:t>
            </a:r>
            <a:endParaRPr sz="1600" b="1" dirty="0">
              <a:solidFill>
                <a:srgbClr val="222222"/>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D0BB5496-45F1-7C1C-A98D-9DE5A3A4A9F5}"/>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66C0D4E2-790F-C32D-BE76-CDDCE75C3BB6}"/>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Installfest</a:t>
            </a:r>
            <a:endParaRPr dirty="0"/>
          </a:p>
        </p:txBody>
      </p:sp>
      <p:sp>
        <p:nvSpPr>
          <p:cNvPr id="1537" name="Google Shape;1537;p208">
            <a:extLst>
              <a:ext uri="{FF2B5EF4-FFF2-40B4-BE49-F238E27FC236}">
                <a16:creationId xmlns:a16="http://schemas.microsoft.com/office/drawing/2014/main" id="{AD7B8D89-F49C-7934-7A0E-E2CA7D9F2E27}"/>
              </a:ext>
            </a:extLst>
          </p:cNvPr>
          <p:cNvSpPr txBox="1">
            <a:spLocks noGrp="1"/>
          </p:cNvSpPr>
          <p:nvPr>
            <p:ph type="body" idx="1"/>
          </p:nvPr>
        </p:nvSpPr>
        <p:spPr>
          <a:xfrm>
            <a:off x="457200" y="762300"/>
            <a:ext cx="7218000" cy="3766500"/>
          </a:xfrm>
          <a:prstGeom prst="rect">
            <a:avLst/>
          </a:prstGeom>
        </p:spPr>
        <p:txBody>
          <a:bodyPr spcFirstLastPara="1" wrap="square" lIns="0" tIns="0" rIns="0" bIns="0" anchor="t" anchorCtr="0">
            <a:noAutofit/>
          </a:bodyPr>
          <a:lstStyle/>
          <a:p>
            <a:pPr marL="0" indent="0">
              <a:lnSpc>
                <a:spcPct val="115000"/>
              </a:lnSpc>
              <a:spcBef>
                <a:spcPts val="1000"/>
              </a:spcBef>
              <a:spcAft>
                <a:spcPts val="1000"/>
              </a:spcAft>
              <a:buNone/>
            </a:pPr>
            <a:r>
              <a:rPr lang="en-US" sz="1600" b="1" dirty="0">
                <a:solidFill>
                  <a:srgbClr val="222222"/>
                </a:solidFill>
                <a:highlight>
                  <a:schemeClr val="lt1"/>
                </a:highlight>
              </a:rPr>
              <a:t>Create a bash profile. </a:t>
            </a:r>
          </a:p>
          <a:p>
            <a:pPr marL="0" indent="0">
              <a:lnSpc>
                <a:spcPct val="115000"/>
              </a:lnSpc>
              <a:spcBef>
                <a:spcPts val="1000"/>
              </a:spcBef>
              <a:spcAft>
                <a:spcPts val="1000"/>
              </a:spcAft>
              <a:buNone/>
            </a:pPr>
            <a:r>
              <a:rPr lang="en-US" sz="1200" i="1" dirty="0">
                <a:solidFill>
                  <a:srgbClr val="222222"/>
                </a:solidFill>
                <a:highlight>
                  <a:schemeClr val="lt1"/>
                </a:highlight>
              </a:rPr>
              <a:t>A Bash profile, often referred to by its filename .</a:t>
            </a:r>
            <a:r>
              <a:rPr lang="en-US" sz="1200" i="1" dirty="0" err="1">
                <a:solidFill>
                  <a:srgbClr val="222222"/>
                </a:solidFill>
                <a:highlight>
                  <a:schemeClr val="lt1"/>
                </a:highlight>
              </a:rPr>
              <a:t>bash_profile</a:t>
            </a:r>
            <a:r>
              <a:rPr lang="en-US" sz="1200" i="1" dirty="0">
                <a:solidFill>
                  <a:srgbClr val="222222"/>
                </a:solidFill>
                <a:highlight>
                  <a:schemeClr val="lt1"/>
                </a:highlight>
              </a:rPr>
              <a:t>, is a script that runs every time you open a new Bash shell.</a:t>
            </a:r>
          </a:p>
          <a:p>
            <a:pPr marL="0" indent="0">
              <a:lnSpc>
                <a:spcPct val="115000"/>
              </a:lnSpc>
              <a:spcBef>
                <a:spcPts val="1000"/>
              </a:spcBef>
              <a:spcAft>
                <a:spcPts val="1000"/>
              </a:spcAft>
              <a:buNone/>
            </a:pPr>
            <a:r>
              <a:rPr lang="en-US" sz="1200" dirty="0">
                <a:solidFill>
                  <a:srgbClr val="222222"/>
                </a:solidFill>
                <a:highlight>
                  <a:schemeClr val="lt1"/>
                </a:highlight>
              </a:rPr>
              <a:t>Type</a:t>
            </a:r>
          </a:p>
          <a:p>
            <a:pPr marL="0" indent="0">
              <a:lnSpc>
                <a:spcPct val="115000"/>
              </a:lnSpc>
              <a:spcBef>
                <a:spcPts val="1000"/>
              </a:spcBef>
              <a:spcAft>
                <a:spcPts val="1000"/>
              </a:spcAft>
              <a:buNone/>
            </a:pPr>
            <a:r>
              <a:rPr lang="en-US" sz="1200" i="1" dirty="0">
                <a:solidFill>
                  <a:srgbClr val="222222"/>
                </a:solidFill>
                <a:highlight>
                  <a:schemeClr val="lt1"/>
                </a:highlight>
              </a:rPr>
              <a:t>touch ~/.</a:t>
            </a:r>
            <a:r>
              <a:rPr lang="en-US" sz="1200" i="1" dirty="0" err="1">
                <a:solidFill>
                  <a:srgbClr val="222222"/>
                </a:solidFill>
                <a:highlight>
                  <a:schemeClr val="lt1"/>
                </a:highlight>
              </a:rPr>
              <a:t>bash_profile</a:t>
            </a:r>
            <a:endParaRPr lang="en-US" sz="1200" i="1" dirty="0">
              <a:solidFill>
                <a:srgbClr val="222222"/>
              </a:solidFill>
              <a:highlight>
                <a:schemeClr val="lt1"/>
              </a:highlight>
            </a:endParaRPr>
          </a:p>
          <a:p>
            <a:pPr marL="0" indent="0">
              <a:lnSpc>
                <a:spcPct val="115000"/>
              </a:lnSpc>
              <a:spcBef>
                <a:spcPts val="1000"/>
              </a:spcBef>
              <a:spcAft>
                <a:spcPts val="1000"/>
              </a:spcAft>
              <a:buNone/>
            </a:pPr>
            <a:r>
              <a:rPr lang="en-US" sz="1200" dirty="0">
                <a:solidFill>
                  <a:srgbClr val="222222"/>
                </a:solidFill>
                <a:highlight>
                  <a:schemeClr val="lt1"/>
                </a:highlight>
              </a:rPr>
              <a:t>To create a bash profile. </a:t>
            </a:r>
            <a:r>
              <a:rPr lang="en-US" sz="1200" b="1" i="1" dirty="0">
                <a:solidFill>
                  <a:srgbClr val="222222"/>
                </a:solidFill>
                <a:highlight>
                  <a:schemeClr val="lt1"/>
                </a:highlight>
              </a:rPr>
              <a:t>We will cover touch later.</a:t>
            </a:r>
          </a:p>
          <a:p>
            <a:pPr marL="0" indent="0">
              <a:lnSpc>
                <a:spcPct val="115000"/>
              </a:lnSpc>
              <a:spcBef>
                <a:spcPts val="1000"/>
              </a:spcBef>
              <a:spcAft>
                <a:spcPts val="1000"/>
              </a:spcAft>
              <a:buNone/>
            </a:pPr>
            <a:r>
              <a:rPr lang="en-US" sz="1200" i="1" dirty="0">
                <a:solidFill>
                  <a:srgbClr val="222222"/>
                </a:solidFill>
                <a:highlight>
                  <a:schemeClr val="lt1"/>
                </a:highlight>
              </a:rPr>
              <a:t>source ~/.</a:t>
            </a:r>
            <a:r>
              <a:rPr lang="en-US" sz="1200" i="1" dirty="0" err="1">
                <a:solidFill>
                  <a:srgbClr val="222222"/>
                </a:solidFill>
                <a:highlight>
                  <a:schemeClr val="lt1"/>
                </a:highlight>
              </a:rPr>
              <a:t>bash_profile</a:t>
            </a:r>
            <a:endParaRPr lang="en-US" sz="1200" i="1" dirty="0">
              <a:solidFill>
                <a:srgbClr val="222222"/>
              </a:solidFill>
              <a:highlight>
                <a:schemeClr val="lt1"/>
              </a:highlight>
            </a:endParaRPr>
          </a:p>
          <a:p>
            <a:pPr marL="0" indent="0">
              <a:lnSpc>
                <a:spcPct val="115000"/>
              </a:lnSpc>
              <a:spcBef>
                <a:spcPts val="1000"/>
              </a:spcBef>
              <a:spcAft>
                <a:spcPts val="1000"/>
              </a:spcAft>
              <a:buNone/>
            </a:pPr>
            <a:r>
              <a:rPr lang="en-US" sz="1200" dirty="0">
                <a:solidFill>
                  <a:srgbClr val="222222"/>
                </a:solidFill>
                <a:highlight>
                  <a:schemeClr val="lt1"/>
                </a:highlight>
              </a:rPr>
              <a:t>Source will update the environment. </a:t>
            </a:r>
          </a:p>
          <a:p>
            <a:pPr marL="171450" indent="-171450">
              <a:lnSpc>
                <a:spcPct val="115000"/>
              </a:lnSpc>
              <a:spcBef>
                <a:spcPts val="1000"/>
              </a:spcBef>
              <a:spcAft>
                <a:spcPts val="1000"/>
              </a:spcAft>
              <a:buFont typeface="Wingdings" panose="05000000000000000000" pitchFamily="2" charset="2"/>
              <a:buChar char="Ø"/>
            </a:pPr>
            <a:endParaRPr lang="en-US" sz="1200" i="1" dirty="0">
              <a:solidFill>
                <a:srgbClr val="222222"/>
              </a:solidFill>
              <a:highlight>
                <a:schemeClr val="lt1"/>
              </a:highlight>
            </a:endParaRPr>
          </a:p>
          <a:p>
            <a:pPr marL="171450" indent="-171450">
              <a:lnSpc>
                <a:spcPct val="115000"/>
              </a:lnSpc>
              <a:spcBef>
                <a:spcPts val="1000"/>
              </a:spcBef>
              <a:spcAft>
                <a:spcPts val="1000"/>
              </a:spcAft>
              <a:buFont typeface="Wingdings" panose="05000000000000000000" pitchFamily="2" charset="2"/>
              <a:buChar char="Ø"/>
            </a:pPr>
            <a:endParaRPr lang="en-US" sz="1200" i="1" dirty="0">
              <a:solidFill>
                <a:srgbClr val="222222"/>
              </a:solidFill>
              <a:highlight>
                <a:schemeClr val="lt1"/>
              </a:highlight>
            </a:endParaRPr>
          </a:p>
          <a:p>
            <a:pPr marL="0" indent="0">
              <a:lnSpc>
                <a:spcPct val="115000"/>
              </a:lnSpc>
              <a:spcBef>
                <a:spcPts val="1000"/>
              </a:spcBef>
              <a:spcAft>
                <a:spcPts val="1000"/>
              </a:spcAft>
              <a:buNone/>
            </a:pPr>
            <a:endParaRPr lang="en-US" sz="1200" i="1" dirty="0">
              <a:solidFill>
                <a:srgbClr val="222222"/>
              </a:solidFill>
              <a:highlight>
                <a:schemeClr val="lt1"/>
              </a:highlight>
            </a:endParaRPr>
          </a:p>
          <a:p>
            <a:pPr marL="0" indent="0">
              <a:lnSpc>
                <a:spcPct val="115000"/>
              </a:lnSpc>
              <a:spcBef>
                <a:spcPts val="1000"/>
              </a:spcBef>
              <a:spcAft>
                <a:spcPts val="1000"/>
              </a:spcAft>
              <a:buNone/>
            </a:pPr>
            <a:endParaRPr lang="en-US" sz="1200" dirty="0">
              <a:solidFill>
                <a:srgbClr val="222222"/>
              </a:solidFill>
              <a:highlight>
                <a:schemeClr val="lt1"/>
              </a:highlight>
            </a:endParaRPr>
          </a:p>
          <a:p>
            <a:pPr marL="0" indent="0">
              <a:lnSpc>
                <a:spcPct val="115000"/>
              </a:lnSpc>
              <a:spcBef>
                <a:spcPts val="1000"/>
              </a:spcBef>
              <a:spcAft>
                <a:spcPts val="1000"/>
              </a:spcAft>
              <a:buNone/>
            </a:pPr>
            <a:endParaRPr lang="en-US" sz="1600" b="1" dirty="0">
              <a:solidFill>
                <a:srgbClr val="222222"/>
              </a:solidFill>
              <a:highlight>
                <a:schemeClr val="lt1"/>
              </a:highlight>
            </a:endParaRPr>
          </a:p>
          <a:p>
            <a:pPr marL="0" indent="0">
              <a:lnSpc>
                <a:spcPct val="115000"/>
              </a:lnSpc>
              <a:spcBef>
                <a:spcPts val="1000"/>
              </a:spcBef>
              <a:spcAft>
                <a:spcPts val="1000"/>
              </a:spcAft>
              <a:buNone/>
            </a:pPr>
            <a:endParaRPr sz="1600" dirty="0">
              <a:solidFill>
                <a:srgbClr val="222222"/>
              </a:solidFill>
              <a:highlight>
                <a:schemeClr val="lt1"/>
              </a:highlight>
            </a:endParaRPr>
          </a:p>
        </p:txBody>
      </p:sp>
    </p:spTree>
    <p:extLst>
      <p:ext uri="{BB962C8B-B14F-4D97-AF65-F5344CB8AC3E}">
        <p14:creationId xmlns:p14="http://schemas.microsoft.com/office/powerpoint/2010/main" val="123028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AA598168-D55E-ABCC-28DD-799C0D410C39}"/>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E8489D96-55FC-162E-3385-1DFEB25DEF27}"/>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Installfest</a:t>
            </a:r>
            <a:endParaRPr dirty="0"/>
          </a:p>
        </p:txBody>
      </p:sp>
      <p:sp>
        <p:nvSpPr>
          <p:cNvPr id="1537" name="Google Shape;1537;p208">
            <a:extLst>
              <a:ext uri="{FF2B5EF4-FFF2-40B4-BE49-F238E27FC236}">
                <a16:creationId xmlns:a16="http://schemas.microsoft.com/office/drawing/2014/main" id="{553B3FC9-AE85-1581-D339-143EA01C2B36}"/>
              </a:ext>
            </a:extLst>
          </p:cNvPr>
          <p:cNvSpPr txBox="1">
            <a:spLocks noGrp="1"/>
          </p:cNvSpPr>
          <p:nvPr>
            <p:ph type="body" idx="1"/>
          </p:nvPr>
        </p:nvSpPr>
        <p:spPr>
          <a:xfrm>
            <a:off x="457200" y="671825"/>
            <a:ext cx="7218000" cy="3388975"/>
          </a:xfrm>
          <a:prstGeom prst="rect">
            <a:avLst/>
          </a:prstGeom>
        </p:spPr>
        <p:txBody>
          <a:bodyPr spcFirstLastPara="1" wrap="square" lIns="0" tIns="0" rIns="0" bIns="0" anchor="t" anchorCtr="0">
            <a:noAutofit/>
          </a:bodyPr>
          <a:lstStyle/>
          <a:p>
            <a:pPr marL="0" indent="0">
              <a:lnSpc>
                <a:spcPct val="115000"/>
              </a:lnSpc>
              <a:spcBef>
                <a:spcPts val="1000"/>
              </a:spcBef>
              <a:spcAft>
                <a:spcPts val="1000"/>
              </a:spcAft>
              <a:buNone/>
            </a:pPr>
            <a:r>
              <a:rPr lang="en-US" sz="1600" b="1" dirty="0">
                <a:solidFill>
                  <a:srgbClr val="222222"/>
                </a:solidFill>
                <a:highlight>
                  <a:schemeClr val="lt1"/>
                </a:highlight>
              </a:rPr>
              <a:t>Install Homebrew</a:t>
            </a:r>
          </a:p>
          <a:p>
            <a:pPr marL="0" indent="0">
              <a:lnSpc>
                <a:spcPct val="115000"/>
              </a:lnSpc>
              <a:spcBef>
                <a:spcPts val="1000"/>
              </a:spcBef>
              <a:spcAft>
                <a:spcPts val="1000"/>
              </a:spcAft>
              <a:buNone/>
            </a:pPr>
            <a:r>
              <a:rPr lang="en-US" sz="1600" b="1" dirty="0">
                <a:solidFill>
                  <a:srgbClr val="222222"/>
                </a:solidFill>
                <a:highlight>
                  <a:schemeClr val="lt1"/>
                </a:highlight>
              </a:rPr>
              <a:t>What is Homebrew? </a:t>
            </a:r>
          </a:p>
          <a:p>
            <a:pPr marL="0" indent="0">
              <a:lnSpc>
                <a:spcPct val="115000"/>
              </a:lnSpc>
              <a:spcBef>
                <a:spcPts val="1000"/>
              </a:spcBef>
              <a:spcAft>
                <a:spcPts val="1000"/>
              </a:spcAft>
              <a:buNone/>
            </a:pPr>
            <a:r>
              <a:rPr lang="en-US" sz="1600" b="0" i="0" dirty="0">
                <a:solidFill>
                  <a:srgbClr val="0D0D0D"/>
                </a:solidFill>
                <a:effectLst/>
                <a:latin typeface="Söhne"/>
              </a:rPr>
              <a:t>Homebrew is a free and open-source software package management system that simplifies the installation of software on macOS (and Linux).</a:t>
            </a:r>
          </a:p>
          <a:p>
            <a:pPr marL="0" indent="0">
              <a:lnSpc>
                <a:spcPct val="115000"/>
              </a:lnSpc>
              <a:spcBef>
                <a:spcPts val="1000"/>
              </a:spcBef>
              <a:spcAft>
                <a:spcPts val="1000"/>
              </a:spcAft>
              <a:buNone/>
            </a:pPr>
            <a:r>
              <a:rPr lang="en-US" sz="1600" b="0" i="0" dirty="0">
                <a:solidFill>
                  <a:srgbClr val="0D0D0D"/>
                </a:solidFill>
                <a:effectLst/>
                <a:latin typeface="Söhne"/>
              </a:rPr>
              <a:t> 1. </a:t>
            </a:r>
            <a:r>
              <a:rPr lang="en-US" sz="1600" b="0" i="0" dirty="0">
                <a:solidFill>
                  <a:srgbClr val="24292F"/>
                </a:solidFill>
                <a:effectLst/>
                <a:latin typeface="-apple-system"/>
              </a:rPr>
              <a:t>Check to see if you have Homebrew installed.</a:t>
            </a:r>
          </a:p>
          <a:p>
            <a:pPr marL="0" indent="0">
              <a:lnSpc>
                <a:spcPct val="115000"/>
              </a:lnSpc>
              <a:spcBef>
                <a:spcPts val="1000"/>
              </a:spcBef>
              <a:spcAft>
                <a:spcPts val="1000"/>
              </a:spcAft>
              <a:buNone/>
            </a:pPr>
            <a:r>
              <a:rPr lang="en-US" sz="1400" i="1" dirty="0">
                <a:solidFill>
                  <a:srgbClr val="24292F"/>
                </a:solidFill>
                <a:highlight>
                  <a:schemeClr val="lt1"/>
                </a:highlight>
                <a:latin typeface="-apple-system"/>
              </a:rPr>
              <a:t>brew --version</a:t>
            </a:r>
            <a:endParaRPr lang="en-US" sz="1600" b="1" i="1" dirty="0">
              <a:solidFill>
                <a:srgbClr val="222222"/>
              </a:solidFill>
              <a:highlight>
                <a:schemeClr val="lt1"/>
              </a:highlight>
            </a:endParaRPr>
          </a:p>
          <a:p>
            <a:pPr marL="0" indent="0">
              <a:lnSpc>
                <a:spcPct val="115000"/>
              </a:lnSpc>
              <a:spcBef>
                <a:spcPts val="1000"/>
              </a:spcBef>
              <a:spcAft>
                <a:spcPts val="1000"/>
              </a:spcAft>
              <a:buNone/>
            </a:pPr>
            <a:endParaRPr lang="en-US" sz="1200" i="1" dirty="0">
              <a:solidFill>
                <a:srgbClr val="222222"/>
              </a:solidFill>
              <a:highlight>
                <a:schemeClr val="lt1"/>
              </a:highlight>
            </a:endParaRPr>
          </a:p>
          <a:p>
            <a:pPr marL="171450" indent="-171450">
              <a:lnSpc>
                <a:spcPct val="115000"/>
              </a:lnSpc>
              <a:spcBef>
                <a:spcPts val="1000"/>
              </a:spcBef>
              <a:spcAft>
                <a:spcPts val="1000"/>
              </a:spcAft>
              <a:buFont typeface="Wingdings" panose="05000000000000000000" pitchFamily="2" charset="2"/>
              <a:buChar char="Ø"/>
            </a:pPr>
            <a:endParaRPr lang="en-US" sz="1200" i="1" dirty="0">
              <a:solidFill>
                <a:srgbClr val="222222"/>
              </a:solidFill>
              <a:highlight>
                <a:schemeClr val="lt1"/>
              </a:highlight>
            </a:endParaRPr>
          </a:p>
          <a:p>
            <a:pPr marL="0" indent="0">
              <a:lnSpc>
                <a:spcPct val="115000"/>
              </a:lnSpc>
              <a:spcBef>
                <a:spcPts val="1000"/>
              </a:spcBef>
              <a:spcAft>
                <a:spcPts val="1000"/>
              </a:spcAft>
              <a:buNone/>
            </a:pPr>
            <a:endParaRPr lang="en-US" sz="1200" i="1" dirty="0">
              <a:solidFill>
                <a:srgbClr val="222222"/>
              </a:solidFill>
              <a:highlight>
                <a:schemeClr val="lt1"/>
              </a:highlight>
            </a:endParaRPr>
          </a:p>
          <a:p>
            <a:pPr marL="0" indent="0">
              <a:lnSpc>
                <a:spcPct val="115000"/>
              </a:lnSpc>
              <a:spcBef>
                <a:spcPts val="1000"/>
              </a:spcBef>
              <a:spcAft>
                <a:spcPts val="1000"/>
              </a:spcAft>
              <a:buNone/>
            </a:pPr>
            <a:endParaRPr lang="en-US" sz="1200" dirty="0">
              <a:solidFill>
                <a:srgbClr val="222222"/>
              </a:solidFill>
              <a:highlight>
                <a:schemeClr val="lt1"/>
              </a:highlight>
            </a:endParaRPr>
          </a:p>
          <a:p>
            <a:pPr marL="0" indent="0">
              <a:lnSpc>
                <a:spcPct val="115000"/>
              </a:lnSpc>
              <a:spcBef>
                <a:spcPts val="1000"/>
              </a:spcBef>
              <a:spcAft>
                <a:spcPts val="1000"/>
              </a:spcAft>
              <a:buNone/>
            </a:pPr>
            <a:endParaRPr lang="en-US" sz="1600" b="1" dirty="0">
              <a:solidFill>
                <a:srgbClr val="222222"/>
              </a:solidFill>
              <a:highlight>
                <a:schemeClr val="lt1"/>
              </a:highlight>
            </a:endParaRPr>
          </a:p>
          <a:p>
            <a:pPr marL="0" indent="0">
              <a:lnSpc>
                <a:spcPct val="115000"/>
              </a:lnSpc>
              <a:spcBef>
                <a:spcPts val="1000"/>
              </a:spcBef>
              <a:spcAft>
                <a:spcPts val="1000"/>
              </a:spcAft>
              <a:buNone/>
            </a:pPr>
            <a:endParaRPr sz="1600" dirty="0">
              <a:solidFill>
                <a:srgbClr val="222222"/>
              </a:solidFill>
              <a:highlight>
                <a:schemeClr val="lt1"/>
              </a:highlight>
            </a:endParaRPr>
          </a:p>
        </p:txBody>
      </p:sp>
    </p:spTree>
    <p:extLst>
      <p:ext uri="{BB962C8B-B14F-4D97-AF65-F5344CB8AC3E}">
        <p14:creationId xmlns:p14="http://schemas.microsoft.com/office/powerpoint/2010/main" val="295785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8C3B0715-9D6B-6F1E-1957-C90EEE5D3D80}"/>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B77484E0-3FE1-D491-2C77-12635C996DEC}"/>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Installfest</a:t>
            </a:r>
            <a:endParaRPr dirty="0"/>
          </a:p>
        </p:txBody>
      </p:sp>
      <p:sp>
        <p:nvSpPr>
          <p:cNvPr id="1537" name="Google Shape;1537;p208">
            <a:extLst>
              <a:ext uri="{FF2B5EF4-FFF2-40B4-BE49-F238E27FC236}">
                <a16:creationId xmlns:a16="http://schemas.microsoft.com/office/drawing/2014/main" id="{07D6882E-DE0F-0792-9D12-C8242D8FC2F4}"/>
              </a:ext>
            </a:extLst>
          </p:cNvPr>
          <p:cNvSpPr txBox="1">
            <a:spLocks noGrp="1"/>
          </p:cNvSpPr>
          <p:nvPr>
            <p:ph type="body" idx="1"/>
          </p:nvPr>
        </p:nvSpPr>
        <p:spPr>
          <a:xfrm>
            <a:off x="457200" y="671825"/>
            <a:ext cx="7218000" cy="3388975"/>
          </a:xfrm>
          <a:prstGeom prst="rect">
            <a:avLst/>
          </a:prstGeom>
        </p:spPr>
        <p:txBody>
          <a:bodyPr spcFirstLastPara="1" wrap="square" lIns="0" tIns="0" rIns="0" bIns="0" anchor="t" anchorCtr="0">
            <a:noAutofit/>
          </a:bodyPr>
          <a:lstStyle/>
          <a:p>
            <a:pPr marL="0" indent="0">
              <a:lnSpc>
                <a:spcPct val="115000"/>
              </a:lnSpc>
              <a:spcBef>
                <a:spcPts val="1000"/>
              </a:spcBef>
              <a:spcAft>
                <a:spcPts val="1000"/>
              </a:spcAft>
              <a:buNone/>
            </a:pPr>
            <a:r>
              <a:rPr lang="en-US" sz="1600" b="1" dirty="0">
                <a:solidFill>
                  <a:srgbClr val="222222"/>
                </a:solidFill>
                <a:highlight>
                  <a:schemeClr val="lt1"/>
                </a:highlight>
              </a:rPr>
              <a:t>Install Homebrew</a:t>
            </a:r>
          </a:p>
          <a:p>
            <a:pPr marL="0" indent="0">
              <a:lnSpc>
                <a:spcPct val="115000"/>
              </a:lnSpc>
              <a:spcBef>
                <a:spcPts val="1000"/>
              </a:spcBef>
              <a:spcAft>
                <a:spcPts val="1000"/>
              </a:spcAft>
              <a:buNone/>
            </a:pPr>
            <a:r>
              <a:rPr lang="en-US" sz="1600" b="1" dirty="0">
                <a:solidFill>
                  <a:srgbClr val="222222"/>
                </a:solidFill>
                <a:highlight>
                  <a:schemeClr val="lt1"/>
                </a:highlight>
              </a:rPr>
              <a:t># Example Output – Homebrew installed</a:t>
            </a:r>
          </a:p>
          <a:p>
            <a:pPr marL="0" indent="0">
              <a:spcBef>
                <a:spcPts val="1000"/>
              </a:spcBef>
              <a:spcAft>
                <a:spcPts val="1000"/>
              </a:spcAft>
              <a:buNone/>
            </a:pPr>
            <a:r>
              <a:rPr lang="en-US" sz="1000" i="1" dirty="0">
                <a:solidFill>
                  <a:srgbClr val="222222"/>
                </a:solidFill>
                <a:highlight>
                  <a:schemeClr val="lt1"/>
                </a:highlight>
              </a:rPr>
              <a:t>Homebrew 3.0.2</a:t>
            </a:r>
          </a:p>
          <a:p>
            <a:pPr marL="0" indent="0">
              <a:spcBef>
                <a:spcPts val="1000"/>
              </a:spcBef>
              <a:spcAft>
                <a:spcPts val="1000"/>
              </a:spcAft>
              <a:buNone/>
            </a:pPr>
            <a:r>
              <a:rPr lang="en-US" sz="1000" i="1" dirty="0">
                <a:solidFill>
                  <a:srgbClr val="222222"/>
                </a:solidFill>
                <a:highlight>
                  <a:schemeClr val="lt1"/>
                </a:highlight>
              </a:rPr>
              <a:t>Homebrew/homebrew-core (git revision 4de031; last commit 2021-02-22)</a:t>
            </a:r>
          </a:p>
          <a:p>
            <a:pPr marL="0" indent="0">
              <a:spcBef>
                <a:spcPts val="1000"/>
              </a:spcBef>
              <a:spcAft>
                <a:spcPts val="1000"/>
              </a:spcAft>
              <a:buNone/>
            </a:pPr>
            <a:r>
              <a:rPr lang="en-US" sz="1000" i="1" dirty="0">
                <a:solidFill>
                  <a:srgbClr val="222222"/>
                </a:solidFill>
                <a:highlight>
                  <a:schemeClr val="lt1"/>
                </a:highlight>
              </a:rPr>
              <a:t>Homebrew/homebrew-cask (git revision 7cf55; last commit 2021-02-22)</a:t>
            </a:r>
            <a:endParaRPr lang="en-US" sz="1600" b="1" dirty="0">
              <a:solidFill>
                <a:srgbClr val="222222"/>
              </a:solidFill>
              <a:highlight>
                <a:schemeClr val="lt1"/>
              </a:highlight>
            </a:endParaRPr>
          </a:p>
          <a:p>
            <a:pPr marL="0" indent="0">
              <a:lnSpc>
                <a:spcPct val="115000"/>
              </a:lnSpc>
              <a:spcBef>
                <a:spcPts val="1000"/>
              </a:spcBef>
              <a:spcAft>
                <a:spcPts val="1000"/>
              </a:spcAft>
              <a:buNone/>
            </a:pPr>
            <a:r>
              <a:rPr lang="en-US" sz="1600" b="1" dirty="0">
                <a:solidFill>
                  <a:srgbClr val="222222"/>
                </a:solidFill>
                <a:highlight>
                  <a:schemeClr val="lt1"/>
                </a:highlight>
              </a:rPr>
              <a:t># Example Output – Homebrew not installed</a:t>
            </a:r>
          </a:p>
          <a:p>
            <a:pPr marL="0" indent="0">
              <a:lnSpc>
                <a:spcPct val="115000"/>
              </a:lnSpc>
              <a:spcBef>
                <a:spcPts val="1000"/>
              </a:spcBef>
              <a:spcAft>
                <a:spcPts val="1000"/>
              </a:spcAft>
              <a:buNone/>
            </a:pPr>
            <a:r>
              <a:rPr lang="en-US" sz="1600" b="1" dirty="0">
                <a:solidFill>
                  <a:srgbClr val="222222"/>
                </a:solidFill>
                <a:highlight>
                  <a:schemeClr val="lt1"/>
                </a:highlight>
              </a:rPr>
              <a:t>-</a:t>
            </a:r>
            <a:r>
              <a:rPr lang="en-US" sz="1200" i="1" dirty="0">
                <a:solidFill>
                  <a:srgbClr val="222222"/>
                </a:solidFill>
                <a:highlight>
                  <a:schemeClr val="lt1"/>
                </a:highlight>
              </a:rPr>
              <a:t>bash: brew: command not found</a:t>
            </a:r>
            <a:endParaRPr lang="en-US" sz="1050" i="1" dirty="0">
              <a:solidFill>
                <a:srgbClr val="222222"/>
              </a:solidFill>
              <a:highlight>
                <a:schemeClr val="lt1"/>
              </a:highlight>
            </a:endParaRPr>
          </a:p>
          <a:p>
            <a:pPr marL="171450" indent="-171450">
              <a:lnSpc>
                <a:spcPct val="115000"/>
              </a:lnSpc>
              <a:spcBef>
                <a:spcPts val="1000"/>
              </a:spcBef>
              <a:spcAft>
                <a:spcPts val="1000"/>
              </a:spcAft>
              <a:buFont typeface="Wingdings" panose="05000000000000000000" pitchFamily="2" charset="2"/>
              <a:buChar char="Ø"/>
            </a:pPr>
            <a:endParaRPr lang="en-US" sz="1200" i="1" dirty="0">
              <a:solidFill>
                <a:srgbClr val="222222"/>
              </a:solidFill>
              <a:highlight>
                <a:schemeClr val="lt1"/>
              </a:highlight>
            </a:endParaRPr>
          </a:p>
          <a:p>
            <a:pPr marL="0" indent="0">
              <a:lnSpc>
                <a:spcPct val="115000"/>
              </a:lnSpc>
              <a:spcBef>
                <a:spcPts val="1000"/>
              </a:spcBef>
              <a:spcAft>
                <a:spcPts val="1000"/>
              </a:spcAft>
              <a:buNone/>
            </a:pPr>
            <a:endParaRPr lang="en-US" sz="1200" i="1" dirty="0">
              <a:solidFill>
                <a:srgbClr val="222222"/>
              </a:solidFill>
              <a:highlight>
                <a:schemeClr val="lt1"/>
              </a:highlight>
            </a:endParaRPr>
          </a:p>
          <a:p>
            <a:pPr marL="0" indent="0">
              <a:lnSpc>
                <a:spcPct val="115000"/>
              </a:lnSpc>
              <a:spcBef>
                <a:spcPts val="1000"/>
              </a:spcBef>
              <a:spcAft>
                <a:spcPts val="1000"/>
              </a:spcAft>
              <a:buNone/>
            </a:pPr>
            <a:endParaRPr lang="en-US" sz="1200" dirty="0">
              <a:solidFill>
                <a:srgbClr val="222222"/>
              </a:solidFill>
              <a:highlight>
                <a:schemeClr val="lt1"/>
              </a:highlight>
            </a:endParaRPr>
          </a:p>
          <a:p>
            <a:pPr marL="0" indent="0">
              <a:lnSpc>
                <a:spcPct val="115000"/>
              </a:lnSpc>
              <a:spcBef>
                <a:spcPts val="1000"/>
              </a:spcBef>
              <a:spcAft>
                <a:spcPts val="1000"/>
              </a:spcAft>
              <a:buNone/>
            </a:pPr>
            <a:endParaRPr lang="en-US" sz="1600" b="1" dirty="0">
              <a:solidFill>
                <a:srgbClr val="222222"/>
              </a:solidFill>
              <a:highlight>
                <a:schemeClr val="lt1"/>
              </a:highlight>
            </a:endParaRPr>
          </a:p>
          <a:p>
            <a:pPr marL="0" indent="0">
              <a:lnSpc>
                <a:spcPct val="115000"/>
              </a:lnSpc>
              <a:spcBef>
                <a:spcPts val="1000"/>
              </a:spcBef>
              <a:spcAft>
                <a:spcPts val="1000"/>
              </a:spcAft>
              <a:buNone/>
            </a:pPr>
            <a:endParaRPr sz="1600" dirty="0">
              <a:solidFill>
                <a:srgbClr val="222222"/>
              </a:solidFill>
              <a:highlight>
                <a:schemeClr val="lt1"/>
              </a:highlight>
            </a:endParaRPr>
          </a:p>
        </p:txBody>
      </p:sp>
    </p:spTree>
    <p:extLst>
      <p:ext uri="{BB962C8B-B14F-4D97-AF65-F5344CB8AC3E}">
        <p14:creationId xmlns:p14="http://schemas.microsoft.com/office/powerpoint/2010/main" val="138013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A4A6113C-9E9C-BB31-36E7-83AA7306D656}"/>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D380E390-02D0-074B-C729-3B241DCEC49B}"/>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Installfest</a:t>
            </a:r>
            <a:endParaRPr dirty="0"/>
          </a:p>
        </p:txBody>
      </p:sp>
      <p:sp>
        <p:nvSpPr>
          <p:cNvPr id="1537" name="Google Shape;1537;p208">
            <a:extLst>
              <a:ext uri="{FF2B5EF4-FFF2-40B4-BE49-F238E27FC236}">
                <a16:creationId xmlns:a16="http://schemas.microsoft.com/office/drawing/2014/main" id="{697B8AF1-C940-CC5C-2DB8-AB182EB5917E}"/>
              </a:ext>
            </a:extLst>
          </p:cNvPr>
          <p:cNvSpPr txBox="1">
            <a:spLocks noGrp="1"/>
          </p:cNvSpPr>
          <p:nvPr>
            <p:ph type="body" idx="1"/>
          </p:nvPr>
        </p:nvSpPr>
        <p:spPr>
          <a:xfrm>
            <a:off x="457200" y="671825"/>
            <a:ext cx="7218000" cy="3734575"/>
          </a:xfrm>
          <a:prstGeom prst="rect">
            <a:avLst/>
          </a:prstGeom>
        </p:spPr>
        <p:txBody>
          <a:bodyPr spcFirstLastPara="1" wrap="square" lIns="0" tIns="0" rIns="0" bIns="0" anchor="t" anchorCtr="0">
            <a:noAutofit/>
          </a:bodyPr>
          <a:lstStyle/>
          <a:p>
            <a:pPr marL="0" indent="0">
              <a:lnSpc>
                <a:spcPct val="115000"/>
              </a:lnSpc>
              <a:spcBef>
                <a:spcPts val="1000"/>
              </a:spcBef>
              <a:spcAft>
                <a:spcPts val="1000"/>
              </a:spcAft>
              <a:buNone/>
            </a:pPr>
            <a:r>
              <a:rPr lang="en-US" sz="1600" b="1" dirty="0">
                <a:solidFill>
                  <a:srgbClr val="222222"/>
                </a:solidFill>
                <a:highlight>
                  <a:schemeClr val="lt1"/>
                </a:highlight>
              </a:rPr>
              <a:t>Install Homebrew</a:t>
            </a:r>
          </a:p>
          <a:p>
            <a:pPr marL="0" indent="0">
              <a:lnSpc>
                <a:spcPct val="115000"/>
              </a:lnSpc>
              <a:spcBef>
                <a:spcPts val="1000"/>
              </a:spcBef>
              <a:spcAft>
                <a:spcPts val="1000"/>
              </a:spcAft>
              <a:buNone/>
            </a:pPr>
            <a:r>
              <a:rPr lang="en-US" sz="1600" b="1" dirty="0">
                <a:solidFill>
                  <a:srgbClr val="222222"/>
                </a:solidFill>
                <a:highlight>
                  <a:schemeClr val="lt1"/>
                </a:highlight>
              </a:rPr>
              <a:t>Homebrew not installed?</a:t>
            </a:r>
          </a:p>
          <a:p>
            <a:pPr marL="0" indent="0">
              <a:lnSpc>
                <a:spcPct val="115000"/>
              </a:lnSpc>
              <a:spcBef>
                <a:spcPts val="1000"/>
              </a:spcBef>
              <a:spcAft>
                <a:spcPts val="1000"/>
              </a:spcAft>
              <a:buNone/>
            </a:pPr>
            <a:r>
              <a:rPr lang="en-US" sz="1200" dirty="0">
                <a:solidFill>
                  <a:srgbClr val="222222"/>
                </a:solidFill>
                <a:highlight>
                  <a:schemeClr val="lt1"/>
                </a:highlight>
              </a:rPr>
              <a:t>Go to </a:t>
            </a:r>
            <a:r>
              <a:rPr lang="en-US" sz="900" dirty="0">
                <a:hlinkClick r:id="rId3"/>
              </a:rPr>
              <a:t>Homebrew — The Missing Package Manager for macOS (or Linux)</a:t>
            </a:r>
            <a:endParaRPr lang="en-US" sz="900" dirty="0">
              <a:solidFill>
                <a:srgbClr val="222222"/>
              </a:solidFill>
              <a:highlight>
                <a:schemeClr val="lt1"/>
              </a:highlight>
            </a:endParaRPr>
          </a:p>
          <a:p>
            <a:pPr marL="0" indent="0">
              <a:lnSpc>
                <a:spcPct val="115000"/>
              </a:lnSpc>
              <a:spcBef>
                <a:spcPts val="1000"/>
              </a:spcBef>
              <a:spcAft>
                <a:spcPts val="1000"/>
              </a:spcAft>
              <a:buNone/>
            </a:pPr>
            <a:r>
              <a:rPr lang="en-US" sz="1200" dirty="0">
                <a:solidFill>
                  <a:srgbClr val="222222"/>
                </a:solidFill>
                <a:highlight>
                  <a:schemeClr val="lt1"/>
                </a:highlight>
              </a:rPr>
              <a:t>And install homebrew. </a:t>
            </a:r>
            <a:br>
              <a:rPr lang="en-US" sz="1200" dirty="0">
                <a:solidFill>
                  <a:srgbClr val="222222"/>
                </a:solidFill>
                <a:highlight>
                  <a:schemeClr val="lt1"/>
                </a:highlight>
              </a:rPr>
            </a:br>
            <a:r>
              <a:rPr lang="en-US" sz="1200" dirty="0">
                <a:solidFill>
                  <a:srgbClr val="222222"/>
                </a:solidFill>
                <a:highlight>
                  <a:schemeClr val="lt1"/>
                </a:highlight>
              </a:rPr>
              <a:t>Use the command –</a:t>
            </a:r>
          </a:p>
          <a:p>
            <a:pPr marL="0" indent="0">
              <a:lnSpc>
                <a:spcPct val="115000"/>
              </a:lnSpc>
              <a:spcBef>
                <a:spcPts val="1000"/>
              </a:spcBef>
              <a:spcAft>
                <a:spcPts val="1000"/>
              </a:spcAft>
              <a:buNone/>
            </a:pPr>
            <a:r>
              <a:rPr lang="en-US" sz="1200" i="1" dirty="0">
                <a:solidFill>
                  <a:srgbClr val="222222"/>
                </a:solidFill>
                <a:highlight>
                  <a:schemeClr val="lt1"/>
                </a:highlight>
              </a:rPr>
              <a:t> /bin/bash -c "$(curl -</a:t>
            </a:r>
            <a:r>
              <a:rPr lang="en-US" sz="1200" i="1" dirty="0" err="1">
                <a:solidFill>
                  <a:srgbClr val="222222"/>
                </a:solidFill>
                <a:highlight>
                  <a:schemeClr val="lt1"/>
                </a:highlight>
              </a:rPr>
              <a:t>fsSL</a:t>
            </a:r>
            <a:r>
              <a:rPr lang="en-US" sz="1200" i="1" dirty="0">
                <a:solidFill>
                  <a:srgbClr val="222222"/>
                </a:solidFill>
                <a:highlight>
                  <a:schemeClr val="lt1"/>
                </a:highlight>
              </a:rPr>
              <a:t> https://raw.githubusercontent.com/Homebrew/install/HEAD/install.sh)"</a:t>
            </a:r>
          </a:p>
          <a:p>
            <a:pPr marL="0" indent="0">
              <a:lnSpc>
                <a:spcPct val="115000"/>
              </a:lnSpc>
              <a:spcBef>
                <a:spcPts val="1000"/>
              </a:spcBef>
              <a:spcAft>
                <a:spcPts val="1000"/>
              </a:spcAft>
              <a:buNone/>
            </a:pPr>
            <a:r>
              <a:rPr lang="en-US" sz="1200" dirty="0">
                <a:solidFill>
                  <a:srgbClr val="222222"/>
                </a:solidFill>
                <a:highlight>
                  <a:schemeClr val="lt1"/>
                </a:highlight>
              </a:rPr>
              <a:t>Confirm installation using</a:t>
            </a:r>
          </a:p>
          <a:p>
            <a:pPr marL="0" indent="0">
              <a:lnSpc>
                <a:spcPct val="115000"/>
              </a:lnSpc>
              <a:spcBef>
                <a:spcPts val="1000"/>
              </a:spcBef>
              <a:spcAft>
                <a:spcPts val="1000"/>
              </a:spcAft>
              <a:buNone/>
            </a:pPr>
            <a:r>
              <a:rPr lang="en-US" sz="1200" i="1" dirty="0">
                <a:solidFill>
                  <a:srgbClr val="222222"/>
                </a:solidFill>
                <a:highlight>
                  <a:schemeClr val="lt1"/>
                </a:highlight>
              </a:rPr>
              <a:t>brew --version</a:t>
            </a:r>
          </a:p>
          <a:p>
            <a:pPr marL="0" indent="0">
              <a:lnSpc>
                <a:spcPct val="115000"/>
              </a:lnSpc>
              <a:spcBef>
                <a:spcPts val="1000"/>
              </a:spcBef>
              <a:spcAft>
                <a:spcPts val="1000"/>
              </a:spcAft>
              <a:buNone/>
            </a:pPr>
            <a:endParaRPr lang="en-US" sz="1200" dirty="0">
              <a:solidFill>
                <a:srgbClr val="222222"/>
              </a:solidFill>
              <a:highlight>
                <a:schemeClr val="lt1"/>
              </a:highlight>
            </a:endParaRPr>
          </a:p>
          <a:p>
            <a:pPr marL="0" indent="0">
              <a:lnSpc>
                <a:spcPct val="115000"/>
              </a:lnSpc>
              <a:spcBef>
                <a:spcPts val="1000"/>
              </a:spcBef>
              <a:spcAft>
                <a:spcPts val="1000"/>
              </a:spcAft>
              <a:buNone/>
            </a:pPr>
            <a:endParaRPr lang="en-US" sz="1600" b="1" dirty="0">
              <a:solidFill>
                <a:srgbClr val="222222"/>
              </a:solidFill>
              <a:highlight>
                <a:schemeClr val="lt1"/>
              </a:highlight>
            </a:endParaRPr>
          </a:p>
          <a:p>
            <a:pPr marL="0" indent="0">
              <a:lnSpc>
                <a:spcPct val="115000"/>
              </a:lnSpc>
              <a:spcBef>
                <a:spcPts val="1000"/>
              </a:spcBef>
              <a:spcAft>
                <a:spcPts val="1000"/>
              </a:spcAft>
              <a:buNone/>
            </a:pPr>
            <a:endParaRPr sz="1600" dirty="0">
              <a:solidFill>
                <a:srgbClr val="222222"/>
              </a:solidFill>
              <a:highlight>
                <a:schemeClr val="lt1"/>
              </a:highlight>
            </a:endParaRPr>
          </a:p>
        </p:txBody>
      </p:sp>
    </p:spTree>
    <p:extLst>
      <p:ext uri="{BB962C8B-B14F-4D97-AF65-F5344CB8AC3E}">
        <p14:creationId xmlns:p14="http://schemas.microsoft.com/office/powerpoint/2010/main" val="549193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92D5760C-AC27-831C-F66F-0DFFFBFDDA47}"/>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E6831CF1-B330-3DA3-A7B8-40A1DFEFD9B7}"/>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Installfest</a:t>
            </a:r>
            <a:endParaRPr dirty="0"/>
          </a:p>
        </p:txBody>
      </p:sp>
      <p:sp>
        <p:nvSpPr>
          <p:cNvPr id="1537" name="Google Shape;1537;p208">
            <a:extLst>
              <a:ext uri="{FF2B5EF4-FFF2-40B4-BE49-F238E27FC236}">
                <a16:creationId xmlns:a16="http://schemas.microsoft.com/office/drawing/2014/main" id="{6651DDF4-78DE-5C61-E3ED-773F54A2BE92}"/>
              </a:ext>
            </a:extLst>
          </p:cNvPr>
          <p:cNvSpPr txBox="1">
            <a:spLocks noGrp="1"/>
          </p:cNvSpPr>
          <p:nvPr>
            <p:ph type="body" idx="1"/>
          </p:nvPr>
        </p:nvSpPr>
        <p:spPr>
          <a:xfrm>
            <a:off x="457200" y="671825"/>
            <a:ext cx="7218000" cy="3986575"/>
          </a:xfrm>
          <a:prstGeom prst="rect">
            <a:avLst/>
          </a:prstGeom>
        </p:spPr>
        <p:txBody>
          <a:bodyPr spcFirstLastPara="1" wrap="square" lIns="0" tIns="0" rIns="0" bIns="0" anchor="t" anchorCtr="0">
            <a:noAutofit/>
          </a:bodyPr>
          <a:lstStyle/>
          <a:p>
            <a:pPr marL="0" indent="0">
              <a:lnSpc>
                <a:spcPct val="115000"/>
              </a:lnSpc>
              <a:spcBef>
                <a:spcPts val="1000"/>
              </a:spcBef>
              <a:spcAft>
                <a:spcPts val="1000"/>
              </a:spcAft>
              <a:buNone/>
            </a:pPr>
            <a:r>
              <a:rPr lang="en-US" sz="1600" b="1" dirty="0">
                <a:solidFill>
                  <a:srgbClr val="222222"/>
                </a:solidFill>
                <a:highlight>
                  <a:schemeClr val="lt1"/>
                </a:highlight>
              </a:rPr>
              <a:t>Install Git</a:t>
            </a:r>
          </a:p>
          <a:p>
            <a:pPr marL="0" indent="0">
              <a:lnSpc>
                <a:spcPct val="115000"/>
              </a:lnSpc>
              <a:spcBef>
                <a:spcPts val="1000"/>
              </a:spcBef>
              <a:spcAft>
                <a:spcPts val="1000"/>
              </a:spcAft>
              <a:buNone/>
            </a:pPr>
            <a:r>
              <a:rPr lang="en-US" sz="1200" b="0" i="0" dirty="0">
                <a:solidFill>
                  <a:srgbClr val="0D0D0D"/>
                </a:solidFill>
                <a:effectLst/>
                <a:latin typeface="Söhne"/>
              </a:rPr>
              <a:t>Git is a tool that lets developers save snapshots of their work so they can track changes, revert to previous versions if needed, and collaborate with others easily.</a:t>
            </a:r>
          </a:p>
          <a:p>
            <a:pPr marL="0" indent="0">
              <a:lnSpc>
                <a:spcPct val="115000"/>
              </a:lnSpc>
              <a:spcBef>
                <a:spcPts val="1000"/>
              </a:spcBef>
              <a:spcAft>
                <a:spcPts val="1000"/>
              </a:spcAft>
              <a:buNone/>
            </a:pPr>
            <a:r>
              <a:rPr lang="en-US" sz="1200" dirty="0">
                <a:solidFill>
                  <a:srgbClr val="222222"/>
                </a:solidFill>
                <a:highlight>
                  <a:schemeClr val="lt1"/>
                </a:highlight>
              </a:rPr>
              <a:t>Check if git is installed</a:t>
            </a:r>
          </a:p>
          <a:p>
            <a:pPr marL="0" indent="0">
              <a:lnSpc>
                <a:spcPct val="115000"/>
              </a:lnSpc>
              <a:spcBef>
                <a:spcPts val="1000"/>
              </a:spcBef>
              <a:spcAft>
                <a:spcPts val="1000"/>
              </a:spcAft>
              <a:buNone/>
            </a:pPr>
            <a:r>
              <a:rPr lang="en-US" sz="1200" i="1" dirty="0">
                <a:solidFill>
                  <a:srgbClr val="222222"/>
                </a:solidFill>
                <a:highlight>
                  <a:schemeClr val="lt1"/>
                </a:highlight>
              </a:rPr>
              <a:t> git --version</a:t>
            </a:r>
          </a:p>
          <a:p>
            <a:pPr marL="0" indent="0">
              <a:lnSpc>
                <a:spcPct val="115000"/>
              </a:lnSpc>
              <a:spcBef>
                <a:spcPts val="1000"/>
              </a:spcBef>
              <a:spcAft>
                <a:spcPts val="1000"/>
              </a:spcAft>
              <a:buNone/>
            </a:pPr>
            <a:r>
              <a:rPr lang="en-US" sz="1200" b="1" dirty="0">
                <a:solidFill>
                  <a:srgbClr val="222222"/>
                </a:solidFill>
                <a:highlight>
                  <a:schemeClr val="lt1"/>
                </a:highlight>
              </a:rPr>
              <a:t># Example Output</a:t>
            </a:r>
          </a:p>
          <a:p>
            <a:pPr marL="0" indent="0">
              <a:lnSpc>
                <a:spcPct val="115000"/>
              </a:lnSpc>
              <a:spcBef>
                <a:spcPts val="1000"/>
              </a:spcBef>
              <a:spcAft>
                <a:spcPts val="1000"/>
              </a:spcAft>
              <a:buNone/>
            </a:pPr>
            <a:r>
              <a:rPr lang="en-US" sz="1200" i="1" dirty="0">
                <a:solidFill>
                  <a:srgbClr val="222222"/>
                </a:solidFill>
                <a:highlight>
                  <a:schemeClr val="lt1"/>
                </a:highlight>
              </a:rPr>
              <a:t>git version 2.20.1 (Apple Git-122)</a:t>
            </a:r>
          </a:p>
          <a:p>
            <a:pPr marL="0" indent="0">
              <a:lnSpc>
                <a:spcPct val="115000"/>
              </a:lnSpc>
              <a:spcBef>
                <a:spcPts val="1000"/>
              </a:spcBef>
              <a:spcAft>
                <a:spcPts val="1000"/>
              </a:spcAft>
              <a:buNone/>
            </a:pPr>
            <a:r>
              <a:rPr lang="en-US" sz="1200" b="1" dirty="0">
                <a:solidFill>
                  <a:srgbClr val="222222"/>
                </a:solidFill>
                <a:highlight>
                  <a:schemeClr val="lt1"/>
                </a:highlight>
              </a:rPr>
              <a:t>Update / install git</a:t>
            </a:r>
          </a:p>
          <a:p>
            <a:pPr marL="0" indent="0">
              <a:lnSpc>
                <a:spcPct val="115000"/>
              </a:lnSpc>
              <a:spcBef>
                <a:spcPts val="1000"/>
              </a:spcBef>
              <a:spcAft>
                <a:spcPts val="1000"/>
              </a:spcAft>
              <a:buNone/>
            </a:pPr>
            <a:r>
              <a:rPr lang="en-US" sz="1200" i="1" dirty="0">
                <a:solidFill>
                  <a:srgbClr val="222222"/>
                </a:solidFill>
                <a:highlight>
                  <a:schemeClr val="lt1"/>
                </a:highlight>
              </a:rPr>
              <a:t>brew install git</a:t>
            </a:r>
          </a:p>
          <a:p>
            <a:pPr marL="0" indent="0">
              <a:lnSpc>
                <a:spcPct val="115000"/>
              </a:lnSpc>
              <a:spcBef>
                <a:spcPts val="1000"/>
              </a:spcBef>
              <a:spcAft>
                <a:spcPts val="1000"/>
              </a:spcAft>
              <a:buNone/>
            </a:pPr>
            <a:endParaRPr lang="en-US" sz="1200" i="1" dirty="0">
              <a:solidFill>
                <a:srgbClr val="222222"/>
              </a:solidFill>
              <a:highlight>
                <a:schemeClr val="lt1"/>
              </a:highlight>
            </a:endParaRPr>
          </a:p>
          <a:p>
            <a:pPr marL="0" indent="0">
              <a:lnSpc>
                <a:spcPct val="115000"/>
              </a:lnSpc>
              <a:spcBef>
                <a:spcPts val="1000"/>
              </a:spcBef>
              <a:spcAft>
                <a:spcPts val="1000"/>
              </a:spcAft>
              <a:buNone/>
            </a:pPr>
            <a:endParaRPr lang="en-US" sz="1200" i="1" dirty="0">
              <a:solidFill>
                <a:srgbClr val="222222"/>
              </a:solidFill>
              <a:highlight>
                <a:schemeClr val="lt1"/>
              </a:highlight>
            </a:endParaRPr>
          </a:p>
          <a:p>
            <a:pPr marL="0" indent="0">
              <a:lnSpc>
                <a:spcPct val="115000"/>
              </a:lnSpc>
              <a:spcBef>
                <a:spcPts val="1000"/>
              </a:spcBef>
              <a:spcAft>
                <a:spcPts val="1000"/>
              </a:spcAft>
              <a:buNone/>
            </a:pPr>
            <a:endParaRPr lang="en-US" sz="1600" b="1" dirty="0">
              <a:solidFill>
                <a:srgbClr val="222222"/>
              </a:solidFill>
              <a:highlight>
                <a:schemeClr val="lt1"/>
              </a:highlight>
            </a:endParaRPr>
          </a:p>
          <a:p>
            <a:pPr marL="0" indent="0">
              <a:lnSpc>
                <a:spcPct val="115000"/>
              </a:lnSpc>
              <a:spcBef>
                <a:spcPts val="1000"/>
              </a:spcBef>
              <a:spcAft>
                <a:spcPts val="1000"/>
              </a:spcAft>
              <a:buNone/>
            </a:pPr>
            <a:endParaRPr sz="1600" dirty="0">
              <a:solidFill>
                <a:srgbClr val="222222"/>
              </a:solidFill>
              <a:highlight>
                <a:schemeClr val="lt1"/>
              </a:highlight>
            </a:endParaRPr>
          </a:p>
        </p:txBody>
      </p:sp>
    </p:spTree>
    <p:extLst>
      <p:ext uri="{BB962C8B-B14F-4D97-AF65-F5344CB8AC3E}">
        <p14:creationId xmlns:p14="http://schemas.microsoft.com/office/powerpoint/2010/main" val="12664779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41A23"/>
      </a:dk2>
      <a:lt2>
        <a:srgbClr val="017991"/>
      </a:lt2>
      <a:accent1>
        <a:srgbClr val="00A7BD"/>
      </a:accent1>
      <a:accent2>
        <a:srgbClr val="FFDB00"/>
      </a:accent2>
      <a:accent3>
        <a:srgbClr val="7DEBD9"/>
      </a:accent3>
      <a:accent4>
        <a:srgbClr val="70B0FA"/>
      </a:accent4>
      <a:accent5>
        <a:srgbClr val="3D6BD4"/>
      </a:accent5>
      <a:accent6>
        <a:srgbClr val="C996BF"/>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1268</TotalTime>
  <Words>517</Words>
  <Application>Microsoft Office PowerPoint</Application>
  <PresentationFormat>On-screen Show (16:9)</PresentationFormat>
  <Paragraphs>88</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Oswald</vt:lpstr>
      <vt:lpstr>Proxima Nova</vt:lpstr>
      <vt:lpstr>Arial</vt:lpstr>
      <vt:lpstr>Söhne</vt:lpstr>
      <vt:lpstr>Wingdings</vt:lpstr>
      <vt:lpstr>Simple Light</vt:lpstr>
      <vt:lpstr>Indeed SEB with Java and React</vt:lpstr>
      <vt:lpstr>Installfest</vt:lpstr>
      <vt:lpstr>Installfest</vt:lpstr>
      <vt:lpstr>Installfest</vt:lpstr>
      <vt:lpstr>Installfest</vt:lpstr>
      <vt:lpstr>Installfest</vt:lpstr>
      <vt:lpstr>Installfest</vt:lpstr>
      <vt:lpstr>Installfest</vt:lpstr>
      <vt:lpstr>Installfest</vt:lpstr>
      <vt:lpstr>Installfest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Indeed SEB with Java and React</dc:title>
  <dc:creator>Bereket Beshane</dc:creator>
  <cp:lastModifiedBy>Bereket Ababu Beshane</cp:lastModifiedBy>
  <cp:revision>3</cp:revision>
  <dcterms:modified xsi:type="dcterms:W3CDTF">2024-02-13T10:49:38Z</dcterms:modified>
</cp:coreProperties>
</file>