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5" r:id="rId1"/>
  </p:sldMasterIdLst>
  <p:notesMasterIdLst>
    <p:notesMasterId r:id="rId19"/>
  </p:notesMasterIdLst>
  <p:sldIdLst>
    <p:sldId id="256" r:id="rId2"/>
    <p:sldId id="267" r:id="rId3"/>
    <p:sldId id="297" r:id="rId4"/>
    <p:sldId id="298" r:id="rId5"/>
    <p:sldId id="299" r:id="rId6"/>
    <p:sldId id="259" r:id="rId7"/>
    <p:sldId id="300" r:id="rId8"/>
    <p:sldId id="301" r:id="rId9"/>
    <p:sldId id="302" r:id="rId10"/>
    <p:sldId id="303" r:id="rId11"/>
    <p:sldId id="304" r:id="rId12"/>
    <p:sldId id="283" r:id="rId13"/>
    <p:sldId id="308" r:id="rId14"/>
    <p:sldId id="305" r:id="rId15"/>
    <p:sldId id="306" r:id="rId16"/>
    <p:sldId id="307" r:id="rId17"/>
    <p:sldId id="296" r:id="rId18"/>
  </p:sldIdLst>
  <p:sldSz cx="9144000" cy="5143500" type="screen16x9"/>
  <p:notesSz cx="6858000" cy="9144000"/>
  <p:embeddedFontLst>
    <p:embeddedFont>
      <p:font typeface="Brygada 1918" panose="020B0604020202020204" charset="0"/>
      <p:regular r:id="rId20"/>
      <p:bold r:id="rId21"/>
      <p:italic r:id="rId22"/>
      <p:boldItalic r:id="rId23"/>
    </p:embeddedFont>
    <p:embeddedFont>
      <p:font typeface="Consolas" panose="020B0609020204030204" pitchFamily="49" charset="0"/>
      <p:regular r:id="rId24"/>
      <p:bold r:id="rId25"/>
      <p:italic r:id="rId26"/>
      <p:boldItalic r:id="rId27"/>
    </p:embeddedFont>
    <p:embeddedFont>
      <p:font typeface="Nunito Sans" pitchFamily="2" charset="0"/>
      <p:regular r:id="rId28"/>
      <p:bold r:id="rId29"/>
      <p:italic r:id="rId30"/>
      <p:boldItalic r:id="rId31"/>
    </p:embeddedFont>
    <p:embeddedFont>
      <p:font typeface="Oswald" panose="00000500000000000000" pitchFamily="2" charset="0"/>
      <p:regular r:id="rId32"/>
      <p:bold r:id="rId33"/>
    </p:embeddedFont>
    <p:embeddedFont>
      <p:font typeface="Proxima Nova"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9AA0A6"/>
          </p15:clr>
        </p15:guide>
        <p15:guide id="2" pos="288">
          <p15:clr>
            <a:srgbClr val="9AA0A6"/>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D814B98-B385-4ACE-8421-0D1C7120974E}">
  <a:tblStyle styleId="{AD814B98-B385-4ACE-8421-0D1C7120974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046" autoAdjust="0"/>
  </p:normalViewPr>
  <p:slideViewPr>
    <p:cSldViewPr snapToGrid="0">
      <p:cViewPr varScale="1">
        <p:scale>
          <a:sx n="122" d="100"/>
          <a:sy n="122" d="100"/>
        </p:scale>
        <p:origin x="1206" y="102"/>
      </p:cViewPr>
      <p:guideLst>
        <p:guide pos="2880"/>
        <p:guide pos="288"/>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viewProps" Target="viewProps.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a:extLst>
            <a:ext uri="{FF2B5EF4-FFF2-40B4-BE49-F238E27FC236}">
              <a16:creationId xmlns:a16="http://schemas.microsoft.com/office/drawing/2014/main" id="{DD2043ED-F7A3-6145-6F85-D47DFD9B827D}"/>
            </a:ext>
          </a:extLst>
        </p:cNvPr>
        <p:cNvGrpSpPr/>
        <p:nvPr/>
      </p:nvGrpSpPr>
      <p:grpSpPr>
        <a:xfrm>
          <a:off x="0" y="0"/>
          <a:ext cx="0" cy="0"/>
          <a:chOff x="0" y="0"/>
          <a:chExt cx="0" cy="0"/>
        </a:xfrm>
      </p:grpSpPr>
      <p:sp>
        <p:nvSpPr>
          <p:cNvPr id="1533" name="Google Shape;1533;g281cb6c45ea_0_4:notes">
            <a:extLst>
              <a:ext uri="{FF2B5EF4-FFF2-40B4-BE49-F238E27FC236}">
                <a16:creationId xmlns:a16="http://schemas.microsoft.com/office/drawing/2014/main" id="{A2A0E6A5-C232-E447-C9BC-89DAA21D7EC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281cb6c45ea_0_4:notes">
            <a:extLst>
              <a:ext uri="{FF2B5EF4-FFF2-40B4-BE49-F238E27FC236}">
                <a16:creationId xmlns:a16="http://schemas.microsoft.com/office/drawing/2014/main" id="{0DECB405-53FB-23CA-21A5-C16E654C7E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b="1" i="0" dirty="0">
                <a:solidFill>
                  <a:srgbClr val="24292F"/>
                </a:solidFill>
                <a:effectLst/>
                <a:latin typeface="-apple-system"/>
              </a:rPr>
              <a:t>I Do: Working with Git</a:t>
            </a:r>
          </a:p>
          <a:p>
            <a:pPr algn="l"/>
            <a:r>
              <a:rPr lang="en-US" b="0" i="0" dirty="0">
                <a:solidFill>
                  <a:srgbClr val="24292F"/>
                </a:solidFill>
                <a:effectLst/>
                <a:latin typeface="-apple-system"/>
              </a:rPr>
              <a:t>Watch me do the following:</a:t>
            </a:r>
          </a:p>
          <a:p>
            <a:pPr algn="l">
              <a:buFont typeface="+mj-lt"/>
              <a:buAutoNum type="arabicPeriod"/>
            </a:pPr>
            <a:r>
              <a:rPr lang="en-US" b="0" i="0" dirty="0">
                <a:solidFill>
                  <a:srgbClr val="24292F"/>
                </a:solidFill>
                <a:effectLst/>
                <a:latin typeface="-apple-system"/>
              </a:rPr>
              <a:t>Navigate to my </a:t>
            </a:r>
            <a:r>
              <a:rPr lang="en-US" b="0" i="0" dirty="0" err="1">
                <a:solidFill>
                  <a:srgbClr val="24292F"/>
                </a:solidFill>
                <a:effectLst/>
                <a:latin typeface="-apple-system"/>
              </a:rPr>
              <a:t>tmp</a:t>
            </a:r>
            <a:r>
              <a:rPr lang="en-US" b="0" i="0" dirty="0">
                <a:solidFill>
                  <a:srgbClr val="24292F"/>
                </a:solidFill>
                <a:effectLst/>
                <a:latin typeface="-apple-system"/>
              </a:rPr>
              <a:t> directory and create a new directory called </a:t>
            </a:r>
            <a:r>
              <a:rPr lang="en-US" b="0" i="0" dirty="0" err="1">
                <a:solidFill>
                  <a:srgbClr val="24292F"/>
                </a:solidFill>
                <a:effectLst/>
                <a:latin typeface="-apple-system"/>
              </a:rPr>
              <a:t>my_first_repository</a:t>
            </a:r>
            <a:endParaRPr lang="en-US" b="0" i="0" dirty="0">
              <a:solidFill>
                <a:srgbClr val="24292F"/>
              </a:solidFill>
              <a:effectLst/>
              <a:latin typeface="-apple-system"/>
            </a:endParaRPr>
          </a:p>
          <a:p>
            <a:pPr algn="l">
              <a:buFont typeface="+mj-lt"/>
              <a:buAutoNum type="arabicPeriod"/>
            </a:pPr>
            <a:r>
              <a:rPr lang="en-US" b="0" i="0" dirty="0">
                <a:solidFill>
                  <a:srgbClr val="24292F"/>
                </a:solidFill>
                <a:effectLst/>
                <a:latin typeface="-apple-system"/>
              </a:rPr>
              <a:t>Turn this directory into a git repo with git </a:t>
            </a:r>
            <a:r>
              <a:rPr lang="en-US" b="0" i="0" dirty="0" err="1">
                <a:solidFill>
                  <a:srgbClr val="24292F"/>
                </a:solidFill>
                <a:effectLst/>
                <a:latin typeface="-apple-system"/>
              </a:rPr>
              <a:t>init</a:t>
            </a:r>
            <a:endParaRPr lang="en-US" b="0" i="0" dirty="0">
              <a:solidFill>
                <a:srgbClr val="24292F"/>
              </a:solidFill>
              <a:effectLst/>
              <a:latin typeface="-apple-system"/>
            </a:endParaRPr>
          </a:p>
          <a:p>
            <a:pPr algn="l">
              <a:buFont typeface="+mj-lt"/>
              <a:buAutoNum type="arabicPeriod"/>
            </a:pPr>
            <a:r>
              <a:rPr lang="en-US" b="0" i="0" dirty="0">
                <a:solidFill>
                  <a:srgbClr val="24292F"/>
                </a:solidFill>
                <a:effectLst/>
                <a:latin typeface="-apple-system"/>
              </a:rPr>
              <a:t>Create a file in the repository called index.html</a:t>
            </a:r>
          </a:p>
          <a:p>
            <a:pPr algn="l">
              <a:buFont typeface="+mj-lt"/>
              <a:buAutoNum type="arabicPeriod"/>
            </a:pPr>
            <a:r>
              <a:rPr lang="en-US" b="0" i="0" dirty="0">
                <a:solidFill>
                  <a:srgbClr val="24292F"/>
                </a:solidFill>
                <a:effectLst/>
                <a:latin typeface="-apple-system"/>
              </a:rPr>
              <a:t>See the current state of the repository with git status</a:t>
            </a:r>
          </a:p>
          <a:p>
            <a:pPr algn="l">
              <a:buFont typeface="+mj-lt"/>
              <a:buAutoNum type="arabicPeriod"/>
            </a:pPr>
            <a:r>
              <a:rPr lang="en-US" b="0" i="0" dirty="0">
                <a:solidFill>
                  <a:srgbClr val="24292F"/>
                </a:solidFill>
                <a:effectLst/>
                <a:latin typeface="-apple-system"/>
              </a:rPr>
              <a:t>Stage the new file I created with git add</a:t>
            </a:r>
          </a:p>
          <a:p>
            <a:pPr algn="l">
              <a:buFont typeface="+mj-lt"/>
              <a:buAutoNum type="arabicPeriod"/>
            </a:pPr>
            <a:r>
              <a:rPr lang="en-US" b="0" i="0" dirty="0">
                <a:solidFill>
                  <a:srgbClr val="24292F"/>
                </a:solidFill>
                <a:effectLst/>
                <a:latin typeface="-apple-system"/>
              </a:rPr>
              <a:t>Check the new status of the repository</a:t>
            </a:r>
          </a:p>
          <a:p>
            <a:pPr algn="l">
              <a:buFont typeface="+mj-lt"/>
              <a:buAutoNum type="arabicPeriod"/>
            </a:pPr>
            <a:r>
              <a:rPr lang="en-US" b="0" i="0" dirty="0">
                <a:solidFill>
                  <a:srgbClr val="24292F"/>
                </a:solidFill>
                <a:effectLst/>
                <a:latin typeface="-apple-system"/>
              </a:rPr>
              <a:t>Commit my changes to the repository with git commit</a:t>
            </a:r>
          </a:p>
          <a:p>
            <a:pPr algn="l">
              <a:buFont typeface="+mj-lt"/>
              <a:buAutoNum type="arabicPeriod"/>
            </a:pPr>
            <a:r>
              <a:rPr lang="en-US" b="0" i="0" dirty="0">
                <a:solidFill>
                  <a:srgbClr val="24292F"/>
                </a:solidFill>
                <a:effectLst/>
                <a:latin typeface="-apple-system"/>
              </a:rPr>
              <a:t>Check the new status of the repository</a:t>
            </a:r>
          </a:p>
          <a:p>
            <a:pPr algn="l">
              <a:buFont typeface="+mj-lt"/>
              <a:buAutoNum type="arabicPeriod"/>
            </a:pPr>
            <a:r>
              <a:rPr lang="en-US" b="0" i="0" dirty="0">
                <a:solidFill>
                  <a:srgbClr val="24292F"/>
                </a:solidFill>
                <a:effectLst/>
                <a:latin typeface="-apple-system"/>
              </a:rPr>
              <a:t>Git log</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704728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a:extLst>
            <a:ext uri="{FF2B5EF4-FFF2-40B4-BE49-F238E27FC236}">
              <a16:creationId xmlns:a16="http://schemas.microsoft.com/office/drawing/2014/main" id="{4501D998-3DF1-4426-8E26-C56983F1683F}"/>
            </a:ext>
          </a:extLst>
        </p:cNvPr>
        <p:cNvGrpSpPr/>
        <p:nvPr/>
      </p:nvGrpSpPr>
      <p:grpSpPr>
        <a:xfrm>
          <a:off x="0" y="0"/>
          <a:ext cx="0" cy="0"/>
          <a:chOff x="0" y="0"/>
          <a:chExt cx="0" cy="0"/>
        </a:xfrm>
      </p:grpSpPr>
      <p:sp>
        <p:nvSpPr>
          <p:cNvPr id="1533" name="Google Shape;1533;g281cb6c45ea_0_4:notes">
            <a:extLst>
              <a:ext uri="{FF2B5EF4-FFF2-40B4-BE49-F238E27FC236}">
                <a16:creationId xmlns:a16="http://schemas.microsoft.com/office/drawing/2014/main" id="{4096D371-8DF2-4327-4DD1-0FE15FA68FB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281cb6c45ea_0_4:notes">
            <a:extLst>
              <a:ext uri="{FF2B5EF4-FFF2-40B4-BE49-F238E27FC236}">
                <a16:creationId xmlns:a16="http://schemas.microsoft.com/office/drawing/2014/main" id="{A2BB7BD1-D96A-8131-CC87-702DD5CA07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latin typeface="Proxima Nova"/>
                <a:ea typeface="Proxima Nova"/>
                <a:cs typeface="Proxima Nova"/>
                <a:sym typeface="Proxima Nova"/>
              </a:rPr>
              <a:t>Purpose: Headline for Spring.</a:t>
            </a:r>
            <a:endParaRPr b="1">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825571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3">
          <a:extLst>
            <a:ext uri="{FF2B5EF4-FFF2-40B4-BE49-F238E27FC236}">
              <a16:creationId xmlns:a16="http://schemas.microsoft.com/office/drawing/2014/main" id="{F0383FC5-4336-A63F-E561-4F44BB7EBB88}"/>
            </a:ext>
          </a:extLst>
        </p:cNvPr>
        <p:cNvGrpSpPr/>
        <p:nvPr/>
      </p:nvGrpSpPr>
      <p:grpSpPr>
        <a:xfrm>
          <a:off x="0" y="0"/>
          <a:ext cx="0" cy="0"/>
          <a:chOff x="0" y="0"/>
          <a:chExt cx="0" cy="0"/>
        </a:xfrm>
      </p:grpSpPr>
      <p:sp>
        <p:nvSpPr>
          <p:cNvPr id="1484" name="Google Shape;1484;g28111a63d91_1_17:notes">
            <a:extLst>
              <a:ext uri="{FF2B5EF4-FFF2-40B4-BE49-F238E27FC236}">
                <a16:creationId xmlns:a16="http://schemas.microsoft.com/office/drawing/2014/main" id="{1508DE28-F125-DF7B-F350-B4C9F141ED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5" name="Google Shape;1485;g28111a63d91_1_17:notes">
            <a:extLst>
              <a:ext uri="{FF2B5EF4-FFF2-40B4-BE49-F238E27FC236}">
                <a16:creationId xmlns:a16="http://schemas.microsoft.com/office/drawing/2014/main" id="{4314E778-5FEF-BAFF-84F0-2FBE84124D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0303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a:extLst>
            <a:ext uri="{FF2B5EF4-FFF2-40B4-BE49-F238E27FC236}">
              <a16:creationId xmlns:a16="http://schemas.microsoft.com/office/drawing/2014/main" id="{93C14498-BEDC-8071-95CC-605018DD9770}"/>
            </a:ext>
          </a:extLst>
        </p:cNvPr>
        <p:cNvGrpSpPr/>
        <p:nvPr/>
      </p:nvGrpSpPr>
      <p:grpSpPr>
        <a:xfrm>
          <a:off x="0" y="0"/>
          <a:ext cx="0" cy="0"/>
          <a:chOff x="0" y="0"/>
          <a:chExt cx="0" cy="0"/>
        </a:xfrm>
      </p:grpSpPr>
      <p:sp>
        <p:nvSpPr>
          <p:cNvPr id="1533" name="Google Shape;1533;g281cb6c45ea_0_4:notes">
            <a:extLst>
              <a:ext uri="{FF2B5EF4-FFF2-40B4-BE49-F238E27FC236}">
                <a16:creationId xmlns:a16="http://schemas.microsoft.com/office/drawing/2014/main" id="{1B0ED322-C68F-0779-69F8-6ED3523E0FB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281cb6c45ea_0_4:notes">
            <a:extLst>
              <a:ext uri="{FF2B5EF4-FFF2-40B4-BE49-F238E27FC236}">
                <a16:creationId xmlns:a16="http://schemas.microsoft.com/office/drawing/2014/main" id="{BE9B9749-7E5B-EFA5-72C9-AFE104E3EB1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latin typeface="Proxima Nova"/>
                <a:ea typeface="Proxima Nova"/>
                <a:cs typeface="Proxima Nova"/>
                <a:sym typeface="Proxima Nova"/>
              </a:rPr>
              <a:t>Purpose: Headline for Spring.</a:t>
            </a:r>
            <a:endParaRPr b="1" dirty="0">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503501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a:extLst>
            <a:ext uri="{FF2B5EF4-FFF2-40B4-BE49-F238E27FC236}">
              <a16:creationId xmlns:a16="http://schemas.microsoft.com/office/drawing/2014/main" id="{BE8B15E0-FD57-13AF-D13A-CA8096DC9B6E}"/>
            </a:ext>
          </a:extLst>
        </p:cNvPr>
        <p:cNvGrpSpPr/>
        <p:nvPr/>
      </p:nvGrpSpPr>
      <p:grpSpPr>
        <a:xfrm>
          <a:off x="0" y="0"/>
          <a:ext cx="0" cy="0"/>
          <a:chOff x="0" y="0"/>
          <a:chExt cx="0" cy="0"/>
        </a:xfrm>
      </p:grpSpPr>
      <p:sp>
        <p:nvSpPr>
          <p:cNvPr id="1533" name="Google Shape;1533;g281cb6c45ea_0_4:notes">
            <a:extLst>
              <a:ext uri="{FF2B5EF4-FFF2-40B4-BE49-F238E27FC236}">
                <a16:creationId xmlns:a16="http://schemas.microsoft.com/office/drawing/2014/main" id="{C5D1D93F-5472-89AC-DF70-2C3F2BC00C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281cb6c45ea_0_4:notes">
            <a:extLst>
              <a:ext uri="{FF2B5EF4-FFF2-40B4-BE49-F238E27FC236}">
                <a16:creationId xmlns:a16="http://schemas.microsoft.com/office/drawing/2014/main" id="{7DDC4737-D3B1-ABCD-1B02-A4A9305657A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latin typeface="Proxima Nova"/>
                <a:ea typeface="Proxima Nova"/>
                <a:cs typeface="Proxima Nova"/>
                <a:sym typeface="Proxima Nova"/>
              </a:rPr>
              <a:t>Purpose: Headline for Spring.</a:t>
            </a:r>
            <a:endParaRPr b="1">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6453074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a:extLst>
            <a:ext uri="{FF2B5EF4-FFF2-40B4-BE49-F238E27FC236}">
              <a16:creationId xmlns:a16="http://schemas.microsoft.com/office/drawing/2014/main" id="{014CAE56-BEBE-C9D4-6625-0C217BB3FAD1}"/>
            </a:ext>
          </a:extLst>
        </p:cNvPr>
        <p:cNvGrpSpPr/>
        <p:nvPr/>
      </p:nvGrpSpPr>
      <p:grpSpPr>
        <a:xfrm>
          <a:off x="0" y="0"/>
          <a:ext cx="0" cy="0"/>
          <a:chOff x="0" y="0"/>
          <a:chExt cx="0" cy="0"/>
        </a:xfrm>
      </p:grpSpPr>
      <p:sp>
        <p:nvSpPr>
          <p:cNvPr id="1533" name="Google Shape;1533;g281cb6c45ea_0_4:notes">
            <a:extLst>
              <a:ext uri="{FF2B5EF4-FFF2-40B4-BE49-F238E27FC236}">
                <a16:creationId xmlns:a16="http://schemas.microsoft.com/office/drawing/2014/main" id="{7F8F8B84-1D9F-63F3-DDD9-8F90EF1EE1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281cb6c45ea_0_4:notes">
            <a:extLst>
              <a:ext uri="{FF2B5EF4-FFF2-40B4-BE49-F238E27FC236}">
                <a16:creationId xmlns:a16="http://schemas.microsoft.com/office/drawing/2014/main" id="{A21FA436-082D-0DBF-372C-8EE2C316BB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latin typeface="Proxima Nova"/>
                <a:ea typeface="Proxima Nova"/>
                <a:cs typeface="Proxima Nova"/>
                <a:sym typeface="Proxima Nova"/>
              </a:rPr>
              <a:t>Purpose: Headline for Spring.</a:t>
            </a:r>
            <a:endParaRPr b="1">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144843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a:extLst>
            <a:ext uri="{FF2B5EF4-FFF2-40B4-BE49-F238E27FC236}">
              <a16:creationId xmlns:a16="http://schemas.microsoft.com/office/drawing/2014/main" id="{151A331A-E715-6CAC-4DC3-5435C0D58D87}"/>
            </a:ext>
          </a:extLst>
        </p:cNvPr>
        <p:cNvGrpSpPr/>
        <p:nvPr/>
      </p:nvGrpSpPr>
      <p:grpSpPr>
        <a:xfrm>
          <a:off x="0" y="0"/>
          <a:ext cx="0" cy="0"/>
          <a:chOff x="0" y="0"/>
          <a:chExt cx="0" cy="0"/>
        </a:xfrm>
      </p:grpSpPr>
      <p:sp>
        <p:nvSpPr>
          <p:cNvPr id="1533" name="Google Shape;1533;g281cb6c45ea_0_4:notes">
            <a:extLst>
              <a:ext uri="{FF2B5EF4-FFF2-40B4-BE49-F238E27FC236}">
                <a16:creationId xmlns:a16="http://schemas.microsoft.com/office/drawing/2014/main" id="{E7E540A9-4138-E88B-7C24-AC16BE95E1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281cb6c45ea_0_4:notes">
            <a:extLst>
              <a:ext uri="{FF2B5EF4-FFF2-40B4-BE49-F238E27FC236}">
                <a16:creationId xmlns:a16="http://schemas.microsoft.com/office/drawing/2014/main" id="{76E2BA94-774F-15ED-4602-13FD7CCCC1B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95812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1a6465b107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1a6465b107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a:extLst>
            <a:ext uri="{FF2B5EF4-FFF2-40B4-BE49-F238E27FC236}">
              <a16:creationId xmlns:a16="http://schemas.microsoft.com/office/drawing/2014/main" id="{BA5B07F5-DE57-D53B-4FEC-AD1156CA9C14}"/>
            </a:ext>
          </a:extLst>
        </p:cNvPr>
        <p:cNvGrpSpPr/>
        <p:nvPr/>
      </p:nvGrpSpPr>
      <p:grpSpPr>
        <a:xfrm>
          <a:off x="0" y="0"/>
          <a:ext cx="0" cy="0"/>
          <a:chOff x="0" y="0"/>
          <a:chExt cx="0" cy="0"/>
        </a:xfrm>
      </p:grpSpPr>
      <p:sp>
        <p:nvSpPr>
          <p:cNvPr id="1533" name="Google Shape;1533;g281cb6c45ea_0_4:notes">
            <a:extLst>
              <a:ext uri="{FF2B5EF4-FFF2-40B4-BE49-F238E27FC236}">
                <a16:creationId xmlns:a16="http://schemas.microsoft.com/office/drawing/2014/main" id="{17F8C202-37FD-18F9-7C25-630465D422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281cb6c45ea_0_4:notes">
            <a:extLst>
              <a:ext uri="{FF2B5EF4-FFF2-40B4-BE49-F238E27FC236}">
                <a16:creationId xmlns:a16="http://schemas.microsoft.com/office/drawing/2014/main" id="{2BFE7738-D77B-EA59-23F5-5E4C0A7275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latin typeface="Proxima Nova"/>
                <a:ea typeface="Proxima Nova"/>
                <a:cs typeface="Proxima Nova"/>
                <a:sym typeface="Proxima Nova"/>
              </a:rPr>
              <a:t>Purpose: Headline for Spring.</a:t>
            </a:r>
            <a:endParaRPr b="1">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067365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a:extLst>
            <a:ext uri="{FF2B5EF4-FFF2-40B4-BE49-F238E27FC236}">
              <a16:creationId xmlns:a16="http://schemas.microsoft.com/office/drawing/2014/main" id="{C8A8E3E9-B2C7-41D1-B310-8063F07793D5}"/>
            </a:ext>
          </a:extLst>
        </p:cNvPr>
        <p:cNvGrpSpPr/>
        <p:nvPr/>
      </p:nvGrpSpPr>
      <p:grpSpPr>
        <a:xfrm>
          <a:off x="0" y="0"/>
          <a:ext cx="0" cy="0"/>
          <a:chOff x="0" y="0"/>
          <a:chExt cx="0" cy="0"/>
        </a:xfrm>
      </p:grpSpPr>
      <p:sp>
        <p:nvSpPr>
          <p:cNvPr id="1533" name="Google Shape;1533;g281cb6c45ea_0_4:notes">
            <a:extLst>
              <a:ext uri="{FF2B5EF4-FFF2-40B4-BE49-F238E27FC236}">
                <a16:creationId xmlns:a16="http://schemas.microsoft.com/office/drawing/2014/main" id="{5E3C72E1-DAC8-A0EA-079B-CAA17F74CC2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281cb6c45ea_0_4:notes">
            <a:extLst>
              <a:ext uri="{FF2B5EF4-FFF2-40B4-BE49-F238E27FC236}">
                <a16:creationId xmlns:a16="http://schemas.microsoft.com/office/drawing/2014/main" id="{D3B84459-03CA-36CA-6BAA-2C02B6749B6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latin typeface="Proxima Nova"/>
                <a:ea typeface="Proxima Nova"/>
                <a:cs typeface="Proxima Nova"/>
                <a:sym typeface="Proxima Nova"/>
              </a:rPr>
              <a:t>Purpose: Headline for Spring.</a:t>
            </a:r>
            <a:endParaRPr b="1">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574915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a:extLst>
            <a:ext uri="{FF2B5EF4-FFF2-40B4-BE49-F238E27FC236}">
              <a16:creationId xmlns:a16="http://schemas.microsoft.com/office/drawing/2014/main" id="{6F0A06FD-B01B-4713-A8FC-C691FEA85CC9}"/>
            </a:ext>
          </a:extLst>
        </p:cNvPr>
        <p:cNvGrpSpPr/>
        <p:nvPr/>
      </p:nvGrpSpPr>
      <p:grpSpPr>
        <a:xfrm>
          <a:off x="0" y="0"/>
          <a:ext cx="0" cy="0"/>
          <a:chOff x="0" y="0"/>
          <a:chExt cx="0" cy="0"/>
        </a:xfrm>
      </p:grpSpPr>
      <p:sp>
        <p:nvSpPr>
          <p:cNvPr id="1533" name="Google Shape;1533;g281cb6c45ea_0_4:notes">
            <a:extLst>
              <a:ext uri="{FF2B5EF4-FFF2-40B4-BE49-F238E27FC236}">
                <a16:creationId xmlns:a16="http://schemas.microsoft.com/office/drawing/2014/main" id="{2E1E6F39-8FBA-D316-92CC-7EFBE3F0E51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281cb6c45ea_0_4:notes">
            <a:extLst>
              <a:ext uri="{FF2B5EF4-FFF2-40B4-BE49-F238E27FC236}">
                <a16:creationId xmlns:a16="http://schemas.microsoft.com/office/drawing/2014/main" id="{17D12932-9DF2-5535-D2E4-5C006CB01C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latin typeface="Proxima Nova"/>
                <a:ea typeface="Proxima Nova"/>
                <a:cs typeface="Proxima Nova"/>
                <a:sym typeface="Proxima Nova"/>
              </a:rPr>
              <a:t>Purpose: Headline for Spring.</a:t>
            </a:r>
            <a:endParaRPr b="1">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165727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a:extLst>
            <a:ext uri="{FF2B5EF4-FFF2-40B4-BE49-F238E27FC236}">
              <a16:creationId xmlns:a16="http://schemas.microsoft.com/office/drawing/2014/main" id="{BDC515B6-48DA-2F18-EBBB-E4D98E5C245F}"/>
            </a:ext>
          </a:extLst>
        </p:cNvPr>
        <p:cNvGrpSpPr/>
        <p:nvPr/>
      </p:nvGrpSpPr>
      <p:grpSpPr>
        <a:xfrm>
          <a:off x="0" y="0"/>
          <a:ext cx="0" cy="0"/>
          <a:chOff x="0" y="0"/>
          <a:chExt cx="0" cy="0"/>
        </a:xfrm>
      </p:grpSpPr>
      <p:sp>
        <p:nvSpPr>
          <p:cNvPr id="1533" name="Google Shape;1533;g281cb6c45ea_0_4:notes">
            <a:extLst>
              <a:ext uri="{FF2B5EF4-FFF2-40B4-BE49-F238E27FC236}">
                <a16:creationId xmlns:a16="http://schemas.microsoft.com/office/drawing/2014/main" id="{9ED74CFE-1644-D5B8-4C41-801AC233163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281cb6c45ea_0_4:notes">
            <a:extLst>
              <a:ext uri="{FF2B5EF4-FFF2-40B4-BE49-F238E27FC236}">
                <a16:creationId xmlns:a16="http://schemas.microsoft.com/office/drawing/2014/main" id="{6B8369EF-242E-1C5F-5F91-E894BE05523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latin typeface="Proxima Nova"/>
                <a:ea typeface="Proxima Nova"/>
                <a:cs typeface="Proxima Nova"/>
                <a:sym typeface="Proxima Nova"/>
              </a:rPr>
              <a:t>Purpose: Headline for Spring.</a:t>
            </a:r>
            <a:endParaRPr b="1">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561119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3"/>
        <p:cNvGrpSpPr/>
        <p:nvPr/>
      </p:nvGrpSpPr>
      <p:grpSpPr>
        <a:xfrm>
          <a:off x="0" y="0"/>
          <a:ext cx="0" cy="0"/>
          <a:chOff x="0" y="0"/>
          <a:chExt cx="0" cy="0"/>
        </a:xfrm>
      </p:grpSpPr>
      <p:sp>
        <p:nvSpPr>
          <p:cNvPr id="1484" name="Google Shape;1484;g28111a63d91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5" name="Google Shape;1485;g28111a63d91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a:extLst>
            <a:ext uri="{FF2B5EF4-FFF2-40B4-BE49-F238E27FC236}">
              <a16:creationId xmlns:a16="http://schemas.microsoft.com/office/drawing/2014/main" id="{7AEFDEE5-86EC-BC38-EB04-8B6C82E0E9B1}"/>
            </a:ext>
          </a:extLst>
        </p:cNvPr>
        <p:cNvGrpSpPr/>
        <p:nvPr/>
      </p:nvGrpSpPr>
      <p:grpSpPr>
        <a:xfrm>
          <a:off x="0" y="0"/>
          <a:ext cx="0" cy="0"/>
          <a:chOff x="0" y="0"/>
          <a:chExt cx="0" cy="0"/>
        </a:xfrm>
      </p:grpSpPr>
      <p:sp>
        <p:nvSpPr>
          <p:cNvPr id="1533" name="Google Shape;1533;g281cb6c45ea_0_4:notes">
            <a:extLst>
              <a:ext uri="{FF2B5EF4-FFF2-40B4-BE49-F238E27FC236}">
                <a16:creationId xmlns:a16="http://schemas.microsoft.com/office/drawing/2014/main" id="{90B5A11C-5626-5D18-89A1-05DD9D097DE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281cb6c45ea_0_4:notes">
            <a:extLst>
              <a:ext uri="{FF2B5EF4-FFF2-40B4-BE49-F238E27FC236}">
                <a16:creationId xmlns:a16="http://schemas.microsoft.com/office/drawing/2014/main" id="{C646E854-4159-8799-C8FB-21D06FFA06B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latin typeface="Proxima Nova"/>
                <a:ea typeface="Proxima Nova"/>
                <a:cs typeface="Proxima Nova"/>
                <a:sym typeface="Proxima Nova"/>
              </a:rPr>
              <a:t>Purpose: Headline for Spring.</a:t>
            </a:r>
            <a:endParaRPr b="1">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337434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a:extLst>
            <a:ext uri="{FF2B5EF4-FFF2-40B4-BE49-F238E27FC236}">
              <a16:creationId xmlns:a16="http://schemas.microsoft.com/office/drawing/2014/main" id="{FD458A84-063D-0D26-F758-C4022F04369B}"/>
            </a:ext>
          </a:extLst>
        </p:cNvPr>
        <p:cNvGrpSpPr/>
        <p:nvPr/>
      </p:nvGrpSpPr>
      <p:grpSpPr>
        <a:xfrm>
          <a:off x="0" y="0"/>
          <a:ext cx="0" cy="0"/>
          <a:chOff x="0" y="0"/>
          <a:chExt cx="0" cy="0"/>
        </a:xfrm>
      </p:grpSpPr>
      <p:sp>
        <p:nvSpPr>
          <p:cNvPr id="1533" name="Google Shape;1533;g281cb6c45ea_0_4:notes">
            <a:extLst>
              <a:ext uri="{FF2B5EF4-FFF2-40B4-BE49-F238E27FC236}">
                <a16:creationId xmlns:a16="http://schemas.microsoft.com/office/drawing/2014/main" id="{9ECEAF9C-3B51-5206-6AB7-56F0B9B03C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281cb6c45ea_0_4:notes">
            <a:extLst>
              <a:ext uri="{FF2B5EF4-FFF2-40B4-BE49-F238E27FC236}">
                <a16:creationId xmlns:a16="http://schemas.microsoft.com/office/drawing/2014/main" id="{2002F1E9-D703-F0F5-384B-35389619C0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latin typeface="Proxima Nova"/>
                <a:ea typeface="Proxima Nova"/>
                <a:cs typeface="Proxima Nova"/>
                <a:sym typeface="Proxima Nova"/>
              </a:rPr>
              <a:t>Purpose: Headline for Spring.</a:t>
            </a:r>
            <a:endParaRPr b="1">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849649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a:extLst>
            <a:ext uri="{FF2B5EF4-FFF2-40B4-BE49-F238E27FC236}">
              <a16:creationId xmlns:a16="http://schemas.microsoft.com/office/drawing/2014/main" id="{C6F0BF49-05F2-470C-18A4-2423D4792DF0}"/>
            </a:ext>
          </a:extLst>
        </p:cNvPr>
        <p:cNvGrpSpPr/>
        <p:nvPr/>
      </p:nvGrpSpPr>
      <p:grpSpPr>
        <a:xfrm>
          <a:off x="0" y="0"/>
          <a:ext cx="0" cy="0"/>
          <a:chOff x="0" y="0"/>
          <a:chExt cx="0" cy="0"/>
        </a:xfrm>
      </p:grpSpPr>
      <p:sp>
        <p:nvSpPr>
          <p:cNvPr id="1533" name="Google Shape;1533;g281cb6c45ea_0_4:notes">
            <a:extLst>
              <a:ext uri="{FF2B5EF4-FFF2-40B4-BE49-F238E27FC236}">
                <a16:creationId xmlns:a16="http://schemas.microsoft.com/office/drawing/2014/main" id="{452FE102-8789-D03B-3FFC-1591D945BA4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281cb6c45ea_0_4:notes">
            <a:extLst>
              <a:ext uri="{FF2B5EF4-FFF2-40B4-BE49-F238E27FC236}">
                <a16:creationId xmlns:a16="http://schemas.microsoft.com/office/drawing/2014/main" id="{EADCFFF2-8057-621A-B165-14B5A76733B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latin typeface="Proxima Nova"/>
                <a:ea typeface="Proxima Nova"/>
                <a:cs typeface="Proxima Nova"/>
                <a:sym typeface="Proxima Nova"/>
              </a:rPr>
              <a:t>Purpose: Headline for Spring.</a:t>
            </a:r>
            <a:endParaRPr b="1">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0241124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type="title">
  <p:cSld name="TITLE">
    <p:spTree>
      <p:nvGrpSpPr>
        <p:cNvPr id="1" name="Shape 10"/>
        <p:cNvGrpSpPr/>
        <p:nvPr/>
      </p:nvGrpSpPr>
      <p:grpSpPr>
        <a:xfrm>
          <a:off x="0" y="0"/>
          <a:ext cx="0" cy="0"/>
          <a:chOff x="0" y="0"/>
          <a:chExt cx="0" cy="0"/>
        </a:xfrm>
      </p:grpSpPr>
      <p:sp>
        <p:nvSpPr>
          <p:cNvPr id="11" name="Google Shape;11;p2"/>
          <p:cNvSpPr/>
          <p:nvPr/>
        </p:nvSpPr>
        <p:spPr>
          <a:xfrm>
            <a:off x="0" y="0"/>
            <a:ext cx="9144000" cy="5154000"/>
          </a:xfrm>
          <a:prstGeom prst="rect">
            <a:avLst/>
          </a:prstGeom>
          <a:solidFill>
            <a:srgbClr val="E41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844200" y="2724825"/>
            <a:ext cx="7721100" cy="784800"/>
          </a:xfrm>
          <a:prstGeom prst="rect">
            <a:avLst/>
          </a:prstGeom>
        </p:spPr>
        <p:txBody>
          <a:bodyPr spcFirstLastPara="1" wrap="square" lIns="91425" tIns="91425" rIns="91425" bIns="91425" anchor="t" anchorCtr="0">
            <a:noAutofit/>
          </a:bodyPr>
          <a:lstStyle>
            <a:lvl1pPr lvl="0">
              <a:spcBef>
                <a:spcPts val="0"/>
              </a:spcBef>
              <a:spcAft>
                <a:spcPts val="0"/>
              </a:spcAft>
              <a:buClr>
                <a:srgbClr val="FFFFFF"/>
              </a:buClr>
              <a:buSzPts val="2400"/>
              <a:buNone/>
              <a:defRPr sz="2400" b="0">
                <a:solidFill>
                  <a:srgbClr val="FFFFFF"/>
                </a:solidFill>
              </a:defRPr>
            </a:lvl1pPr>
            <a:lvl2pPr lvl="1" algn="ctr">
              <a:spcBef>
                <a:spcPts val="0"/>
              </a:spcBef>
              <a:spcAft>
                <a:spcPts val="0"/>
              </a:spcAft>
              <a:buClr>
                <a:srgbClr val="FFFFFF"/>
              </a:buClr>
              <a:buSzPts val="5200"/>
              <a:buNone/>
              <a:defRPr sz="5200">
                <a:solidFill>
                  <a:srgbClr val="FFFFFF"/>
                </a:solidFill>
              </a:defRPr>
            </a:lvl2pPr>
            <a:lvl3pPr lvl="2" algn="ctr">
              <a:spcBef>
                <a:spcPts val="0"/>
              </a:spcBef>
              <a:spcAft>
                <a:spcPts val="0"/>
              </a:spcAft>
              <a:buClr>
                <a:srgbClr val="FFFFFF"/>
              </a:buClr>
              <a:buSzPts val="5200"/>
              <a:buNone/>
              <a:defRPr sz="5200">
                <a:solidFill>
                  <a:srgbClr val="FFFFFF"/>
                </a:solidFill>
              </a:defRPr>
            </a:lvl3pPr>
            <a:lvl4pPr lvl="3" algn="ctr">
              <a:spcBef>
                <a:spcPts val="0"/>
              </a:spcBef>
              <a:spcAft>
                <a:spcPts val="0"/>
              </a:spcAft>
              <a:buClr>
                <a:srgbClr val="FFFFFF"/>
              </a:buClr>
              <a:buSzPts val="5200"/>
              <a:buNone/>
              <a:defRPr sz="5200">
                <a:solidFill>
                  <a:srgbClr val="FFFFFF"/>
                </a:solidFill>
              </a:defRPr>
            </a:lvl4pPr>
            <a:lvl5pPr lvl="4" algn="ctr">
              <a:spcBef>
                <a:spcPts val="0"/>
              </a:spcBef>
              <a:spcAft>
                <a:spcPts val="0"/>
              </a:spcAft>
              <a:buClr>
                <a:srgbClr val="FFFFFF"/>
              </a:buClr>
              <a:buSzPts val="5200"/>
              <a:buNone/>
              <a:defRPr sz="5200">
                <a:solidFill>
                  <a:srgbClr val="FFFFFF"/>
                </a:solidFill>
              </a:defRPr>
            </a:lvl5pPr>
            <a:lvl6pPr lvl="5" algn="ctr">
              <a:spcBef>
                <a:spcPts val="0"/>
              </a:spcBef>
              <a:spcAft>
                <a:spcPts val="0"/>
              </a:spcAft>
              <a:buClr>
                <a:srgbClr val="FFFFFF"/>
              </a:buClr>
              <a:buSzPts val="5200"/>
              <a:buNone/>
              <a:defRPr sz="5200">
                <a:solidFill>
                  <a:srgbClr val="FFFFFF"/>
                </a:solidFill>
              </a:defRPr>
            </a:lvl6pPr>
            <a:lvl7pPr lvl="6" algn="ctr">
              <a:spcBef>
                <a:spcPts val="0"/>
              </a:spcBef>
              <a:spcAft>
                <a:spcPts val="0"/>
              </a:spcAft>
              <a:buClr>
                <a:srgbClr val="FFFFFF"/>
              </a:buClr>
              <a:buSzPts val="5200"/>
              <a:buNone/>
              <a:defRPr sz="5200">
                <a:solidFill>
                  <a:srgbClr val="FFFFFF"/>
                </a:solidFill>
              </a:defRPr>
            </a:lvl7pPr>
            <a:lvl8pPr lvl="7" algn="ctr">
              <a:spcBef>
                <a:spcPts val="0"/>
              </a:spcBef>
              <a:spcAft>
                <a:spcPts val="0"/>
              </a:spcAft>
              <a:buClr>
                <a:srgbClr val="FFFFFF"/>
              </a:buClr>
              <a:buSzPts val="5200"/>
              <a:buNone/>
              <a:defRPr sz="5200">
                <a:solidFill>
                  <a:srgbClr val="FFFFFF"/>
                </a:solidFill>
              </a:defRPr>
            </a:lvl8pPr>
            <a:lvl9pPr lvl="8" algn="ctr">
              <a:spcBef>
                <a:spcPts val="0"/>
              </a:spcBef>
              <a:spcAft>
                <a:spcPts val="0"/>
              </a:spcAft>
              <a:buClr>
                <a:srgbClr val="FFFFFF"/>
              </a:buClr>
              <a:buSzPts val="5200"/>
              <a:buNone/>
              <a:defRPr sz="5200">
                <a:solidFill>
                  <a:srgbClr val="FFFFFF"/>
                </a:solidFill>
              </a:defRPr>
            </a:lvl9pPr>
          </a:lstStyle>
          <a:p>
            <a:endParaRPr/>
          </a:p>
        </p:txBody>
      </p:sp>
      <p:pic>
        <p:nvPicPr>
          <p:cNvPr id="13" name="Google Shape;13;p2"/>
          <p:cNvPicPr preferRelativeResize="0"/>
          <p:nvPr/>
        </p:nvPicPr>
        <p:blipFill>
          <a:blip r:embed="rId2">
            <a:alphaModFix/>
          </a:blip>
          <a:stretch>
            <a:fillRect/>
          </a:stretch>
        </p:blipFill>
        <p:spPr>
          <a:xfrm>
            <a:off x="259825" y="1927831"/>
            <a:ext cx="3924450" cy="740292"/>
          </a:xfrm>
          <a:prstGeom prst="rect">
            <a:avLst/>
          </a:prstGeom>
          <a:noFill/>
          <a:ln>
            <a:noFill/>
          </a:ln>
        </p:spPr>
      </p:pic>
      <p:sp>
        <p:nvSpPr>
          <p:cNvPr id="14" name="Google Shape;14;p2"/>
          <p:cNvSpPr/>
          <p:nvPr/>
        </p:nvSpPr>
        <p:spPr>
          <a:xfrm>
            <a:off x="953525" y="2678475"/>
            <a:ext cx="7654200" cy="360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highlight>
                <a:srgbClr val="FFFFFF"/>
              </a:highlight>
            </a:endParaRPr>
          </a:p>
        </p:txBody>
      </p:sp>
      <p:sp>
        <p:nvSpPr>
          <p:cNvPr id="15" name="Google Shape;15;p2"/>
          <p:cNvSpPr txBox="1">
            <a:spLocks noGrp="1"/>
          </p:cNvSpPr>
          <p:nvPr>
            <p:ph type="ctrTitle" idx="2"/>
          </p:nvPr>
        </p:nvSpPr>
        <p:spPr>
          <a:xfrm>
            <a:off x="953525" y="4369200"/>
            <a:ext cx="3011400" cy="369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400"/>
              <a:buNone/>
              <a:defRPr sz="1400" b="0">
                <a:solidFill>
                  <a:srgbClr val="FFFFFF"/>
                </a:solidFill>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2952">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hoto Slide 8">
  <p:cSld name="TITLE_1_1_1_1_1_1_1_1">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457208" y="280375"/>
            <a:ext cx="8520600" cy="205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pic>
        <p:nvPicPr>
          <p:cNvPr id="64" name="Google Shape;64;p13"/>
          <p:cNvPicPr preferRelativeResize="0"/>
          <p:nvPr/>
        </p:nvPicPr>
        <p:blipFill rotWithShape="1">
          <a:blip r:embed="rId2">
            <a:alphaModFix/>
          </a:blip>
          <a:srcRect t="20996" b="21002"/>
          <a:stretch/>
        </p:blipFill>
        <p:spPr>
          <a:xfrm>
            <a:off x="576300" y="1403163"/>
            <a:ext cx="8032499" cy="3107676"/>
          </a:xfrm>
          <a:prstGeom prst="rect">
            <a:avLst/>
          </a:prstGeom>
          <a:noFill/>
          <a:ln>
            <a:noFill/>
          </a:ln>
        </p:spPr>
      </p:pic>
      <p:sp>
        <p:nvSpPr>
          <p:cNvPr id="65" name="Google Shape;65;p13"/>
          <p:cNvSpPr/>
          <p:nvPr/>
        </p:nvSpPr>
        <p:spPr>
          <a:xfrm>
            <a:off x="564439" y="223675"/>
            <a:ext cx="8163600" cy="56700"/>
          </a:xfrm>
          <a:prstGeom prst="rect">
            <a:avLst/>
          </a:prstGeom>
          <a:solidFill>
            <a:srgbClr val="E5432D"/>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hoto Slide 9">
  <p:cSld name="TITLE_1_1_1_1_1_1_1_1_1">
    <p:spTree>
      <p:nvGrpSpPr>
        <p:cNvPr id="1" name="Shape 66"/>
        <p:cNvGrpSpPr/>
        <p:nvPr/>
      </p:nvGrpSpPr>
      <p:grpSpPr>
        <a:xfrm>
          <a:off x="0" y="0"/>
          <a:ext cx="0" cy="0"/>
          <a:chOff x="0" y="0"/>
          <a:chExt cx="0" cy="0"/>
        </a:xfrm>
      </p:grpSpPr>
      <p:sp>
        <p:nvSpPr>
          <p:cNvPr id="67" name="Google Shape;67;p14"/>
          <p:cNvSpPr txBox="1">
            <a:spLocks noGrp="1"/>
          </p:cNvSpPr>
          <p:nvPr>
            <p:ph type="ctrTitle"/>
          </p:nvPr>
        </p:nvSpPr>
        <p:spPr>
          <a:xfrm>
            <a:off x="457208" y="280375"/>
            <a:ext cx="8520600" cy="205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pic>
        <p:nvPicPr>
          <p:cNvPr id="68" name="Google Shape;68;p14"/>
          <p:cNvPicPr preferRelativeResize="0"/>
          <p:nvPr/>
        </p:nvPicPr>
        <p:blipFill rotWithShape="1">
          <a:blip r:embed="rId2">
            <a:alphaModFix/>
          </a:blip>
          <a:srcRect t="16762" b="25236"/>
          <a:stretch/>
        </p:blipFill>
        <p:spPr>
          <a:xfrm>
            <a:off x="576312" y="1403175"/>
            <a:ext cx="8032499" cy="3107676"/>
          </a:xfrm>
          <a:prstGeom prst="rect">
            <a:avLst/>
          </a:prstGeom>
          <a:noFill/>
          <a:ln>
            <a:noFill/>
          </a:ln>
        </p:spPr>
      </p:pic>
      <p:sp>
        <p:nvSpPr>
          <p:cNvPr id="69" name="Google Shape;69;p14"/>
          <p:cNvSpPr/>
          <p:nvPr/>
        </p:nvSpPr>
        <p:spPr>
          <a:xfrm>
            <a:off x="564439" y="223675"/>
            <a:ext cx="8163600" cy="56700"/>
          </a:xfrm>
          <a:prstGeom prst="rect">
            <a:avLst/>
          </a:prstGeom>
          <a:solidFill>
            <a:srgbClr val="E5432D"/>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lors">
  <p:cSld name="CUSTOM">
    <p:spTree>
      <p:nvGrpSpPr>
        <p:cNvPr id="1" name="Shape 70"/>
        <p:cNvGrpSpPr/>
        <p:nvPr/>
      </p:nvGrpSpPr>
      <p:grpSpPr>
        <a:xfrm>
          <a:off x="0" y="0"/>
          <a:ext cx="0" cy="0"/>
          <a:chOff x="0" y="0"/>
          <a:chExt cx="0" cy="0"/>
        </a:xfrm>
      </p:grpSpPr>
      <p:sp>
        <p:nvSpPr>
          <p:cNvPr id="71" name="Google Shape;71;p15"/>
          <p:cNvSpPr txBox="1"/>
          <p:nvPr/>
        </p:nvSpPr>
        <p:spPr>
          <a:xfrm>
            <a:off x="457200" y="91871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72" name="Google Shape;72;p15"/>
          <p:cNvSpPr/>
          <p:nvPr/>
        </p:nvSpPr>
        <p:spPr>
          <a:xfrm>
            <a:off x="564165" y="223687"/>
            <a:ext cx="302700" cy="56700"/>
          </a:xfrm>
          <a:prstGeom prst="rect">
            <a:avLst/>
          </a:prstGeom>
          <a:solidFill>
            <a:srgbClr val="E51B24"/>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73" name="Google Shape;73;p15"/>
          <p:cNvSpPr txBox="1"/>
          <p:nvPr/>
        </p:nvSpPr>
        <p:spPr>
          <a:xfrm>
            <a:off x="2496800" y="283325"/>
            <a:ext cx="5578500" cy="56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5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000">
              <a:latin typeface="Proxima Nova"/>
              <a:ea typeface="Proxima Nova"/>
              <a:cs typeface="Proxima Nova"/>
              <a:sym typeface="Proxima Nova"/>
            </a:endParaRPr>
          </a:p>
        </p:txBody>
      </p:sp>
      <p:sp>
        <p:nvSpPr>
          <p:cNvPr id="74" name="Google Shape;74;p15"/>
          <p:cNvSpPr txBox="1"/>
          <p:nvPr/>
        </p:nvSpPr>
        <p:spPr>
          <a:xfrm>
            <a:off x="457200" y="280375"/>
            <a:ext cx="20985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rgbClr val="222222"/>
                </a:solidFill>
                <a:latin typeface="Proxima Nova"/>
                <a:ea typeface="Proxima Nova"/>
                <a:cs typeface="Proxima Nova"/>
                <a:sym typeface="Proxima Nova"/>
              </a:rPr>
              <a:t>Color Palette</a:t>
            </a:r>
            <a:endParaRPr sz="2400" b="1">
              <a:latin typeface="Proxima Nova"/>
              <a:ea typeface="Proxima Nova"/>
              <a:cs typeface="Proxima Nova"/>
              <a:sym typeface="Proxima Nova"/>
            </a:endParaRPr>
          </a:p>
        </p:txBody>
      </p:sp>
      <p:sp>
        <p:nvSpPr>
          <p:cNvPr id="75" name="Google Shape;75;p15"/>
          <p:cNvSpPr/>
          <p:nvPr/>
        </p:nvSpPr>
        <p:spPr>
          <a:xfrm>
            <a:off x="564175" y="1338944"/>
            <a:ext cx="1030500" cy="1030500"/>
          </a:xfrm>
          <a:prstGeom prst="ellipse">
            <a:avLst/>
          </a:prstGeom>
          <a:solidFill>
            <a:schemeClr val="dk2"/>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RED</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76" name="Google Shape;76;p15"/>
          <p:cNvSpPr/>
          <p:nvPr/>
        </p:nvSpPr>
        <p:spPr>
          <a:xfrm>
            <a:off x="1817325" y="1338944"/>
            <a:ext cx="1030500" cy="1030500"/>
          </a:xfrm>
          <a:prstGeom prst="ellipse">
            <a:avLst/>
          </a:prstGeom>
          <a:solidFill>
            <a:schemeClr val="lt2"/>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TEAL</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#017990</a:t>
            </a:r>
            <a:endParaRPr sz="1200">
              <a:solidFill>
                <a:srgbClr val="FFFFFF"/>
              </a:solidFill>
              <a:latin typeface="Proxima Nova"/>
              <a:ea typeface="Proxima Nova"/>
              <a:cs typeface="Proxima Nova"/>
              <a:sym typeface="Proxima Nova"/>
            </a:endParaRPr>
          </a:p>
        </p:txBody>
      </p:sp>
      <p:sp>
        <p:nvSpPr>
          <p:cNvPr id="77" name="Google Shape;77;p15"/>
          <p:cNvSpPr/>
          <p:nvPr/>
        </p:nvSpPr>
        <p:spPr>
          <a:xfrm>
            <a:off x="3070475" y="1338944"/>
            <a:ext cx="1030500" cy="1030500"/>
          </a:xfrm>
          <a:prstGeom prst="ellipse">
            <a:avLst/>
          </a:prstGeom>
          <a:solidFill>
            <a:srgbClr val="000000"/>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BLACK</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78" name="Google Shape;78;p15"/>
          <p:cNvSpPr/>
          <p:nvPr/>
        </p:nvSpPr>
        <p:spPr>
          <a:xfrm>
            <a:off x="4323625" y="1338944"/>
            <a:ext cx="1030500" cy="103050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latin typeface="Proxima Nova"/>
                <a:ea typeface="Proxima Nova"/>
                <a:cs typeface="Proxima Nova"/>
                <a:sym typeface="Proxima Nova"/>
              </a:rPr>
              <a:t>WHITE</a:t>
            </a:r>
            <a:endParaRPr sz="12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79" name="Google Shape;79;p15"/>
          <p:cNvSpPr txBox="1"/>
          <p:nvPr/>
        </p:nvSpPr>
        <p:spPr>
          <a:xfrm>
            <a:off x="457200"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80" name="Google Shape;80;p15"/>
          <p:cNvSpPr/>
          <p:nvPr/>
        </p:nvSpPr>
        <p:spPr>
          <a:xfrm>
            <a:off x="1480113" y="3039674"/>
            <a:ext cx="874800" cy="874800"/>
          </a:xfrm>
          <a:prstGeom prst="ellipse">
            <a:avLst/>
          </a:prstGeom>
          <a:solidFill>
            <a:schemeClr val="accent2"/>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latin typeface="Proxima Nova"/>
                <a:ea typeface="Proxima Nova"/>
                <a:cs typeface="Proxima Nova"/>
                <a:sym typeface="Proxima Nova"/>
              </a:rPr>
              <a:t>YELLOW</a:t>
            </a: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81" name="Google Shape;81;p15"/>
          <p:cNvSpPr/>
          <p:nvPr/>
        </p:nvSpPr>
        <p:spPr>
          <a:xfrm>
            <a:off x="2440931" y="3039674"/>
            <a:ext cx="874800" cy="874800"/>
          </a:xfrm>
          <a:prstGeom prst="ellipse">
            <a:avLst/>
          </a:prstGeom>
          <a:solidFill>
            <a:schemeClr val="accent3"/>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latin typeface="Proxima Nova"/>
                <a:ea typeface="Proxima Nova"/>
                <a:cs typeface="Proxima Nova"/>
                <a:sym typeface="Proxima Nova"/>
              </a:rPr>
              <a:t>MINT</a:t>
            </a: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#7DEAD8</a:t>
            </a:r>
            <a:endParaRPr sz="1000">
              <a:latin typeface="Proxima Nova"/>
              <a:ea typeface="Proxima Nova"/>
              <a:cs typeface="Proxima Nova"/>
              <a:sym typeface="Proxima Nova"/>
            </a:endParaRPr>
          </a:p>
        </p:txBody>
      </p:sp>
      <p:sp>
        <p:nvSpPr>
          <p:cNvPr id="82" name="Google Shape;82;p15"/>
          <p:cNvSpPr txBox="1"/>
          <p:nvPr/>
        </p:nvSpPr>
        <p:spPr>
          <a:xfrm>
            <a:off x="3909250"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83" name="Google Shape;83;p15"/>
          <p:cNvSpPr/>
          <p:nvPr/>
        </p:nvSpPr>
        <p:spPr>
          <a:xfrm>
            <a:off x="583500" y="3039675"/>
            <a:ext cx="810600" cy="810600"/>
          </a:xfrm>
          <a:prstGeom prst="ellipse">
            <a:avLst/>
          </a:prstGeom>
          <a:solidFill>
            <a:schemeClr val="accent1"/>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br>
              <a:rPr lang="en" sz="1000" b="1">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84" name="Google Shape;84;p15"/>
          <p:cNvSpPr/>
          <p:nvPr/>
        </p:nvSpPr>
        <p:spPr>
          <a:xfrm>
            <a:off x="4036141" y="3039675"/>
            <a:ext cx="810600" cy="810600"/>
          </a:xfrm>
          <a:prstGeom prst="ellipse">
            <a:avLst/>
          </a:prstGeom>
          <a:solidFill>
            <a:schemeClr val="accent4"/>
          </a:solidFill>
          <a:ln>
            <a:noFill/>
          </a:ln>
        </p:spPr>
        <p:txBody>
          <a:bodyPr spcFirstLastPara="1" wrap="square" lIns="0" tIns="91425" rIns="0" bIns="91425" anchor="ctr" anchorCtr="0">
            <a:noAutofit/>
          </a:bodyPr>
          <a:lstStyle/>
          <a:p>
            <a:pPr marL="0" lvl="0" indent="0" algn="l" rtl="0">
              <a:lnSpc>
                <a:spcPct val="115000"/>
              </a:lnSpc>
              <a:spcBef>
                <a:spcPts val="0"/>
              </a:spcBef>
              <a:spcAft>
                <a:spcPts val="0"/>
              </a:spcAft>
              <a:buNone/>
            </a:pP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85" name="Google Shape;85;p15"/>
          <p:cNvSpPr/>
          <p:nvPr/>
        </p:nvSpPr>
        <p:spPr>
          <a:xfrm>
            <a:off x="4975432" y="3039675"/>
            <a:ext cx="810600" cy="810600"/>
          </a:xfrm>
          <a:prstGeom prst="ellipse">
            <a:avLst/>
          </a:prstGeom>
          <a:solidFill>
            <a:schemeClr val="accent5"/>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BLUE</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86" name="Google Shape;86;p15"/>
          <p:cNvSpPr/>
          <p:nvPr/>
        </p:nvSpPr>
        <p:spPr>
          <a:xfrm>
            <a:off x="5914723" y="3039675"/>
            <a:ext cx="810600" cy="810600"/>
          </a:xfrm>
          <a:prstGeom prst="ellipse">
            <a:avLst/>
          </a:prstGeom>
          <a:solidFill>
            <a:schemeClr val="accent6"/>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latin typeface="Proxima Nova"/>
                <a:ea typeface="Proxima Nova"/>
                <a:cs typeface="Proxima Nova"/>
                <a:sym typeface="Proxima Nova"/>
              </a:rPr>
              <a:t>PURPLE</a:t>
            </a: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#C895BE</a:t>
            </a:r>
            <a:endParaRPr sz="1000">
              <a:latin typeface="Proxima Nova"/>
              <a:ea typeface="Proxima Nova"/>
              <a:cs typeface="Proxima Nova"/>
              <a:sym typeface="Proxima Nova"/>
            </a:endParaRPr>
          </a:p>
        </p:txBody>
      </p:sp>
      <p:sp>
        <p:nvSpPr>
          <p:cNvPr id="87" name="Google Shape;87;p15"/>
          <p:cNvSpPr/>
          <p:nvPr/>
        </p:nvSpPr>
        <p:spPr>
          <a:xfrm>
            <a:off x="6854014" y="3039675"/>
            <a:ext cx="810600" cy="810600"/>
          </a:xfrm>
          <a:prstGeom prst="ellipse">
            <a:avLst/>
          </a:prstGeom>
          <a:solidFill>
            <a:srgbClr val="850A4D"/>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MAROON</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#840A4D</a:t>
            </a:r>
            <a:endParaRPr sz="1000">
              <a:solidFill>
                <a:srgbClr val="FFFFFF"/>
              </a:solidFill>
              <a:latin typeface="Proxima Nova"/>
              <a:ea typeface="Proxima Nova"/>
              <a:cs typeface="Proxima Nova"/>
              <a:sym typeface="Proxima Nova"/>
            </a:endParaRPr>
          </a:p>
        </p:txBody>
      </p:sp>
      <p:sp>
        <p:nvSpPr>
          <p:cNvPr id="88" name="Google Shape;88;p15"/>
          <p:cNvSpPr/>
          <p:nvPr/>
        </p:nvSpPr>
        <p:spPr>
          <a:xfrm>
            <a:off x="7793305" y="3039675"/>
            <a:ext cx="810600" cy="810600"/>
          </a:xfrm>
          <a:prstGeom prst="ellipse">
            <a:avLst/>
          </a:prstGeom>
          <a:solidFill>
            <a:srgbClr val="BCA22F"/>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latin typeface="Proxima Nova"/>
                <a:ea typeface="Proxima Nova"/>
                <a:cs typeface="Proxima Nova"/>
                <a:sym typeface="Proxima Nova"/>
              </a:rPr>
              <a:t>OLIVE</a:t>
            </a: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#BCA532</a:t>
            </a:r>
            <a:endParaRPr sz="1000">
              <a:latin typeface="Proxima Nova"/>
              <a:ea typeface="Proxima Nova"/>
              <a:cs typeface="Proxima Nova"/>
              <a:sym typeface="Proxima Nova"/>
            </a:endParaRPr>
          </a:p>
        </p:txBody>
      </p:sp>
      <p:sp>
        <p:nvSpPr>
          <p:cNvPr id="89" name="Google Shape;89;p15"/>
          <p:cNvSpPr txBox="1"/>
          <p:nvPr/>
        </p:nvSpPr>
        <p:spPr>
          <a:xfrm>
            <a:off x="457200" y="4237900"/>
            <a:ext cx="8011200" cy="4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latin typeface="Proxima Nova"/>
                <a:ea typeface="Proxima Nova"/>
                <a:cs typeface="Proxima Nova"/>
                <a:sym typeface="Proxima Nova"/>
              </a:rPr>
              <a:t>*When applying to charts and graphics, suggested color preference is to start from the left (Light Teal) and move over to the right (Olive). </a:t>
            </a:r>
            <a:endParaRPr sz="1000" b="1">
              <a:latin typeface="Proxima Nova"/>
              <a:ea typeface="Proxima Nova"/>
              <a:cs typeface="Proxima Nova"/>
              <a:sym typeface="Proxima Nova"/>
            </a:endParaRPr>
          </a:p>
        </p:txBody>
      </p:sp>
      <p:sp>
        <p:nvSpPr>
          <p:cNvPr id="90" name="Google Shape;90;p15"/>
          <p:cNvSpPr txBox="1"/>
          <p:nvPr/>
        </p:nvSpPr>
        <p:spPr>
          <a:xfrm>
            <a:off x="457200" y="3201525"/>
            <a:ext cx="1064400" cy="29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TEAL</a:t>
            </a:r>
            <a:endParaRPr sz="1000" b="1">
              <a:latin typeface="Proxima Nova"/>
              <a:ea typeface="Proxima Nova"/>
              <a:cs typeface="Proxima Nova"/>
              <a:sym typeface="Proxima Nova"/>
            </a:endParaRPr>
          </a:p>
        </p:txBody>
      </p:sp>
      <p:sp>
        <p:nvSpPr>
          <p:cNvPr id="91" name="Google Shape;91;p15"/>
          <p:cNvSpPr txBox="1"/>
          <p:nvPr/>
        </p:nvSpPr>
        <p:spPr>
          <a:xfrm>
            <a:off x="3909250" y="3201525"/>
            <a:ext cx="1064400" cy="29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BLUE</a:t>
            </a:r>
            <a:endParaRPr sz="1000" b="1">
              <a:latin typeface="Proxima Nova"/>
              <a:ea typeface="Proxima Nova"/>
              <a:cs typeface="Proxima Nova"/>
              <a:sym typeface="Proxima Nova"/>
            </a:endParaRPr>
          </a:p>
        </p:txBody>
      </p:sp>
      <p:cxnSp>
        <p:nvCxnSpPr>
          <p:cNvPr id="92" name="Google Shape;92;p15"/>
          <p:cNvCxnSpPr/>
          <p:nvPr/>
        </p:nvCxnSpPr>
        <p:spPr>
          <a:xfrm>
            <a:off x="558125" y="4157175"/>
            <a:ext cx="7665000" cy="0"/>
          </a:xfrm>
          <a:prstGeom prst="straightConnector1">
            <a:avLst/>
          </a:prstGeom>
          <a:noFill/>
          <a:ln w="9525" cap="flat" cmpd="sng">
            <a:solidFill>
              <a:srgbClr val="000000"/>
            </a:solidFill>
            <a:prstDash val="solid"/>
            <a:round/>
            <a:headEnd type="none" w="med" len="med"/>
            <a:tailEnd type="triangle" w="med" len="med"/>
          </a:ln>
        </p:spPr>
      </p:cxnSp>
      <p:sp>
        <p:nvSpPr>
          <p:cNvPr id="93" name="Google Shape;93;p15"/>
          <p:cNvSpPr/>
          <p:nvPr/>
        </p:nvSpPr>
        <p:spPr>
          <a:xfrm>
            <a:off x="5914725" y="1156700"/>
            <a:ext cx="2553600" cy="1495500"/>
          </a:xfrm>
          <a:prstGeom prst="rect">
            <a:avLst/>
          </a:prstGeom>
          <a:noFill/>
          <a:ln w="19050" cap="flat" cmpd="sng">
            <a:solidFill>
              <a:srgbClr val="7DEB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txBox="1"/>
          <p:nvPr/>
        </p:nvSpPr>
        <p:spPr>
          <a:xfrm>
            <a:off x="5963613" y="1140363"/>
            <a:ext cx="17499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95" name="Google Shape;95;p15"/>
          <p:cNvSpPr txBox="1"/>
          <p:nvPr/>
        </p:nvSpPr>
        <p:spPr>
          <a:xfrm>
            <a:off x="5963625" y="1496125"/>
            <a:ext cx="2504700" cy="1071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050">
                <a:latin typeface="Proxima Nova"/>
                <a:ea typeface="Proxima Nova"/>
                <a:cs typeface="Proxima Nova"/>
                <a:sym typeface="Proxima Nova"/>
              </a:rPr>
              <a:t>Text should ONLY appear in black or white. Use this page as a guide for which text color to use against a background color </a:t>
            </a:r>
            <a:r>
              <a:rPr lang="en" sz="1050" i="1">
                <a:latin typeface="Proxima Nova"/>
                <a:ea typeface="Proxima Nova"/>
                <a:cs typeface="Proxima Nova"/>
                <a:sym typeface="Proxima Nova"/>
              </a:rPr>
              <a:t>in order to meet accessibility standards</a:t>
            </a:r>
            <a:r>
              <a:rPr lang="en" sz="1050">
                <a:latin typeface="Proxima Nova"/>
                <a:ea typeface="Proxima Nova"/>
                <a:cs typeface="Proxima Nova"/>
                <a:sym typeface="Proxima Nova"/>
              </a:rPr>
              <a:t> - i.e. </a:t>
            </a:r>
            <a:r>
              <a:rPr lang="en" sz="1050" b="1">
                <a:solidFill>
                  <a:srgbClr val="FFFFFF"/>
                </a:solidFill>
                <a:highlight>
                  <a:srgbClr val="017991"/>
                </a:highlight>
                <a:latin typeface="Proxima Nova"/>
                <a:ea typeface="Proxima Nova"/>
                <a:cs typeface="Proxima Nova"/>
                <a:sym typeface="Proxima Nova"/>
              </a:rPr>
              <a:t>white text</a:t>
            </a:r>
            <a:r>
              <a:rPr lang="en" sz="1050">
                <a:latin typeface="Proxima Nova"/>
                <a:ea typeface="Proxima Nova"/>
                <a:cs typeface="Proxima Nova"/>
                <a:sym typeface="Proxima Nova"/>
              </a:rPr>
              <a:t> on teal and </a:t>
            </a:r>
            <a:r>
              <a:rPr lang="en" sz="1050" b="1">
                <a:highlight>
                  <a:srgbClr val="FFDB00"/>
                </a:highlight>
                <a:latin typeface="Proxima Nova"/>
                <a:ea typeface="Proxima Nova"/>
                <a:cs typeface="Proxima Nova"/>
                <a:sym typeface="Proxima Nova"/>
              </a:rPr>
              <a:t>black text</a:t>
            </a:r>
            <a:r>
              <a:rPr lang="en" sz="1050">
                <a:latin typeface="Proxima Nova"/>
                <a:ea typeface="Proxima Nova"/>
                <a:cs typeface="Proxima Nova"/>
                <a:sym typeface="Proxima Nova"/>
              </a:rPr>
              <a:t> on yellow. </a:t>
            </a:r>
            <a:endParaRPr sz="1000">
              <a:latin typeface="Proxima Nova"/>
              <a:ea typeface="Proxima Nova"/>
              <a:cs typeface="Proxima Nova"/>
              <a:sym typeface="Proxima Nov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 type="secHead">
  <p:cSld name="SECTION_HEADER">
    <p:spTree>
      <p:nvGrpSpPr>
        <p:cNvPr id="1" name="Shape 96"/>
        <p:cNvGrpSpPr/>
        <p:nvPr/>
      </p:nvGrpSpPr>
      <p:grpSpPr>
        <a:xfrm>
          <a:off x="0" y="0"/>
          <a:ext cx="0" cy="0"/>
          <a:chOff x="0" y="0"/>
          <a:chExt cx="0" cy="0"/>
        </a:xfrm>
      </p:grpSpPr>
      <p:sp>
        <p:nvSpPr>
          <p:cNvPr id="97" name="Google Shape;97;p16"/>
          <p:cNvSpPr txBox="1">
            <a:spLocks noGrp="1"/>
          </p:cNvSpPr>
          <p:nvPr>
            <p:ph type="title"/>
          </p:nvPr>
        </p:nvSpPr>
        <p:spPr>
          <a:xfrm>
            <a:off x="457200" y="1843200"/>
            <a:ext cx="8229600" cy="16245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E41A23"/>
              </a:buClr>
              <a:buSzPts val="3000"/>
              <a:buNone/>
              <a:defRPr sz="3000">
                <a:solidFill>
                  <a:srgbClr val="E41A23"/>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cxnSp>
        <p:nvCxnSpPr>
          <p:cNvPr id="98" name="Google Shape;98;p16"/>
          <p:cNvCxnSpPr/>
          <p:nvPr/>
        </p:nvCxnSpPr>
        <p:spPr>
          <a:xfrm>
            <a:off x="1399725" y="1526350"/>
            <a:ext cx="2638200" cy="0"/>
          </a:xfrm>
          <a:prstGeom prst="straightConnector1">
            <a:avLst/>
          </a:prstGeom>
          <a:noFill/>
          <a:ln w="19050" cap="flat" cmpd="sng">
            <a:solidFill>
              <a:srgbClr val="000000"/>
            </a:solidFill>
            <a:prstDash val="solid"/>
            <a:round/>
            <a:headEnd type="none" w="med" len="med"/>
            <a:tailEnd type="none" w="med" len="med"/>
          </a:ln>
        </p:spPr>
      </p:cxnSp>
      <p:cxnSp>
        <p:nvCxnSpPr>
          <p:cNvPr id="99" name="Google Shape;99;p16"/>
          <p:cNvCxnSpPr/>
          <p:nvPr/>
        </p:nvCxnSpPr>
        <p:spPr>
          <a:xfrm>
            <a:off x="4913975" y="1526350"/>
            <a:ext cx="2638200" cy="0"/>
          </a:xfrm>
          <a:prstGeom prst="straightConnector1">
            <a:avLst/>
          </a:prstGeom>
          <a:noFill/>
          <a:ln w="19050" cap="flat" cmpd="sng">
            <a:solidFill>
              <a:srgbClr val="000000"/>
            </a:solidFill>
            <a:prstDash val="solid"/>
            <a:round/>
            <a:headEnd type="none" w="med" len="med"/>
            <a:tailEnd type="none" w="med" len="med"/>
          </a:ln>
        </p:spPr>
      </p:cxnSp>
      <p:sp>
        <p:nvSpPr>
          <p:cNvPr id="100" name="Google Shape;100;p16"/>
          <p:cNvSpPr txBox="1"/>
          <p:nvPr/>
        </p:nvSpPr>
        <p:spPr>
          <a:xfrm>
            <a:off x="4057900" y="1064950"/>
            <a:ext cx="836100" cy="69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a:solidFill>
                  <a:srgbClr val="017991"/>
                </a:solidFill>
                <a:latin typeface="Proxima Nova"/>
                <a:ea typeface="Proxima Nova"/>
                <a:cs typeface="Proxima Nova"/>
                <a:sym typeface="Proxima Nova"/>
              </a:rPr>
              <a:t>“</a:t>
            </a:r>
            <a:endParaRPr sz="7200">
              <a:solidFill>
                <a:srgbClr val="017991"/>
              </a:solidFill>
              <a:latin typeface="Proxima Nova"/>
              <a:ea typeface="Proxima Nova"/>
              <a:cs typeface="Proxima Nova"/>
              <a:sym typeface="Proxima Nov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lor Block - Mint">
  <p:cSld name="TITLE_AND_TWO_COLUMNS_1_1">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457200" y="280375"/>
            <a:ext cx="822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3" name="Google Shape;113;p19"/>
          <p:cNvSpPr txBox="1">
            <a:spLocks noGrp="1"/>
          </p:cNvSpPr>
          <p:nvPr>
            <p:ph type="body" idx="1"/>
          </p:nvPr>
        </p:nvSpPr>
        <p:spPr>
          <a:xfrm>
            <a:off x="564175" y="118662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14" name="Google Shape;114;p19"/>
          <p:cNvSpPr/>
          <p:nvPr/>
        </p:nvSpPr>
        <p:spPr>
          <a:xfrm>
            <a:off x="564165" y="223687"/>
            <a:ext cx="302700" cy="56700"/>
          </a:xfrm>
          <a:prstGeom prst="rect">
            <a:avLst/>
          </a:prstGeom>
          <a:solidFill>
            <a:srgbClr val="E51B24"/>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15" name="Google Shape;115;p19"/>
          <p:cNvSpPr/>
          <p:nvPr/>
        </p:nvSpPr>
        <p:spPr>
          <a:xfrm>
            <a:off x="6315000" y="-13950"/>
            <a:ext cx="2877000" cy="5171400"/>
          </a:xfrm>
          <a:prstGeom prst="rect">
            <a:avLst/>
          </a:pr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6" name="Google Shape;116;p19"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Horizontal Color Block - Teal">
  <p:cSld name="TITLE_AND_TWO_COLUMNS_1_1_1_1_1">
    <p:spTree>
      <p:nvGrpSpPr>
        <p:cNvPr id="1" name="Shape 117"/>
        <p:cNvGrpSpPr/>
        <p:nvPr/>
      </p:nvGrpSpPr>
      <p:grpSpPr>
        <a:xfrm>
          <a:off x="0" y="0"/>
          <a:ext cx="0" cy="0"/>
          <a:chOff x="0" y="0"/>
          <a:chExt cx="0" cy="0"/>
        </a:xfrm>
      </p:grpSpPr>
      <p:sp>
        <p:nvSpPr>
          <p:cNvPr id="118" name="Google Shape;118;p20"/>
          <p:cNvSpPr/>
          <p:nvPr/>
        </p:nvSpPr>
        <p:spPr>
          <a:xfrm>
            <a:off x="0" y="2920950"/>
            <a:ext cx="9144000" cy="2222400"/>
          </a:xfrm>
          <a:prstGeom prst="rect">
            <a:avLst/>
          </a:prstGeom>
          <a:solidFill>
            <a:srgbClr val="01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txBox="1">
            <a:spLocks noGrp="1"/>
          </p:cNvSpPr>
          <p:nvPr>
            <p:ph type="title"/>
          </p:nvPr>
        </p:nvSpPr>
        <p:spPr>
          <a:xfrm>
            <a:off x="457200" y="280375"/>
            <a:ext cx="822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0" name="Google Shape;120;p20"/>
          <p:cNvSpPr txBox="1">
            <a:spLocks noGrp="1"/>
          </p:cNvSpPr>
          <p:nvPr>
            <p:ph type="body" idx="1"/>
          </p:nvPr>
        </p:nvSpPr>
        <p:spPr>
          <a:xfrm>
            <a:off x="564175" y="1152475"/>
            <a:ext cx="79635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21" name="Google Shape;121;p20"/>
          <p:cNvSpPr/>
          <p:nvPr/>
        </p:nvSpPr>
        <p:spPr>
          <a:xfrm>
            <a:off x="564165" y="223687"/>
            <a:ext cx="302700" cy="56700"/>
          </a:xfrm>
          <a:prstGeom prst="rect">
            <a:avLst/>
          </a:prstGeom>
          <a:solidFill>
            <a:srgbClr val="E51B24"/>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122" name="Google Shape;122;p20"/>
          <p:cNvPicPr preferRelativeResize="0"/>
          <p:nvPr/>
        </p:nvPicPr>
        <p:blipFill>
          <a:blip r:embed="rId2">
            <a:alphaModFix/>
          </a:blip>
          <a:stretch>
            <a:fillRect/>
          </a:stretch>
        </p:blipFill>
        <p:spPr>
          <a:xfrm>
            <a:off x="8242412" y="4573175"/>
            <a:ext cx="572726" cy="572699"/>
          </a:xfrm>
          <a:prstGeom prst="rect">
            <a:avLst/>
          </a:prstGeom>
          <a:noFill/>
          <a:ln>
            <a:noFill/>
          </a:ln>
        </p:spPr>
      </p:pic>
      <p:sp>
        <p:nvSpPr>
          <p:cNvPr id="123" name="Google Shape;123;p20"/>
          <p:cNvSpPr txBox="1"/>
          <p:nvPr/>
        </p:nvSpPr>
        <p:spPr>
          <a:xfrm>
            <a:off x="455300" y="4650875"/>
            <a:ext cx="2874000" cy="417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FFFFFF"/>
                </a:solidFill>
                <a:latin typeface="Proxima Nova"/>
                <a:ea typeface="Proxima Nova"/>
                <a:cs typeface="Proxima Nova"/>
                <a:sym typeface="Proxima Nova"/>
              </a:rPr>
              <a:t>‹#›</a:t>
            </a:fld>
            <a:r>
              <a:rPr lang="en" sz="900">
                <a:solidFill>
                  <a:srgbClr val="FFFFFF"/>
                </a:solidFill>
                <a:latin typeface="Proxima Nova"/>
                <a:ea typeface="Proxima Nova"/>
                <a:cs typeface="Proxima Nova"/>
                <a:sym typeface="Proxima Nova"/>
              </a:rPr>
              <a:t> | © 2021 General Assembly</a:t>
            </a:r>
            <a:endParaRPr>
              <a:solidFill>
                <a:srgbClr val="FFFFFF"/>
              </a:solidFill>
              <a:latin typeface="Proxima Nova"/>
              <a:ea typeface="Proxima Nova"/>
              <a:cs typeface="Proxima Nova"/>
              <a:sym typeface="Proxima Nov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Horizontal Color Block - Mint">
  <p:cSld name="TITLE_AND_TWO_COLUMNS_1_1_1_1_1_1">
    <p:spTree>
      <p:nvGrpSpPr>
        <p:cNvPr id="1" name="Shape 124"/>
        <p:cNvGrpSpPr/>
        <p:nvPr/>
      </p:nvGrpSpPr>
      <p:grpSpPr>
        <a:xfrm>
          <a:off x="0" y="0"/>
          <a:ext cx="0" cy="0"/>
          <a:chOff x="0" y="0"/>
          <a:chExt cx="0" cy="0"/>
        </a:xfrm>
      </p:grpSpPr>
      <p:sp>
        <p:nvSpPr>
          <p:cNvPr id="125" name="Google Shape;125;p21"/>
          <p:cNvSpPr/>
          <p:nvPr/>
        </p:nvSpPr>
        <p:spPr>
          <a:xfrm>
            <a:off x="0" y="2921025"/>
            <a:ext cx="9144000" cy="2222400"/>
          </a:xfrm>
          <a:prstGeom prst="rect">
            <a:avLst/>
          </a:pr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1"/>
          <p:cNvSpPr txBox="1">
            <a:spLocks noGrp="1"/>
          </p:cNvSpPr>
          <p:nvPr>
            <p:ph type="title"/>
          </p:nvPr>
        </p:nvSpPr>
        <p:spPr>
          <a:xfrm>
            <a:off x="457200" y="280375"/>
            <a:ext cx="822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7" name="Google Shape;127;p21"/>
          <p:cNvSpPr txBox="1">
            <a:spLocks noGrp="1"/>
          </p:cNvSpPr>
          <p:nvPr>
            <p:ph type="body" idx="1"/>
          </p:nvPr>
        </p:nvSpPr>
        <p:spPr>
          <a:xfrm>
            <a:off x="564175" y="1152475"/>
            <a:ext cx="81225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28" name="Google Shape;128;p21"/>
          <p:cNvSpPr/>
          <p:nvPr/>
        </p:nvSpPr>
        <p:spPr>
          <a:xfrm>
            <a:off x="564165" y="223687"/>
            <a:ext cx="302700" cy="56700"/>
          </a:xfrm>
          <a:prstGeom prst="rect">
            <a:avLst/>
          </a:prstGeom>
          <a:solidFill>
            <a:srgbClr val="E51B24"/>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129" name="Google Shape;129;p21"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30" name="Google Shape;130;p21"/>
          <p:cNvSpPr txBox="1"/>
          <p:nvPr/>
        </p:nvSpPr>
        <p:spPr>
          <a:xfrm>
            <a:off x="455300" y="4650875"/>
            <a:ext cx="2874000" cy="417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chemeClr val="dk1"/>
                </a:solidFill>
                <a:latin typeface="Proxima Nova"/>
                <a:ea typeface="Proxima Nova"/>
                <a:cs typeface="Proxima Nova"/>
                <a:sym typeface="Proxima Nova"/>
              </a:rPr>
              <a:t>‹#›</a:t>
            </a:fld>
            <a:r>
              <a:rPr lang="en" sz="900">
                <a:solidFill>
                  <a:schemeClr val="dk1"/>
                </a:solidFill>
                <a:latin typeface="Proxima Nova"/>
                <a:ea typeface="Proxima Nova"/>
                <a:cs typeface="Proxima Nova"/>
                <a:sym typeface="Proxima Nova"/>
              </a:rPr>
              <a:t> | © 2021 General Assembly</a:t>
            </a:r>
            <a:endParaRPr>
              <a:latin typeface="Proxima Nova"/>
              <a:ea typeface="Proxima Nova"/>
              <a:cs typeface="Proxima Nova"/>
              <a:sym typeface="Proxima Nov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1"/>
        <p:cNvGrpSpPr/>
        <p:nvPr/>
      </p:nvGrpSpPr>
      <p:grpSpPr>
        <a:xfrm>
          <a:off x="0" y="0"/>
          <a:ext cx="0" cy="0"/>
          <a:chOff x="0" y="0"/>
          <a:chExt cx="0" cy="0"/>
        </a:xfrm>
      </p:grpSpPr>
      <p:sp>
        <p:nvSpPr>
          <p:cNvPr id="132" name="Google Shape;132;p22"/>
          <p:cNvSpPr txBox="1">
            <a:spLocks noGrp="1"/>
          </p:cNvSpPr>
          <p:nvPr>
            <p:ph type="title"/>
          </p:nvPr>
        </p:nvSpPr>
        <p:spPr>
          <a:xfrm>
            <a:off x="457200" y="280375"/>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3" name="Google Shape;133;p22"/>
          <p:cNvSpPr/>
          <p:nvPr/>
        </p:nvSpPr>
        <p:spPr>
          <a:xfrm>
            <a:off x="564165" y="223687"/>
            <a:ext cx="302700" cy="56700"/>
          </a:xfrm>
          <a:prstGeom prst="rect">
            <a:avLst/>
          </a:prstGeom>
          <a:solidFill>
            <a:srgbClr val="E51B24"/>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plit Layout with Text Block - Light Teal">
  <p:cSld name="SECTION_TITLE_AND_DESCRIPTION">
    <p:spTree>
      <p:nvGrpSpPr>
        <p:cNvPr id="1" name="Shape 134"/>
        <p:cNvGrpSpPr/>
        <p:nvPr/>
      </p:nvGrpSpPr>
      <p:grpSpPr>
        <a:xfrm>
          <a:off x="0" y="0"/>
          <a:ext cx="0" cy="0"/>
          <a:chOff x="0" y="0"/>
          <a:chExt cx="0" cy="0"/>
        </a:xfrm>
      </p:grpSpPr>
      <p:sp>
        <p:nvSpPr>
          <p:cNvPr id="135" name="Google Shape;135;p23"/>
          <p:cNvSpPr/>
          <p:nvPr/>
        </p:nvSpPr>
        <p:spPr>
          <a:xfrm>
            <a:off x="4572000" y="-125"/>
            <a:ext cx="4572000" cy="5143500"/>
          </a:xfrm>
          <a:prstGeom prst="rect">
            <a:avLst/>
          </a:prstGeom>
          <a:solidFill>
            <a:srgbClr val="00A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3"/>
          <p:cNvSpPr txBox="1">
            <a:spLocks noGrp="1"/>
          </p:cNvSpPr>
          <p:nvPr>
            <p:ph type="title"/>
          </p:nvPr>
        </p:nvSpPr>
        <p:spPr>
          <a:xfrm>
            <a:off x="473700" y="280375"/>
            <a:ext cx="3837000" cy="15393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37" name="Google Shape;137;p23"/>
          <p:cNvSpPr txBox="1">
            <a:spLocks noGrp="1"/>
          </p:cNvSpPr>
          <p:nvPr>
            <p:ph type="body" idx="1"/>
          </p:nvPr>
        </p:nvSpPr>
        <p:spPr>
          <a:xfrm>
            <a:off x="4939500" y="457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38" name="Google Shape;138;p23"/>
          <p:cNvSpPr/>
          <p:nvPr/>
        </p:nvSpPr>
        <p:spPr>
          <a:xfrm>
            <a:off x="564165" y="223687"/>
            <a:ext cx="302700" cy="56700"/>
          </a:xfrm>
          <a:prstGeom prst="rect">
            <a:avLst/>
          </a:prstGeom>
          <a:solidFill>
            <a:srgbClr val="E51B24"/>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139" name="Google Shape;139;p23"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plit Layout with Text Block - Dark Grey">
  <p:cSld name="SECTION_TITLE_AND_DESCRIPTION_1">
    <p:spTree>
      <p:nvGrpSpPr>
        <p:cNvPr id="1" name="Shape 140"/>
        <p:cNvGrpSpPr/>
        <p:nvPr/>
      </p:nvGrpSpPr>
      <p:grpSpPr>
        <a:xfrm>
          <a:off x="0" y="0"/>
          <a:ext cx="0" cy="0"/>
          <a:chOff x="0" y="0"/>
          <a:chExt cx="0" cy="0"/>
        </a:xfrm>
      </p:grpSpPr>
      <p:sp>
        <p:nvSpPr>
          <p:cNvPr id="141" name="Google Shape;141;p24"/>
          <p:cNvSpPr/>
          <p:nvPr/>
        </p:nvSpPr>
        <p:spPr>
          <a:xfrm>
            <a:off x="4572000" y="-125"/>
            <a:ext cx="4572000" cy="5143500"/>
          </a:xfrm>
          <a:prstGeom prst="rect">
            <a:avLst/>
          </a:pr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4"/>
          <p:cNvSpPr txBox="1">
            <a:spLocks noGrp="1"/>
          </p:cNvSpPr>
          <p:nvPr>
            <p:ph type="title"/>
          </p:nvPr>
        </p:nvSpPr>
        <p:spPr>
          <a:xfrm>
            <a:off x="473700" y="280375"/>
            <a:ext cx="3837000" cy="15393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43" name="Google Shape;143;p24"/>
          <p:cNvSpPr txBox="1">
            <a:spLocks noGrp="1"/>
          </p:cNvSpPr>
          <p:nvPr>
            <p:ph type="body" idx="1"/>
          </p:nvPr>
        </p:nvSpPr>
        <p:spPr>
          <a:xfrm>
            <a:off x="4939500" y="457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144" name="Google Shape;144;p24"/>
          <p:cNvSpPr/>
          <p:nvPr/>
        </p:nvSpPr>
        <p:spPr>
          <a:xfrm>
            <a:off x="564165" y="223687"/>
            <a:ext cx="302700" cy="56700"/>
          </a:xfrm>
          <a:prstGeom prst="rect">
            <a:avLst/>
          </a:prstGeom>
          <a:solidFill>
            <a:srgbClr val="E51B24"/>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145" name="Google Shape;145;p24"/>
          <p:cNvPicPr preferRelativeResize="0"/>
          <p:nvPr/>
        </p:nvPicPr>
        <p:blipFill>
          <a:blip r:embed="rId2">
            <a:alphaModFix/>
          </a:blip>
          <a:stretch>
            <a:fillRect/>
          </a:stretch>
        </p:blipFill>
        <p:spPr>
          <a:xfrm>
            <a:off x="8242412" y="4573175"/>
            <a:ext cx="572726" cy="5726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lt">
  <p:cSld name="TITLE_4">
    <p:spTree>
      <p:nvGrpSpPr>
        <p:cNvPr id="1" name="Shape 16"/>
        <p:cNvGrpSpPr/>
        <p:nvPr/>
      </p:nvGrpSpPr>
      <p:grpSpPr>
        <a:xfrm>
          <a:off x="0" y="0"/>
          <a:ext cx="0" cy="0"/>
          <a:chOff x="0" y="0"/>
          <a:chExt cx="0" cy="0"/>
        </a:xfrm>
      </p:grpSpPr>
      <p:sp>
        <p:nvSpPr>
          <p:cNvPr id="17" name="Google Shape;17;p3"/>
          <p:cNvSpPr/>
          <p:nvPr/>
        </p:nvSpPr>
        <p:spPr>
          <a:xfrm>
            <a:off x="0" y="0"/>
            <a:ext cx="9144000" cy="5154000"/>
          </a:xfrm>
          <a:prstGeom prst="rect">
            <a:avLst/>
          </a:prstGeom>
          <a:solidFill>
            <a:srgbClr val="E41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txBox="1">
            <a:spLocks noGrp="1"/>
          </p:cNvSpPr>
          <p:nvPr>
            <p:ph type="ctrTitle"/>
          </p:nvPr>
        </p:nvSpPr>
        <p:spPr>
          <a:xfrm>
            <a:off x="457200" y="1993850"/>
            <a:ext cx="6533700" cy="1515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pic>
        <p:nvPicPr>
          <p:cNvPr id="19" name="Google Shape;19;p3"/>
          <p:cNvPicPr preferRelativeResize="0"/>
          <p:nvPr/>
        </p:nvPicPr>
        <p:blipFill>
          <a:blip r:embed="rId2">
            <a:alphaModFix/>
          </a:blip>
          <a:stretch>
            <a:fillRect/>
          </a:stretch>
        </p:blipFill>
        <p:spPr>
          <a:xfrm>
            <a:off x="6051849" y="4497576"/>
            <a:ext cx="2675924" cy="504775"/>
          </a:xfrm>
          <a:prstGeom prst="rect">
            <a:avLst/>
          </a:prstGeom>
          <a:noFill/>
          <a:ln>
            <a:noFill/>
          </a:ln>
        </p:spPr>
      </p:pic>
      <p:sp>
        <p:nvSpPr>
          <p:cNvPr id="20" name="Google Shape;20;p3"/>
          <p:cNvSpPr txBox="1">
            <a:spLocks noGrp="1"/>
          </p:cNvSpPr>
          <p:nvPr>
            <p:ph type="ctrTitle" idx="2"/>
          </p:nvPr>
        </p:nvSpPr>
        <p:spPr>
          <a:xfrm>
            <a:off x="495450" y="1384625"/>
            <a:ext cx="8270700" cy="5421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None/>
              <a:defRPr sz="1800" b="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21" name="Google Shape;21;p3"/>
          <p:cNvSpPr/>
          <p:nvPr/>
        </p:nvSpPr>
        <p:spPr>
          <a:xfrm>
            <a:off x="587675" y="1844232"/>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orient="horz" pos="1620">
          <p15:clr>
            <a:srgbClr val="FA7B17"/>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6"/>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losing Slide">
  <p:cSld name="CUSTOM_2">
    <p:spTree>
      <p:nvGrpSpPr>
        <p:cNvPr id="1" name="Shape 152"/>
        <p:cNvGrpSpPr/>
        <p:nvPr/>
      </p:nvGrpSpPr>
      <p:grpSpPr>
        <a:xfrm>
          <a:off x="0" y="0"/>
          <a:ext cx="0" cy="0"/>
          <a:chOff x="0" y="0"/>
          <a:chExt cx="0" cy="0"/>
        </a:xfrm>
      </p:grpSpPr>
      <p:sp>
        <p:nvSpPr>
          <p:cNvPr id="153" name="Google Shape;153;p27"/>
          <p:cNvSpPr/>
          <p:nvPr/>
        </p:nvSpPr>
        <p:spPr>
          <a:xfrm>
            <a:off x="0" y="0"/>
            <a:ext cx="9144000" cy="5154000"/>
          </a:xfrm>
          <a:prstGeom prst="rect">
            <a:avLst/>
          </a:prstGeom>
          <a:solidFill>
            <a:srgbClr val="E41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7"/>
          <p:cNvSpPr/>
          <p:nvPr/>
        </p:nvSpPr>
        <p:spPr>
          <a:xfrm>
            <a:off x="564450" y="2678475"/>
            <a:ext cx="8043300" cy="360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highlight>
                <a:srgbClr val="FFFFFF"/>
              </a:highlight>
            </a:endParaRPr>
          </a:p>
        </p:txBody>
      </p:sp>
      <p:sp>
        <p:nvSpPr>
          <p:cNvPr id="155" name="Google Shape;155;p27"/>
          <p:cNvSpPr txBox="1">
            <a:spLocks noGrp="1"/>
          </p:cNvSpPr>
          <p:nvPr>
            <p:ph type="title"/>
          </p:nvPr>
        </p:nvSpPr>
        <p:spPr>
          <a:xfrm>
            <a:off x="474275" y="1957575"/>
            <a:ext cx="8043300" cy="720900"/>
          </a:xfrm>
          <a:prstGeom prst="rect">
            <a:avLst/>
          </a:prstGeom>
        </p:spPr>
        <p:txBody>
          <a:bodyPr spcFirstLastPara="1" wrap="square" lIns="91425" tIns="91425" rIns="91425" bIns="91425" anchor="t" anchorCtr="0">
            <a:noAutofit/>
          </a:bodyPr>
          <a:lstStyle>
            <a:lvl1pPr lvl="0">
              <a:spcBef>
                <a:spcPts val="0"/>
              </a:spcBef>
              <a:spcAft>
                <a:spcPts val="0"/>
              </a:spcAft>
              <a:buNone/>
              <a:defRPr sz="3000" b="0">
                <a:solidFill>
                  <a:srgbClr val="FFFFFF"/>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pic>
        <p:nvPicPr>
          <p:cNvPr id="156" name="Google Shape;156;p27"/>
          <p:cNvPicPr preferRelativeResize="0"/>
          <p:nvPr/>
        </p:nvPicPr>
        <p:blipFill>
          <a:blip r:embed="rId2">
            <a:alphaModFix/>
          </a:blip>
          <a:stretch>
            <a:fillRect/>
          </a:stretch>
        </p:blipFill>
        <p:spPr>
          <a:xfrm>
            <a:off x="474275" y="2810250"/>
            <a:ext cx="2162237" cy="40787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losing - Cog">
  <p:cSld name="CUSTOM_3">
    <p:spTree>
      <p:nvGrpSpPr>
        <p:cNvPr id="1" name="Shape 157"/>
        <p:cNvGrpSpPr/>
        <p:nvPr/>
      </p:nvGrpSpPr>
      <p:grpSpPr>
        <a:xfrm>
          <a:off x="0" y="0"/>
          <a:ext cx="0" cy="0"/>
          <a:chOff x="0" y="0"/>
          <a:chExt cx="0" cy="0"/>
        </a:xfrm>
      </p:grpSpPr>
      <p:sp>
        <p:nvSpPr>
          <p:cNvPr id="158" name="Google Shape;158;p28"/>
          <p:cNvSpPr/>
          <p:nvPr/>
        </p:nvSpPr>
        <p:spPr>
          <a:xfrm>
            <a:off x="0" y="0"/>
            <a:ext cx="9144000" cy="5154000"/>
          </a:xfrm>
          <a:prstGeom prst="rect">
            <a:avLst/>
          </a:prstGeom>
          <a:solidFill>
            <a:srgbClr val="E41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9" name="Google Shape;159;p28"/>
          <p:cNvPicPr preferRelativeResize="0"/>
          <p:nvPr/>
        </p:nvPicPr>
        <p:blipFill>
          <a:blip r:embed="rId2">
            <a:alphaModFix/>
          </a:blip>
          <a:stretch>
            <a:fillRect/>
          </a:stretch>
        </p:blipFill>
        <p:spPr>
          <a:xfrm>
            <a:off x="3704475" y="1704225"/>
            <a:ext cx="1735050" cy="173505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 Basic: Title + Text">
  <p:cSld name="CUSTOM_1_1">
    <p:spTree>
      <p:nvGrpSpPr>
        <p:cNvPr id="1" name="Shape 160"/>
        <p:cNvGrpSpPr/>
        <p:nvPr/>
      </p:nvGrpSpPr>
      <p:grpSpPr>
        <a:xfrm>
          <a:off x="0" y="0"/>
          <a:ext cx="0" cy="0"/>
          <a:chOff x="0" y="0"/>
          <a:chExt cx="0" cy="0"/>
        </a:xfrm>
      </p:grpSpPr>
      <p:sp>
        <p:nvSpPr>
          <p:cNvPr id="161" name="Google Shape;161;p29"/>
          <p:cNvSpPr txBox="1">
            <a:spLocks noGrp="1"/>
          </p:cNvSpPr>
          <p:nvPr>
            <p:ph type="title"/>
          </p:nvPr>
        </p:nvSpPr>
        <p:spPr>
          <a:xfrm>
            <a:off x="311700" y="2236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62" name="Google Shape;162;p29"/>
          <p:cNvSpPr txBox="1">
            <a:spLocks noGrp="1"/>
          </p:cNvSpPr>
          <p:nvPr>
            <p:ph type="body" idx="1"/>
          </p:nvPr>
        </p:nvSpPr>
        <p:spPr>
          <a:xfrm>
            <a:off x="330600" y="1249850"/>
            <a:ext cx="8345700" cy="2943300"/>
          </a:xfrm>
          <a:prstGeom prst="rect">
            <a:avLst/>
          </a:prstGeom>
          <a:ln>
            <a:noFill/>
          </a:ln>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63" name="Google Shape;163;p29"/>
          <p:cNvSpPr txBox="1">
            <a:spLocks noGrp="1"/>
          </p:cNvSpPr>
          <p:nvPr>
            <p:ph type="sldNum" idx="12"/>
          </p:nvPr>
        </p:nvSpPr>
        <p:spPr>
          <a:xfrm>
            <a:off x="140850" y="4662725"/>
            <a:ext cx="2021700" cy="393600"/>
          </a:xfrm>
          <a:prstGeom prst="rect">
            <a:avLst/>
          </a:prstGeom>
          <a:noFill/>
          <a:ln>
            <a:noFill/>
          </a:ln>
        </p:spPr>
        <p:txBody>
          <a:bodyPr spcFirstLastPara="1" wrap="square" lIns="64325" tIns="64325" rIns="64325" bIns="64325" anchor="ctr" anchorCtr="0">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 Basic: Title + Text 10">
  <p:cSld name="CUSTOM_1_11">
    <p:spTree>
      <p:nvGrpSpPr>
        <p:cNvPr id="1" name="Shape 164"/>
        <p:cNvGrpSpPr/>
        <p:nvPr/>
      </p:nvGrpSpPr>
      <p:grpSpPr>
        <a:xfrm>
          <a:off x="0" y="0"/>
          <a:ext cx="0" cy="0"/>
          <a:chOff x="0" y="0"/>
          <a:chExt cx="0" cy="0"/>
        </a:xfrm>
      </p:grpSpPr>
      <p:sp>
        <p:nvSpPr>
          <p:cNvPr id="165" name="Google Shape;165;p30"/>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66" name="Google Shape;166;p30"/>
          <p:cNvSpPr txBox="1">
            <a:spLocks noGrp="1"/>
          </p:cNvSpPr>
          <p:nvPr>
            <p:ph type="body" idx="1"/>
          </p:nvPr>
        </p:nvSpPr>
        <p:spPr>
          <a:xfrm>
            <a:off x="457200" y="1249850"/>
            <a:ext cx="8219100" cy="2943300"/>
          </a:xfrm>
          <a:prstGeom prst="rect">
            <a:avLst/>
          </a:prstGeom>
          <a:ln>
            <a:noFill/>
          </a:ln>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67" name="Google Shape;167;p30"/>
          <p:cNvSpPr txBox="1">
            <a:spLocks noGrp="1"/>
          </p:cNvSpPr>
          <p:nvPr>
            <p:ph type="sldNum" idx="12"/>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l" rtl="0">
              <a:spcBef>
                <a:spcPts val="0"/>
              </a:spcBef>
              <a:spcAft>
                <a:spcPts val="0"/>
              </a:spcAft>
              <a:buNone/>
            </a:pPr>
            <a:fld id="{00000000-1234-1234-1234-123412341234}" type="slidenum">
              <a:rPr lang="en"/>
              <a:t>‹#›</a:t>
            </a:fld>
            <a:r>
              <a:rPr lang="en"/>
              <a:t> | © </a:t>
            </a:r>
            <a:r>
              <a:rPr lang="en">
                <a:solidFill>
                  <a:srgbClr val="000000"/>
                </a:solidFill>
              </a:rPr>
              <a:t>2019</a:t>
            </a:r>
            <a:r>
              <a:rPr lang="en"/>
              <a:t> General Assembly</a:t>
            </a:r>
            <a:endParaRPr>
              <a:solidFill>
                <a:srgbClr val="000000"/>
              </a:solidFill>
            </a:endParaRPr>
          </a:p>
        </p:txBody>
      </p:sp>
      <p:sp>
        <p:nvSpPr>
          <p:cNvPr id="168" name="Google Shape;168;p30"/>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ody Copy 2 1">
  <p:cSld name="TITLE_AND_BODY_6_1">
    <p:spTree>
      <p:nvGrpSpPr>
        <p:cNvPr id="1" name="Shape 169"/>
        <p:cNvGrpSpPr/>
        <p:nvPr/>
      </p:nvGrpSpPr>
      <p:grpSpPr>
        <a:xfrm>
          <a:off x="0" y="0"/>
          <a:ext cx="0" cy="0"/>
          <a:chOff x="0" y="0"/>
          <a:chExt cx="0" cy="0"/>
        </a:xfrm>
      </p:grpSpPr>
      <p:cxnSp>
        <p:nvCxnSpPr>
          <p:cNvPr id="170" name="Google Shape;170;p31"/>
          <p:cNvCxnSpPr/>
          <p:nvPr/>
        </p:nvCxnSpPr>
        <p:spPr>
          <a:xfrm>
            <a:off x="368200" y="4736806"/>
            <a:ext cx="8311800" cy="0"/>
          </a:xfrm>
          <a:prstGeom prst="straightConnector1">
            <a:avLst/>
          </a:prstGeom>
          <a:noFill/>
          <a:ln w="9525" cap="flat" cmpd="sng">
            <a:solidFill>
              <a:srgbClr val="000000"/>
            </a:solidFill>
            <a:prstDash val="solid"/>
            <a:round/>
            <a:headEnd type="none" w="med" len="med"/>
            <a:tailEnd type="none" w="med" len="med"/>
          </a:ln>
        </p:spPr>
      </p:cxnSp>
      <p:sp>
        <p:nvSpPr>
          <p:cNvPr id="171" name="Google Shape;171;p31"/>
          <p:cNvSpPr txBox="1">
            <a:spLocks noGrp="1"/>
          </p:cNvSpPr>
          <p:nvPr>
            <p:ph type="subTitle" idx="1"/>
          </p:nvPr>
        </p:nvSpPr>
        <p:spPr>
          <a:xfrm>
            <a:off x="320350" y="170000"/>
            <a:ext cx="8359500" cy="452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pic>
        <p:nvPicPr>
          <p:cNvPr id="172" name="Google Shape;172;p31" descr="logo-wordmark-black.png"/>
          <p:cNvPicPr preferRelativeResize="0"/>
          <p:nvPr/>
        </p:nvPicPr>
        <p:blipFill rotWithShape="1">
          <a:blip r:embed="rId2">
            <a:alphaModFix/>
          </a:blip>
          <a:srcRect r="85797"/>
          <a:stretch/>
        </p:blipFill>
        <p:spPr>
          <a:xfrm>
            <a:off x="359001" y="4833275"/>
            <a:ext cx="245600" cy="208400"/>
          </a:xfrm>
          <a:prstGeom prst="rect">
            <a:avLst/>
          </a:prstGeom>
          <a:noFill/>
          <a:ln>
            <a:noFill/>
          </a:ln>
        </p:spPr>
      </p:pic>
      <p:sp>
        <p:nvSpPr>
          <p:cNvPr id="173" name="Google Shape;173;p31"/>
          <p:cNvSpPr txBox="1">
            <a:spLocks noGrp="1"/>
          </p:cNvSpPr>
          <p:nvPr>
            <p:ph type="body" idx="2"/>
          </p:nvPr>
        </p:nvSpPr>
        <p:spPr>
          <a:xfrm>
            <a:off x="348700" y="801529"/>
            <a:ext cx="6353700" cy="2622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Arial"/>
              <a:buChar char="●"/>
              <a:defRPr>
                <a:latin typeface="Arial"/>
                <a:ea typeface="Arial"/>
                <a:cs typeface="Arial"/>
                <a:sym typeface="Arial"/>
              </a:defRPr>
            </a:lvl1pPr>
            <a:lvl2pPr marL="914400" lvl="1" indent="-330200" rtl="0">
              <a:spcBef>
                <a:spcPts val="1600"/>
              </a:spcBef>
              <a:spcAft>
                <a:spcPts val="0"/>
              </a:spcAft>
              <a:buSzPts val="1600"/>
              <a:buFont typeface="Arial"/>
              <a:buChar char="○"/>
              <a:defRPr sz="1600">
                <a:latin typeface="Arial"/>
                <a:ea typeface="Arial"/>
                <a:cs typeface="Arial"/>
                <a:sym typeface="Arial"/>
              </a:defRPr>
            </a:lvl2pPr>
            <a:lvl3pPr marL="1371600" lvl="2" indent="-330200" rtl="0">
              <a:spcBef>
                <a:spcPts val="1600"/>
              </a:spcBef>
              <a:spcAft>
                <a:spcPts val="0"/>
              </a:spcAft>
              <a:buSzPts val="1600"/>
              <a:buFont typeface="Arial"/>
              <a:buChar char="■"/>
              <a:defRPr sz="1600">
                <a:latin typeface="Arial"/>
                <a:ea typeface="Arial"/>
                <a:cs typeface="Arial"/>
                <a:sym typeface="Arial"/>
              </a:defRPr>
            </a:lvl3pPr>
            <a:lvl4pPr marL="1828800" lvl="3" indent="-330200" rtl="0">
              <a:spcBef>
                <a:spcPts val="1600"/>
              </a:spcBef>
              <a:spcAft>
                <a:spcPts val="0"/>
              </a:spcAft>
              <a:buSzPts val="1600"/>
              <a:buFont typeface="Arial"/>
              <a:buChar char="●"/>
              <a:defRPr sz="1600">
                <a:latin typeface="Arial"/>
                <a:ea typeface="Arial"/>
                <a:cs typeface="Arial"/>
                <a:sym typeface="Arial"/>
              </a:defRPr>
            </a:lvl4pPr>
            <a:lvl5pPr marL="2286000" lvl="4" indent="-330200" rtl="0">
              <a:spcBef>
                <a:spcPts val="1600"/>
              </a:spcBef>
              <a:spcAft>
                <a:spcPts val="0"/>
              </a:spcAft>
              <a:buSzPts val="1600"/>
              <a:buFont typeface="Arial"/>
              <a:buChar char="○"/>
              <a:defRPr sz="1600">
                <a:latin typeface="Arial"/>
                <a:ea typeface="Arial"/>
                <a:cs typeface="Arial"/>
                <a:sym typeface="Arial"/>
              </a:defRPr>
            </a:lvl5pPr>
            <a:lvl6pPr marL="2743200" lvl="5" indent="-330200" rtl="0">
              <a:spcBef>
                <a:spcPts val="1600"/>
              </a:spcBef>
              <a:spcAft>
                <a:spcPts val="0"/>
              </a:spcAft>
              <a:buSzPts val="1600"/>
              <a:buFont typeface="Arial"/>
              <a:buChar char="■"/>
              <a:defRPr sz="1600">
                <a:latin typeface="Arial"/>
                <a:ea typeface="Arial"/>
                <a:cs typeface="Arial"/>
                <a:sym typeface="Arial"/>
              </a:defRPr>
            </a:lvl6pPr>
            <a:lvl7pPr marL="3200400" lvl="6" indent="-330200" rtl="0">
              <a:spcBef>
                <a:spcPts val="1600"/>
              </a:spcBef>
              <a:spcAft>
                <a:spcPts val="0"/>
              </a:spcAft>
              <a:buSzPts val="1600"/>
              <a:buFont typeface="Arial"/>
              <a:buChar char="●"/>
              <a:defRPr sz="1600">
                <a:latin typeface="Arial"/>
                <a:ea typeface="Arial"/>
                <a:cs typeface="Arial"/>
                <a:sym typeface="Arial"/>
              </a:defRPr>
            </a:lvl7pPr>
            <a:lvl8pPr marL="3657600" lvl="7" indent="-330200" rtl="0">
              <a:spcBef>
                <a:spcPts val="1600"/>
              </a:spcBef>
              <a:spcAft>
                <a:spcPts val="0"/>
              </a:spcAft>
              <a:buSzPts val="1600"/>
              <a:buFont typeface="Arial"/>
              <a:buChar char="○"/>
              <a:defRPr sz="1600">
                <a:latin typeface="Arial"/>
                <a:ea typeface="Arial"/>
                <a:cs typeface="Arial"/>
                <a:sym typeface="Arial"/>
              </a:defRPr>
            </a:lvl8pPr>
            <a:lvl9pPr marL="4114800" lvl="8" indent="-330200" rtl="0">
              <a:spcBef>
                <a:spcPts val="1600"/>
              </a:spcBef>
              <a:spcAft>
                <a:spcPts val="1600"/>
              </a:spcAft>
              <a:buSzPts val="1600"/>
              <a:buFont typeface="Arial"/>
              <a:buChar char="■"/>
              <a:defRPr sz="1600">
                <a:latin typeface="Arial"/>
                <a:ea typeface="Arial"/>
                <a:cs typeface="Arial"/>
                <a:sym typeface="Aria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 Basic: Title + Text 1">
  <p:cSld name="CUSTOM_1_12">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76" name="Google Shape;176;p32"/>
          <p:cNvSpPr txBox="1">
            <a:spLocks noGrp="1"/>
          </p:cNvSpPr>
          <p:nvPr>
            <p:ph type="sldNum" idx="12"/>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l" rtl="0">
              <a:spcBef>
                <a:spcPts val="0"/>
              </a:spcBef>
              <a:spcAft>
                <a:spcPts val="0"/>
              </a:spcAft>
              <a:buNone/>
            </a:pPr>
            <a:fld id="{00000000-1234-1234-1234-123412341234}" type="slidenum">
              <a:rPr lang="en"/>
              <a:t>‹#›</a:t>
            </a:fld>
            <a:r>
              <a:rPr lang="en"/>
              <a:t> | © 201</a:t>
            </a:r>
            <a:r>
              <a:rPr lang="en">
                <a:solidFill>
                  <a:srgbClr val="000000"/>
                </a:solidFill>
              </a:rPr>
              <a:t>9</a:t>
            </a:r>
            <a:r>
              <a:rPr lang="en"/>
              <a:t> General Assembly</a:t>
            </a:r>
            <a:endParaRPr>
              <a:solidFill>
                <a:srgbClr val="000000"/>
              </a:solidFill>
            </a:endParaRPr>
          </a:p>
        </p:txBody>
      </p:sp>
      <p:sp>
        <p:nvSpPr>
          <p:cNvPr id="177" name="Google Shape;177;p32"/>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78" name="Google Shape;178;p32"/>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79" name="Google Shape;179;p32"/>
          <p:cNvSpPr txBox="1">
            <a:spLocks noGrp="1"/>
          </p:cNvSpPr>
          <p:nvPr>
            <p:ph type="body" idx="2"/>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160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160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160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160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160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160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160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1600"/>
              </a:spcBef>
              <a:spcAft>
                <a:spcPts val="160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Agenda copy 2">
  <p:cSld name="Agenda copy 2">
    <p:bg>
      <p:bgPr>
        <a:solidFill>
          <a:srgbClr val="FFFFFF"/>
        </a:solidFill>
        <a:effectLst/>
      </p:bgPr>
    </p:bg>
    <p:spTree>
      <p:nvGrpSpPr>
        <p:cNvPr id="1" name="Shape 180"/>
        <p:cNvGrpSpPr/>
        <p:nvPr/>
      </p:nvGrpSpPr>
      <p:grpSpPr>
        <a:xfrm>
          <a:off x="0" y="0"/>
          <a:ext cx="0" cy="0"/>
          <a:chOff x="0" y="0"/>
          <a:chExt cx="0" cy="0"/>
        </a:xfrm>
      </p:grpSpPr>
      <p:cxnSp>
        <p:nvCxnSpPr>
          <p:cNvPr id="181" name="Google Shape;181;p33"/>
          <p:cNvCxnSpPr/>
          <p:nvPr/>
        </p:nvCxnSpPr>
        <p:spPr>
          <a:xfrm>
            <a:off x="446503" y="476767"/>
            <a:ext cx="8250900" cy="1500"/>
          </a:xfrm>
          <a:prstGeom prst="straightConnector1">
            <a:avLst/>
          </a:prstGeom>
          <a:noFill/>
          <a:ln w="9525" cap="flat" cmpd="sng">
            <a:solidFill>
              <a:srgbClr val="000000"/>
            </a:solidFill>
            <a:prstDash val="solid"/>
            <a:miter lim="8000"/>
            <a:headEnd type="none" w="sm" len="sm"/>
            <a:tailEnd type="none" w="sm" len="sm"/>
          </a:ln>
        </p:spPr>
      </p:cxnSp>
      <p:cxnSp>
        <p:nvCxnSpPr>
          <p:cNvPr id="182" name="Google Shape;182;p33"/>
          <p:cNvCxnSpPr/>
          <p:nvPr/>
        </p:nvCxnSpPr>
        <p:spPr>
          <a:xfrm>
            <a:off x="446503" y="888310"/>
            <a:ext cx="8250900" cy="1500"/>
          </a:xfrm>
          <a:prstGeom prst="straightConnector1">
            <a:avLst/>
          </a:prstGeom>
          <a:noFill/>
          <a:ln w="9525" cap="flat" cmpd="sng">
            <a:solidFill>
              <a:srgbClr val="000000"/>
            </a:solidFill>
            <a:prstDash val="solid"/>
            <a:miter lim="8000"/>
            <a:headEnd type="none" w="sm" len="sm"/>
            <a:tailEnd type="none" w="sm" len="sm"/>
          </a:ln>
        </p:spPr>
      </p:cxnSp>
      <p:sp>
        <p:nvSpPr>
          <p:cNvPr id="183" name="Google Shape;183;p33"/>
          <p:cNvSpPr txBox="1">
            <a:spLocks noGrp="1"/>
          </p:cNvSpPr>
          <p:nvPr>
            <p:ph type="sldNum" idx="12"/>
          </p:nvPr>
        </p:nvSpPr>
        <p:spPr>
          <a:xfrm>
            <a:off x="8443053" y="525531"/>
            <a:ext cx="257700" cy="290700"/>
          </a:xfrm>
          <a:prstGeom prst="rect">
            <a:avLst/>
          </a:prstGeom>
          <a:noFill/>
          <a:ln>
            <a:noFill/>
          </a:ln>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000000"/>
              </a:buClr>
              <a:buFont typeface="Arial"/>
              <a:buNone/>
              <a:defRPr sz="2200" b="0" i="0" u="none" strike="noStrike" cap="none">
                <a:solidFill>
                  <a:srgbClr val="000000"/>
                </a:solidFill>
                <a:latin typeface="Arial"/>
                <a:ea typeface="Arial"/>
                <a:cs typeface="Arial"/>
                <a:sym typeface="Arial"/>
              </a:defRPr>
            </a:lvl1pPr>
            <a:lvl2pPr marL="0" marR="0" lvl="1" indent="0" algn="ctr" rtl="0">
              <a:lnSpc>
                <a:spcPct val="100000"/>
              </a:lnSpc>
              <a:spcBef>
                <a:spcPts val="0"/>
              </a:spcBef>
              <a:spcAft>
                <a:spcPts val="0"/>
              </a:spcAft>
              <a:buClr>
                <a:srgbClr val="000000"/>
              </a:buClr>
              <a:buFont typeface="Arial"/>
              <a:buNone/>
              <a:defRPr sz="2200" b="0" i="0" u="none" strike="noStrike" cap="none">
                <a:solidFill>
                  <a:srgbClr val="000000"/>
                </a:solidFill>
                <a:latin typeface="Arial"/>
                <a:ea typeface="Arial"/>
                <a:cs typeface="Arial"/>
                <a:sym typeface="Arial"/>
              </a:defRPr>
            </a:lvl2pPr>
            <a:lvl3pPr marL="0" marR="0" lvl="2" indent="0" algn="ctr" rtl="0">
              <a:lnSpc>
                <a:spcPct val="100000"/>
              </a:lnSpc>
              <a:spcBef>
                <a:spcPts val="0"/>
              </a:spcBef>
              <a:spcAft>
                <a:spcPts val="0"/>
              </a:spcAft>
              <a:buClr>
                <a:srgbClr val="000000"/>
              </a:buClr>
              <a:buFont typeface="Arial"/>
              <a:buNone/>
              <a:defRPr sz="2200" b="0" i="0" u="none" strike="noStrike" cap="none">
                <a:solidFill>
                  <a:srgbClr val="000000"/>
                </a:solidFill>
                <a:latin typeface="Arial"/>
                <a:ea typeface="Arial"/>
                <a:cs typeface="Arial"/>
                <a:sym typeface="Arial"/>
              </a:defRPr>
            </a:lvl3pPr>
            <a:lvl4pPr marL="0" marR="0" lvl="3" indent="0" algn="ctr" rtl="0">
              <a:lnSpc>
                <a:spcPct val="100000"/>
              </a:lnSpc>
              <a:spcBef>
                <a:spcPts val="0"/>
              </a:spcBef>
              <a:spcAft>
                <a:spcPts val="0"/>
              </a:spcAft>
              <a:buClr>
                <a:srgbClr val="000000"/>
              </a:buClr>
              <a:buFont typeface="Arial"/>
              <a:buNone/>
              <a:defRPr sz="2200" b="0" i="0" u="none" strike="noStrike" cap="none">
                <a:solidFill>
                  <a:srgbClr val="000000"/>
                </a:solidFill>
                <a:latin typeface="Arial"/>
                <a:ea typeface="Arial"/>
                <a:cs typeface="Arial"/>
                <a:sym typeface="Arial"/>
              </a:defRPr>
            </a:lvl4pPr>
            <a:lvl5pPr marL="0" marR="0" lvl="4" indent="0" algn="ctr" rtl="0">
              <a:lnSpc>
                <a:spcPct val="100000"/>
              </a:lnSpc>
              <a:spcBef>
                <a:spcPts val="0"/>
              </a:spcBef>
              <a:spcAft>
                <a:spcPts val="0"/>
              </a:spcAft>
              <a:buClr>
                <a:srgbClr val="000000"/>
              </a:buClr>
              <a:buFont typeface="Arial"/>
              <a:buNone/>
              <a:defRPr sz="2200" b="0" i="0" u="none" strike="noStrike" cap="none">
                <a:solidFill>
                  <a:srgbClr val="000000"/>
                </a:solidFill>
                <a:latin typeface="Arial"/>
                <a:ea typeface="Arial"/>
                <a:cs typeface="Arial"/>
                <a:sym typeface="Arial"/>
              </a:defRPr>
            </a:lvl5pPr>
            <a:lvl6pPr marL="0" marR="0" lvl="5" indent="0" algn="ctr" rtl="0">
              <a:lnSpc>
                <a:spcPct val="100000"/>
              </a:lnSpc>
              <a:spcBef>
                <a:spcPts val="0"/>
              </a:spcBef>
              <a:spcAft>
                <a:spcPts val="0"/>
              </a:spcAft>
              <a:buClr>
                <a:srgbClr val="000000"/>
              </a:buClr>
              <a:buFont typeface="Arial"/>
              <a:buNone/>
              <a:defRPr sz="2200" b="0" i="0" u="none" strike="noStrike" cap="none">
                <a:solidFill>
                  <a:srgbClr val="000000"/>
                </a:solidFill>
                <a:latin typeface="Arial"/>
                <a:ea typeface="Arial"/>
                <a:cs typeface="Arial"/>
                <a:sym typeface="Arial"/>
              </a:defRPr>
            </a:lvl6pPr>
            <a:lvl7pPr marL="0" marR="0" lvl="6" indent="0" algn="ctr" rtl="0">
              <a:lnSpc>
                <a:spcPct val="100000"/>
              </a:lnSpc>
              <a:spcBef>
                <a:spcPts val="0"/>
              </a:spcBef>
              <a:spcAft>
                <a:spcPts val="0"/>
              </a:spcAft>
              <a:buClr>
                <a:srgbClr val="000000"/>
              </a:buClr>
              <a:buFont typeface="Arial"/>
              <a:buNone/>
              <a:defRPr sz="2200" b="0" i="0" u="none" strike="noStrike" cap="none">
                <a:solidFill>
                  <a:srgbClr val="000000"/>
                </a:solidFill>
                <a:latin typeface="Arial"/>
                <a:ea typeface="Arial"/>
                <a:cs typeface="Arial"/>
                <a:sym typeface="Arial"/>
              </a:defRPr>
            </a:lvl7pPr>
            <a:lvl8pPr marL="0" marR="0" lvl="7" indent="0" algn="ctr" rtl="0">
              <a:lnSpc>
                <a:spcPct val="100000"/>
              </a:lnSpc>
              <a:spcBef>
                <a:spcPts val="0"/>
              </a:spcBef>
              <a:spcAft>
                <a:spcPts val="0"/>
              </a:spcAft>
              <a:buClr>
                <a:srgbClr val="000000"/>
              </a:buClr>
              <a:buFont typeface="Arial"/>
              <a:buNone/>
              <a:defRPr sz="2200" b="0" i="0" u="none" strike="noStrike" cap="none">
                <a:solidFill>
                  <a:srgbClr val="000000"/>
                </a:solidFill>
                <a:latin typeface="Arial"/>
                <a:ea typeface="Arial"/>
                <a:cs typeface="Arial"/>
                <a:sym typeface="Arial"/>
              </a:defRPr>
            </a:lvl8pPr>
            <a:lvl9pPr marL="0" marR="0" lvl="8" indent="0" algn="ctr" rtl="0">
              <a:lnSpc>
                <a:spcPct val="100000"/>
              </a:lnSpc>
              <a:spcBef>
                <a:spcPts val="0"/>
              </a:spcBef>
              <a:spcAft>
                <a:spcPts val="0"/>
              </a:spcAft>
              <a:buClr>
                <a:srgbClr val="000000"/>
              </a:buClr>
              <a:buFont typeface="Arial"/>
              <a:buNone/>
              <a:defRPr sz="22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sz="140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 Basic: Title + Text 2">
  <p:cSld name="CUSTOM_1_13">
    <p:spTree>
      <p:nvGrpSpPr>
        <p:cNvPr id="1" name="Shape 184"/>
        <p:cNvGrpSpPr/>
        <p:nvPr/>
      </p:nvGrpSpPr>
      <p:grpSpPr>
        <a:xfrm>
          <a:off x="0" y="0"/>
          <a:ext cx="0" cy="0"/>
          <a:chOff x="0" y="0"/>
          <a:chExt cx="0" cy="0"/>
        </a:xfrm>
      </p:grpSpPr>
      <p:sp>
        <p:nvSpPr>
          <p:cNvPr id="185" name="Google Shape;185;p3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86" name="Google Shape;186;p34"/>
          <p:cNvSpPr txBox="1">
            <a:spLocks noGrp="1"/>
          </p:cNvSpPr>
          <p:nvPr>
            <p:ph type="body" idx="1"/>
          </p:nvPr>
        </p:nvSpPr>
        <p:spPr>
          <a:xfrm>
            <a:off x="457200" y="1249850"/>
            <a:ext cx="8219100" cy="2943300"/>
          </a:xfrm>
          <a:prstGeom prst="rect">
            <a:avLst/>
          </a:prstGeom>
          <a:ln>
            <a:noFill/>
          </a:ln>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87" name="Google Shape;187;p34"/>
          <p:cNvSpPr txBox="1">
            <a:spLocks noGrp="1"/>
          </p:cNvSpPr>
          <p:nvPr>
            <p:ph type="sldNum" idx="12"/>
          </p:nvPr>
        </p:nvSpPr>
        <p:spPr>
          <a:xfrm>
            <a:off x="457200" y="4662725"/>
            <a:ext cx="2860500" cy="393600"/>
          </a:xfrm>
          <a:prstGeom prst="rect">
            <a:avLst/>
          </a:prstGeom>
          <a:noFill/>
          <a:ln>
            <a:noFill/>
          </a:ln>
        </p:spPr>
        <p:txBody>
          <a:bodyPr spcFirstLastPara="1" wrap="square" lIns="64325" tIns="64325" rIns="64325" bIns="64325" anchor="ctr" anchorCtr="0">
            <a:noAutofit/>
          </a:bodyPr>
          <a:lstStyle>
            <a:lvl1pPr lvl="0" rtl="0">
              <a:buNone/>
              <a:defRPr sz="1000">
                <a:solidFill>
                  <a:schemeClr val="dk1"/>
                </a:solidFill>
              </a:defRPr>
            </a:lvl1pPr>
            <a:lvl2pPr lvl="1" rtl="0">
              <a:buNone/>
              <a:defRPr sz="1000">
                <a:solidFill>
                  <a:schemeClr val="dk1"/>
                </a:solidFill>
              </a:defRPr>
            </a:lvl2pPr>
            <a:lvl3pPr lvl="2" rtl="0">
              <a:buNone/>
              <a:defRPr sz="1000">
                <a:solidFill>
                  <a:schemeClr val="dk1"/>
                </a:solidFill>
              </a:defRPr>
            </a:lvl3pPr>
            <a:lvl4pPr lvl="3" rtl="0">
              <a:buNone/>
              <a:defRPr sz="1000">
                <a:solidFill>
                  <a:schemeClr val="dk1"/>
                </a:solidFill>
              </a:defRPr>
            </a:lvl4pPr>
            <a:lvl5pPr lvl="4" rtl="0">
              <a:buNone/>
              <a:defRPr sz="1000">
                <a:solidFill>
                  <a:schemeClr val="dk1"/>
                </a:solidFill>
              </a:defRPr>
            </a:lvl5pPr>
            <a:lvl6pPr lvl="5" rtl="0">
              <a:buNone/>
              <a:defRPr sz="1000">
                <a:solidFill>
                  <a:schemeClr val="dk1"/>
                </a:solidFill>
              </a:defRPr>
            </a:lvl6pPr>
            <a:lvl7pPr lvl="6" rtl="0">
              <a:buNone/>
              <a:defRPr sz="1000">
                <a:solidFill>
                  <a:schemeClr val="dk1"/>
                </a:solidFill>
              </a:defRPr>
            </a:lvl7pPr>
            <a:lvl8pPr lvl="7" rtl="0">
              <a:buNone/>
              <a:defRPr sz="1000">
                <a:solidFill>
                  <a:schemeClr val="dk1"/>
                </a:solidFill>
              </a:defRPr>
            </a:lvl8pPr>
            <a:lvl9pPr lvl="8" rtl="0">
              <a:buNone/>
              <a:defRPr sz="1000">
                <a:solidFill>
                  <a:schemeClr val="dk1"/>
                </a:solidFill>
              </a:defRPr>
            </a:lvl9pPr>
          </a:lstStyle>
          <a:p>
            <a:pPr marL="0" lvl="0" indent="0" algn="l" rtl="0">
              <a:spcBef>
                <a:spcPts val="0"/>
              </a:spcBef>
              <a:spcAft>
                <a:spcPts val="0"/>
              </a:spcAft>
              <a:buNone/>
            </a:pPr>
            <a:fld id="{00000000-1234-1234-1234-123412341234}" type="slidenum">
              <a:rPr lang="en"/>
              <a:t>‹#›</a:t>
            </a:fld>
            <a:r>
              <a:rPr lang="en"/>
              <a:t> | © 2018 General Assembly</a:t>
            </a:r>
            <a:endParaRPr>
              <a:solidFill>
                <a:srgbClr val="000000"/>
              </a:solidFill>
            </a:endParaRPr>
          </a:p>
        </p:txBody>
      </p:sp>
      <p:sp>
        <p:nvSpPr>
          <p:cNvPr id="188" name="Google Shape;188;p34"/>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 Basic: Title + Text 3">
  <p:cSld name="CUSTOM_1_14">
    <p:spTree>
      <p:nvGrpSpPr>
        <p:cNvPr id="1" name="Shape 189"/>
        <p:cNvGrpSpPr/>
        <p:nvPr/>
      </p:nvGrpSpPr>
      <p:grpSpPr>
        <a:xfrm>
          <a:off x="0" y="0"/>
          <a:ext cx="0" cy="0"/>
          <a:chOff x="0" y="0"/>
          <a:chExt cx="0" cy="0"/>
        </a:xfrm>
      </p:grpSpPr>
      <p:sp>
        <p:nvSpPr>
          <p:cNvPr id="190" name="Google Shape;190;p35"/>
          <p:cNvSpPr txBox="1">
            <a:spLocks noGrp="1"/>
          </p:cNvSpPr>
          <p:nvPr>
            <p:ph type="title"/>
          </p:nvPr>
        </p:nvSpPr>
        <p:spPr>
          <a:xfrm>
            <a:off x="311700" y="22367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600"/>
              <a:buFont typeface="Proxima Nova"/>
              <a:buNone/>
              <a:defRPr sz="24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6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6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6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6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6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6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6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600"/>
              <a:buFont typeface="Arial"/>
              <a:buNone/>
              <a:defRPr sz="2400" b="0" i="0" u="none" strike="noStrike" cap="none">
                <a:solidFill>
                  <a:schemeClr val="dk1"/>
                </a:solidFill>
                <a:latin typeface="Arial"/>
                <a:ea typeface="Arial"/>
                <a:cs typeface="Arial"/>
                <a:sym typeface="Arial"/>
              </a:defRPr>
            </a:lvl9pPr>
          </a:lstStyle>
          <a:p>
            <a:endParaRPr/>
          </a:p>
        </p:txBody>
      </p:sp>
      <p:sp>
        <p:nvSpPr>
          <p:cNvPr id="191" name="Google Shape;191;p35"/>
          <p:cNvSpPr txBox="1">
            <a:spLocks noGrp="1"/>
          </p:cNvSpPr>
          <p:nvPr>
            <p:ph type="body" idx="1"/>
          </p:nvPr>
        </p:nvSpPr>
        <p:spPr>
          <a:xfrm>
            <a:off x="330600" y="1249850"/>
            <a:ext cx="8345700" cy="29433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9pPr>
          </a:lstStyle>
          <a:p>
            <a:endParaRPr/>
          </a:p>
        </p:txBody>
      </p:sp>
      <p:sp>
        <p:nvSpPr>
          <p:cNvPr id="192" name="Google Shape;192;p35"/>
          <p:cNvSpPr txBox="1">
            <a:spLocks noGrp="1"/>
          </p:cNvSpPr>
          <p:nvPr>
            <p:ph type="sldNum" idx="12"/>
          </p:nvPr>
        </p:nvSpPr>
        <p:spPr>
          <a:xfrm>
            <a:off x="140850" y="4662725"/>
            <a:ext cx="2021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Proxima Nova"/>
                <a:ea typeface="Proxima Nova"/>
                <a:cs typeface="Proxima Nova"/>
                <a:sym typeface="Proxima Nova"/>
              </a:defRPr>
            </a:lvl1pPr>
            <a:lvl2pPr marL="0" marR="0" lvl="1"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Proxima Nova"/>
                <a:ea typeface="Proxima Nova"/>
                <a:cs typeface="Proxima Nova"/>
                <a:sym typeface="Proxima Nova"/>
              </a:defRPr>
            </a:lvl2pPr>
            <a:lvl3pPr marL="0" marR="0" lvl="2"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Proxima Nova"/>
                <a:ea typeface="Proxima Nova"/>
                <a:cs typeface="Proxima Nova"/>
                <a:sym typeface="Proxima Nova"/>
              </a:defRPr>
            </a:lvl3pPr>
            <a:lvl4pPr marL="0" marR="0" lvl="3"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Proxima Nova"/>
                <a:ea typeface="Proxima Nova"/>
                <a:cs typeface="Proxima Nova"/>
                <a:sym typeface="Proxima Nova"/>
              </a:defRPr>
            </a:lvl4pPr>
            <a:lvl5pPr marL="0" marR="0" lvl="4"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Proxima Nova"/>
                <a:ea typeface="Proxima Nova"/>
                <a:cs typeface="Proxima Nova"/>
                <a:sym typeface="Proxima Nova"/>
              </a:defRPr>
            </a:lvl5pPr>
            <a:lvl6pPr marL="0" marR="0" lvl="5"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Proxima Nova"/>
                <a:ea typeface="Proxima Nova"/>
                <a:cs typeface="Proxima Nova"/>
                <a:sym typeface="Proxima Nova"/>
              </a:defRPr>
            </a:lvl6pPr>
            <a:lvl7pPr marL="0" marR="0" lvl="6"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Proxima Nova"/>
                <a:ea typeface="Proxima Nova"/>
                <a:cs typeface="Proxima Nova"/>
                <a:sym typeface="Proxima Nova"/>
              </a:defRPr>
            </a:lvl7pPr>
            <a:lvl8pPr marL="0" marR="0" lvl="7"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Proxima Nova"/>
                <a:ea typeface="Proxima Nova"/>
                <a:cs typeface="Proxima Nova"/>
                <a:sym typeface="Proxima Nova"/>
              </a:defRPr>
            </a:lvl8pPr>
            <a:lvl9pPr marL="0" marR="0" lvl="8"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a:t>
            </a:r>
            <a:r>
              <a:rPr lang="en" sz="1400">
                <a:latin typeface="Arial"/>
                <a:ea typeface="Arial"/>
                <a:cs typeface="Arial"/>
                <a:sym typeface="Arial"/>
              </a:rPr>
              <a:t>2021</a:t>
            </a:r>
            <a:r>
              <a:rPr lang="en"/>
              <a:t> General Assembly</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hoto Slide 1">
  <p:cSld name="TITLE_1">
    <p:spTree>
      <p:nvGrpSpPr>
        <p:cNvPr id="1" name="Shape 34"/>
        <p:cNvGrpSpPr/>
        <p:nvPr/>
      </p:nvGrpSpPr>
      <p:grpSpPr>
        <a:xfrm>
          <a:off x="0" y="0"/>
          <a:ext cx="0" cy="0"/>
          <a:chOff x="0" y="0"/>
          <a:chExt cx="0" cy="0"/>
        </a:xfrm>
      </p:grpSpPr>
      <p:sp>
        <p:nvSpPr>
          <p:cNvPr id="35" name="Google Shape;35;p6"/>
          <p:cNvSpPr txBox="1">
            <a:spLocks noGrp="1"/>
          </p:cNvSpPr>
          <p:nvPr>
            <p:ph type="ctrTitle"/>
          </p:nvPr>
        </p:nvSpPr>
        <p:spPr>
          <a:xfrm>
            <a:off x="457208" y="280375"/>
            <a:ext cx="8520600" cy="205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pic>
        <p:nvPicPr>
          <p:cNvPr id="36" name="Google Shape;36;p6"/>
          <p:cNvPicPr preferRelativeResize="0"/>
          <p:nvPr/>
        </p:nvPicPr>
        <p:blipFill rotWithShape="1">
          <a:blip r:embed="rId2">
            <a:alphaModFix/>
          </a:blip>
          <a:srcRect t="9432" b="32555"/>
          <a:stretch/>
        </p:blipFill>
        <p:spPr>
          <a:xfrm>
            <a:off x="576288" y="1403150"/>
            <a:ext cx="8032525" cy="3107676"/>
          </a:xfrm>
          <a:prstGeom prst="rect">
            <a:avLst/>
          </a:prstGeom>
          <a:noFill/>
          <a:ln>
            <a:noFill/>
          </a:ln>
        </p:spPr>
      </p:pic>
      <p:sp>
        <p:nvSpPr>
          <p:cNvPr id="37" name="Google Shape;37;p6"/>
          <p:cNvSpPr/>
          <p:nvPr/>
        </p:nvSpPr>
        <p:spPr>
          <a:xfrm>
            <a:off x="564439" y="223675"/>
            <a:ext cx="8163600" cy="56700"/>
          </a:xfrm>
          <a:prstGeom prst="rect">
            <a:avLst/>
          </a:prstGeom>
          <a:solidFill>
            <a:srgbClr val="E5432D"/>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 Basic: Title + Text">
  <p:cSld name="1_1. Basic: Title + Text">
    <p:spTree>
      <p:nvGrpSpPr>
        <p:cNvPr id="1" name="Shape 359"/>
        <p:cNvGrpSpPr/>
        <p:nvPr/>
      </p:nvGrpSpPr>
      <p:grpSpPr>
        <a:xfrm>
          <a:off x="0" y="0"/>
          <a:ext cx="0" cy="0"/>
          <a:chOff x="0" y="0"/>
          <a:chExt cx="0" cy="0"/>
        </a:xfrm>
      </p:grpSpPr>
      <p:sp>
        <p:nvSpPr>
          <p:cNvPr id="360" name="Google Shape;360;p53"/>
          <p:cNvSpPr txBox="1">
            <a:spLocks noGrp="1"/>
          </p:cNvSpPr>
          <p:nvPr>
            <p:ph type="title"/>
          </p:nvPr>
        </p:nvSpPr>
        <p:spPr>
          <a:xfrm>
            <a:off x="457200" y="280375"/>
            <a:ext cx="8520600" cy="572700"/>
          </a:xfrm>
          <a:prstGeom prst="rect">
            <a:avLst/>
          </a:prstGeom>
        </p:spPr>
        <p:txBody>
          <a:bodyPr spcFirstLastPara="1" wrap="square" lIns="0" tIns="0" rIns="0" bIns="0"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361" name="Google Shape;361;p53"/>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362" name="Google Shape;362;p53"/>
          <p:cNvSpPr txBox="1">
            <a:spLocks noGrp="1"/>
          </p:cNvSpPr>
          <p:nvPr>
            <p:ph type="body" idx="1"/>
          </p:nvPr>
        </p:nvSpPr>
        <p:spPr>
          <a:xfrm>
            <a:off x="457200" y="1143000"/>
            <a:ext cx="8229600" cy="29379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
              <a:defRPr/>
            </a:lvl1pPr>
            <a:lvl2pPr marL="914400" lvl="1" indent="-304800" rtl="0">
              <a:spcBef>
                <a:spcPts val="1000"/>
              </a:spcBef>
              <a:spcAft>
                <a:spcPts val="0"/>
              </a:spcAft>
              <a:buSzPts val="1200"/>
              <a:buChar char="○"/>
              <a:defRPr/>
            </a:lvl2pPr>
            <a:lvl3pPr marL="1371600" lvl="2" indent="-304800" rtl="0">
              <a:spcBef>
                <a:spcPts val="1000"/>
              </a:spcBef>
              <a:spcAft>
                <a:spcPts val="0"/>
              </a:spcAft>
              <a:buSzPts val="1200"/>
              <a:buChar char="■"/>
              <a:defRPr/>
            </a:lvl3pPr>
            <a:lvl4pPr marL="1828800" lvl="3" indent="-304800" rtl="0">
              <a:spcBef>
                <a:spcPts val="1000"/>
              </a:spcBef>
              <a:spcAft>
                <a:spcPts val="0"/>
              </a:spcAft>
              <a:buSzPts val="1200"/>
              <a:buChar char="●"/>
              <a:defRPr/>
            </a:lvl4pPr>
            <a:lvl5pPr marL="2286000" lvl="4" indent="-304800" rtl="0">
              <a:spcBef>
                <a:spcPts val="1000"/>
              </a:spcBef>
              <a:spcAft>
                <a:spcPts val="0"/>
              </a:spcAft>
              <a:buSzPts val="1200"/>
              <a:buChar char="○"/>
              <a:defRPr/>
            </a:lvl5pPr>
            <a:lvl6pPr marL="2743200" lvl="5" indent="-304800" rtl="0">
              <a:spcBef>
                <a:spcPts val="1000"/>
              </a:spcBef>
              <a:spcAft>
                <a:spcPts val="0"/>
              </a:spcAft>
              <a:buSzPts val="1200"/>
              <a:buChar char="■"/>
              <a:defRPr/>
            </a:lvl6pPr>
            <a:lvl7pPr marL="3200400" lvl="6" indent="-304800" rtl="0">
              <a:spcBef>
                <a:spcPts val="1000"/>
              </a:spcBef>
              <a:spcAft>
                <a:spcPts val="0"/>
              </a:spcAft>
              <a:buSzPts val="1200"/>
              <a:buChar char="●"/>
              <a:defRPr/>
            </a:lvl7pPr>
            <a:lvl8pPr marL="3657600" lvl="7" indent="-304800" rtl="0">
              <a:spcBef>
                <a:spcPts val="1000"/>
              </a:spcBef>
              <a:spcAft>
                <a:spcPts val="0"/>
              </a:spcAft>
              <a:buSzPts val="1200"/>
              <a:buChar char="○"/>
              <a:defRPr/>
            </a:lvl8pPr>
            <a:lvl9pPr marL="4114800" lvl="8" indent="-304800" rtl="0">
              <a:spcBef>
                <a:spcPts val="1000"/>
              </a:spcBef>
              <a:spcAft>
                <a:spcPts val="1000"/>
              </a:spcAft>
              <a:buSzPts val="1200"/>
              <a:buChar char="■"/>
              <a:defRPr/>
            </a:lvl9pPr>
          </a:lstStyle>
          <a:p>
            <a:endParaRPr/>
          </a:p>
        </p:txBody>
      </p:sp>
      <p:sp>
        <p:nvSpPr>
          <p:cNvPr id="363" name="Google Shape;363;p53"/>
          <p:cNvSpPr txBox="1">
            <a:spLocks noGrp="1"/>
          </p:cNvSpPr>
          <p:nvPr>
            <p:ph type="body" idx="2"/>
          </p:nvPr>
        </p:nvSpPr>
        <p:spPr>
          <a:xfrm>
            <a:off x="4572000" y="4712925"/>
            <a:ext cx="3691800" cy="393600"/>
          </a:xfrm>
          <a:prstGeom prst="rect">
            <a:avLst/>
          </a:prstGeom>
        </p:spPr>
        <p:txBody>
          <a:bodyPr spcFirstLastPara="1" wrap="square" lIns="0" tIns="0" rIns="0" bIns="0" anchor="t"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100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100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100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100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100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100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100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1000"/>
              </a:spcBef>
              <a:spcAft>
                <a:spcPts val="1000"/>
              </a:spcAft>
              <a:buSzPts val="900"/>
              <a:buFont typeface="Proxima Nova"/>
              <a:buChar char="■"/>
              <a:defRPr sz="900">
                <a:latin typeface="Proxima Nova"/>
                <a:ea typeface="Proxima Nova"/>
                <a:cs typeface="Proxima Nova"/>
                <a:sym typeface="Proxima Nova"/>
              </a:defRPr>
            </a:lvl9pPr>
          </a:lstStyle>
          <a:p>
            <a:endParaRPr/>
          </a:p>
        </p:txBody>
      </p:sp>
      <p:sp>
        <p:nvSpPr>
          <p:cNvPr id="364" name="Google Shape;364;p53"/>
          <p:cNvSpPr txBox="1">
            <a:spLocks noGrp="1"/>
          </p:cNvSpPr>
          <p:nvPr>
            <p:ph type="sldNum" idx="12"/>
          </p:nvPr>
        </p:nvSpPr>
        <p:spPr>
          <a:xfrm>
            <a:off x="457200" y="4662725"/>
            <a:ext cx="2372100" cy="393600"/>
          </a:xfrm>
          <a:prstGeom prst="rect">
            <a:avLst/>
          </a:prstGeom>
        </p:spPr>
        <p:txBody>
          <a:bodyPr spcFirstLastPara="1" wrap="square" lIns="0" tIns="0" rIns="0" bIns="0"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r>
              <a:rPr lang="en"/>
              <a:t> | © 2023 General Assembly</a:t>
            </a:r>
            <a:endParaRPr>
              <a:solidFill>
                <a:schemeClr val="lt1"/>
              </a:solidFill>
            </a:endParaRPr>
          </a:p>
        </p:txBody>
      </p:sp>
    </p:spTree>
    <p:extLst>
      <p:ext uri="{BB962C8B-B14F-4D97-AF65-F5344CB8AC3E}">
        <p14:creationId xmlns:p14="http://schemas.microsoft.com/office/powerpoint/2010/main" val="4282407471"/>
      </p:ext>
    </p:extLst>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Divider Slide">
  <p:cSld name="Divider Slide">
    <p:spTree>
      <p:nvGrpSpPr>
        <p:cNvPr id="1" name="Shape 378"/>
        <p:cNvGrpSpPr/>
        <p:nvPr/>
      </p:nvGrpSpPr>
      <p:grpSpPr>
        <a:xfrm>
          <a:off x="0" y="0"/>
          <a:ext cx="0" cy="0"/>
          <a:chOff x="0" y="0"/>
          <a:chExt cx="0" cy="0"/>
        </a:xfrm>
      </p:grpSpPr>
      <p:sp>
        <p:nvSpPr>
          <p:cNvPr id="379" name="Google Shape;379;p56"/>
          <p:cNvSpPr/>
          <p:nvPr/>
        </p:nvSpPr>
        <p:spPr>
          <a:xfrm>
            <a:off x="416100" y="349375"/>
            <a:ext cx="8272800" cy="1308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56"/>
          <p:cNvSpPr/>
          <p:nvPr/>
        </p:nvSpPr>
        <p:spPr>
          <a:xfrm>
            <a:off x="272500" y="4709350"/>
            <a:ext cx="8407500" cy="4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WELCOME TO GA</a:t>
            </a:r>
            <a:endParaRPr sz="500"/>
          </a:p>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GENERAL ASSEMBLY</a:t>
            </a:r>
            <a:endParaRPr sz="500"/>
          </a:p>
        </p:txBody>
      </p:sp>
      <p:cxnSp>
        <p:nvCxnSpPr>
          <p:cNvPr id="381" name="Google Shape;381;p56"/>
          <p:cNvCxnSpPr/>
          <p:nvPr/>
        </p:nvCxnSpPr>
        <p:spPr>
          <a:xfrm>
            <a:off x="368200" y="4736806"/>
            <a:ext cx="8311800" cy="0"/>
          </a:xfrm>
          <a:prstGeom prst="straightConnector1">
            <a:avLst/>
          </a:prstGeom>
          <a:noFill/>
          <a:ln w="25400" cap="flat" cmpd="sng">
            <a:solidFill>
              <a:srgbClr val="FFFFFF"/>
            </a:solidFill>
            <a:prstDash val="solid"/>
            <a:round/>
            <a:headEnd type="none" w="sm" len="sm"/>
            <a:tailEnd type="none" w="sm" len="sm"/>
          </a:ln>
        </p:spPr>
      </p:cxnSp>
      <p:pic>
        <p:nvPicPr>
          <p:cNvPr id="382" name="Google Shape;382;p56"/>
          <p:cNvPicPr preferRelativeResize="0"/>
          <p:nvPr/>
        </p:nvPicPr>
        <p:blipFill rotWithShape="1">
          <a:blip r:embed="rId2">
            <a:alphaModFix/>
          </a:blip>
          <a:srcRect/>
          <a:stretch/>
        </p:blipFill>
        <p:spPr>
          <a:xfrm>
            <a:off x="8469250" y="4793524"/>
            <a:ext cx="210385" cy="210385"/>
          </a:xfrm>
          <a:prstGeom prst="rect">
            <a:avLst/>
          </a:prstGeom>
          <a:noFill/>
          <a:ln>
            <a:noFill/>
          </a:ln>
        </p:spPr>
      </p:pic>
      <p:sp>
        <p:nvSpPr>
          <p:cNvPr id="383" name="Google Shape;383;p56"/>
          <p:cNvSpPr/>
          <p:nvPr/>
        </p:nvSpPr>
        <p:spPr>
          <a:xfrm>
            <a:off x="-54800" y="-29400"/>
            <a:ext cx="9252600" cy="5204700"/>
          </a:xfrm>
          <a:prstGeom prst="rect">
            <a:avLst/>
          </a:prstGeom>
          <a:solidFill>
            <a:srgbClr val="017991"/>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56"/>
          <p:cNvSpPr txBox="1">
            <a:spLocks noGrp="1"/>
          </p:cNvSpPr>
          <p:nvPr>
            <p:ph type="title"/>
          </p:nvPr>
        </p:nvSpPr>
        <p:spPr>
          <a:xfrm>
            <a:off x="457200" y="1777050"/>
            <a:ext cx="7551900" cy="1589400"/>
          </a:xfrm>
          <a:prstGeom prst="rect">
            <a:avLst/>
          </a:prstGeom>
        </p:spPr>
        <p:txBody>
          <a:bodyPr spcFirstLastPara="1" wrap="square" lIns="0" tIns="0" rIns="0" bIns="0"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a:endParaRPr/>
          </a:p>
        </p:txBody>
      </p:sp>
      <p:sp>
        <p:nvSpPr>
          <p:cNvPr id="385" name="Google Shape;385;p56"/>
          <p:cNvSpPr txBox="1">
            <a:spLocks noGrp="1"/>
          </p:cNvSpPr>
          <p:nvPr>
            <p:ph type="subTitle" idx="1"/>
          </p:nvPr>
        </p:nvSpPr>
        <p:spPr>
          <a:xfrm>
            <a:off x="502325" y="1221643"/>
            <a:ext cx="7457700" cy="411600"/>
          </a:xfrm>
          <a:prstGeom prst="rect">
            <a:avLst/>
          </a:prstGeom>
        </p:spPr>
        <p:txBody>
          <a:bodyPr spcFirstLastPara="1" wrap="square" lIns="0" tIns="0" rIns="0" bIns="0" anchor="t" anchorCtr="0">
            <a:noAutofit/>
          </a:bodyPr>
          <a:lstStyle>
            <a:lvl1pPr lvl="0" rtl="0">
              <a:spcBef>
                <a:spcPts val="0"/>
              </a:spcBef>
              <a:spcAft>
                <a:spcPts val="0"/>
              </a:spcAft>
              <a:buNone/>
              <a:defRPr sz="1800">
                <a:solidFill>
                  <a:schemeClr val="lt1"/>
                </a:solidFill>
              </a:defRPr>
            </a:lvl1pPr>
            <a:lvl2pPr lvl="1" rtl="0">
              <a:spcBef>
                <a:spcPts val="1000"/>
              </a:spcBef>
              <a:spcAft>
                <a:spcPts val="0"/>
              </a:spcAft>
              <a:buNone/>
              <a:defRPr sz="2400">
                <a:solidFill>
                  <a:schemeClr val="lt1"/>
                </a:solidFill>
              </a:defRPr>
            </a:lvl2pPr>
            <a:lvl3pPr lvl="2" rtl="0">
              <a:spcBef>
                <a:spcPts val="1000"/>
              </a:spcBef>
              <a:spcAft>
                <a:spcPts val="0"/>
              </a:spcAft>
              <a:buNone/>
              <a:defRPr sz="2400">
                <a:solidFill>
                  <a:schemeClr val="lt1"/>
                </a:solidFill>
              </a:defRPr>
            </a:lvl3pPr>
            <a:lvl4pPr lvl="3" rtl="0">
              <a:spcBef>
                <a:spcPts val="1000"/>
              </a:spcBef>
              <a:spcAft>
                <a:spcPts val="0"/>
              </a:spcAft>
              <a:buNone/>
              <a:defRPr sz="2400">
                <a:solidFill>
                  <a:schemeClr val="lt1"/>
                </a:solidFill>
              </a:defRPr>
            </a:lvl4pPr>
            <a:lvl5pPr lvl="4" rtl="0">
              <a:spcBef>
                <a:spcPts val="1000"/>
              </a:spcBef>
              <a:spcAft>
                <a:spcPts val="0"/>
              </a:spcAft>
              <a:buNone/>
              <a:defRPr sz="2400">
                <a:solidFill>
                  <a:schemeClr val="lt1"/>
                </a:solidFill>
              </a:defRPr>
            </a:lvl5pPr>
            <a:lvl6pPr lvl="5" rtl="0">
              <a:spcBef>
                <a:spcPts val="1000"/>
              </a:spcBef>
              <a:spcAft>
                <a:spcPts val="0"/>
              </a:spcAft>
              <a:buNone/>
              <a:defRPr sz="2400">
                <a:solidFill>
                  <a:schemeClr val="lt1"/>
                </a:solidFill>
              </a:defRPr>
            </a:lvl6pPr>
            <a:lvl7pPr lvl="6" rtl="0">
              <a:spcBef>
                <a:spcPts val="1000"/>
              </a:spcBef>
              <a:spcAft>
                <a:spcPts val="0"/>
              </a:spcAft>
              <a:buNone/>
              <a:defRPr sz="2400">
                <a:solidFill>
                  <a:schemeClr val="lt1"/>
                </a:solidFill>
              </a:defRPr>
            </a:lvl7pPr>
            <a:lvl8pPr lvl="7" rtl="0">
              <a:spcBef>
                <a:spcPts val="1000"/>
              </a:spcBef>
              <a:spcAft>
                <a:spcPts val="0"/>
              </a:spcAft>
              <a:buNone/>
              <a:defRPr sz="2400">
                <a:solidFill>
                  <a:schemeClr val="lt1"/>
                </a:solidFill>
              </a:defRPr>
            </a:lvl8pPr>
            <a:lvl9pPr lvl="8" rtl="0">
              <a:spcBef>
                <a:spcPts val="1000"/>
              </a:spcBef>
              <a:spcAft>
                <a:spcPts val="1000"/>
              </a:spcAft>
              <a:buNone/>
              <a:defRPr sz="2400">
                <a:solidFill>
                  <a:schemeClr val="lt1"/>
                </a:solidFill>
              </a:defRPr>
            </a:lvl9pPr>
          </a:lstStyle>
          <a:p>
            <a:endParaRPr/>
          </a:p>
        </p:txBody>
      </p:sp>
      <p:sp>
        <p:nvSpPr>
          <p:cNvPr id="386" name="Google Shape;386;p56"/>
          <p:cNvSpPr/>
          <p:nvPr/>
        </p:nvSpPr>
        <p:spPr>
          <a:xfrm>
            <a:off x="597150" y="1694545"/>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387" name="Google Shape;387;p56" descr="GA-Cog-900.png"/>
          <p:cNvPicPr preferRelativeResize="0"/>
          <p:nvPr/>
        </p:nvPicPr>
        <p:blipFill>
          <a:blip r:embed="rId3">
            <a:alphaModFix/>
          </a:blip>
          <a:stretch>
            <a:fillRect/>
          </a:stretch>
        </p:blipFill>
        <p:spPr>
          <a:xfrm>
            <a:off x="8370750" y="4701500"/>
            <a:ext cx="315502" cy="315502"/>
          </a:xfrm>
          <a:prstGeom prst="rect">
            <a:avLst/>
          </a:prstGeom>
          <a:noFill/>
          <a:ln>
            <a:noFill/>
          </a:ln>
        </p:spPr>
      </p:pic>
    </p:spTree>
    <p:extLst>
      <p:ext uri="{BB962C8B-B14F-4D97-AF65-F5344CB8AC3E}">
        <p14:creationId xmlns:p14="http://schemas.microsoft.com/office/powerpoint/2010/main" val="14563255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Quote - Black">
  <p:cSld name="Quote - Black">
    <p:bg>
      <p:bgPr>
        <a:solidFill>
          <a:schemeClr val="dk1"/>
        </a:solidFill>
        <a:effectLst/>
      </p:bgPr>
    </p:bg>
    <p:spTree>
      <p:nvGrpSpPr>
        <p:cNvPr id="1" name="Shape 158"/>
        <p:cNvGrpSpPr/>
        <p:nvPr/>
      </p:nvGrpSpPr>
      <p:grpSpPr>
        <a:xfrm>
          <a:off x="0" y="0"/>
          <a:ext cx="0" cy="0"/>
          <a:chOff x="0" y="0"/>
          <a:chExt cx="0" cy="0"/>
        </a:xfrm>
      </p:grpSpPr>
      <p:sp>
        <p:nvSpPr>
          <p:cNvPr id="159" name="Google Shape;159;p28"/>
          <p:cNvSpPr txBox="1">
            <a:spLocks noGrp="1"/>
          </p:cNvSpPr>
          <p:nvPr>
            <p:ph type="sldNum" idx="12"/>
          </p:nvPr>
        </p:nvSpPr>
        <p:spPr>
          <a:xfrm>
            <a:off x="320040" y="4663225"/>
            <a:ext cx="316200" cy="3159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160" name="Google Shape;160;p28"/>
          <p:cNvSpPr txBox="1"/>
          <p:nvPr/>
        </p:nvSpPr>
        <p:spPr>
          <a:xfrm>
            <a:off x="-360950" y="-1644300"/>
            <a:ext cx="2611800" cy="63417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en" sz="40000" b="1">
                <a:solidFill>
                  <a:schemeClr val="dk2"/>
                </a:solidFill>
                <a:latin typeface="Brygada 1918"/>
                <a:ea typeface="Brygada 1918"/>
                <a:cs typeface="Brygada 1918"/>
                <a:sym typeface="Brygada 1918"/>
              </a:rPr>
              <a:t>“</a:t>
            </a:r>
            <a:endParaRPr sz="40000" b="1">
              <a:solidFill>
                <a:schemeClr val="dk2"/>
              </a:solidFill>
              <a:latin typeface="Brygada 1918"/>
              <a:ea typeface="Brygada 1918"/>
              <a:cs typeface="Brygada 1918"/>
              <a:sym typeface="Brygada 1918"/>
            </a:endParaRPr>
          </a:p>
        </p:txBody>
      </p:sp>
      <p:sp>
        <p:nvSpPr>
          <p:cNvPr id="161" name="Google Shape;161;p28"/>
          <p:cNvSpPr txBox="1">
            <a:spLocks noGrp="1"/>
          </p:cNvSpPr>
          <p:nvPr>
            <p:ph type="ctrTitle"/>
          </p:nvPr>
        </p:nvSpPr>
        <p:spPr>
          <a:xfrm>
            <a:off x="2051675" y="457200"/>
            <a:ext cx="4341900" cy="23001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3200"/>
              <a:buNone/>
              <a:defRPr>
                <a:solidFill>
                  <a:schemeClr val="lt1"/>
                </a:solidFill>
              </a:defRPr>
            </a:lvl1pPr>
            <a:lvl2pPr lvl="1" algn="ctr" rtl="0">
              <a:spcBef>
                <a:spcPts val="0"/>
              </a:spcBef>
              <a:spcAft>
                <a:spcPts val="0"/>
              </a:spcAft>
              <a:buClr>
                <a:schemeClr val="lt1"/>
              </a:buClr>
              <a:buSzPts val="5200"/>
              <a:buNone/>
              <a:defRPr sz="5200">
                <a:solidFill>
                  <a:schemeClr val="lt1"/>
                </a:solidFill>
              </a:defRPr>
            </a:lvl2pPr>
            <a:lvl3pPr lvl="2" algn="ctr" rtl="0">
              <a:spcBef>
                <a:spcPts val="0"/>
              </a:spcBef>
              <a:spcAft>
                <a:spcPts val="0"/>
              </a:spcAft>
              <a:buClr>
                <a:schemeClr val="lt1"/>
              </a:buClr>
              <a:buSzPts val="5200"/>
              <a:buNone/>
              <a:defRPr sz="5200">
                <a:solidFill>
                  <a:schemeClr val="lt1"/>
                </a:solidFill>
              </a:defRPr>
            </a:lvl3pPr>
            <a:lvl4pPr lvl="3" algn="ctr" rtl="0">
              <a:spcBef>
                <a:spcPts val="0"/>
              </a:spcBef>
              <a:spcAft>
                <a:spcPts val="0"/>
              </a:spcAft>
              <a:buClr>
                <a:schemeClr val="lt1"/>
              </a:buClr>
              <a:buSzPts val="5200"/>
              <a:buNone/>
              <a:defRPr sz="5200">
                <a:solidFill>
                  <a:schemeClr val="lt1"/>
                </a:solidFill>
              </a:defRPr>
            </a:lvl4pPr>
            <a:lvl5pPr lvl="4" algn="ctr" rtl="0">
              <a:spcBef>
                <a:spcPts val="0"/>
              </a:spcBef>
              <a:spcAft>
                <a:spcPts val="0"/>
              </a:spcAft>
              <a:buClr>
                <a:schemeClr val="lt1"/>
              </a:buClr>
              <a:buSzPts val="5200"/>
              <a:buNone/>
              <a:defRPr sz="5200">
                <a:solidFill>
                  <a:schemeClr val="lt1"/>
                </a:solidFill>
              </a:defRPr>
            </a:lvl5pPr>
            <a:lvl6pPr lvl="5" algn="ctr" rtl="0">
              <a:spcBef>
                <a:spcPts val="0"/>
              </a:spcBef>
              <a:spcAft>
                <a:spcPts val="0"/>
              </a:spcAft>
              <a:buClr>
                <a:schemeClr val="lt1"/>
              </a:buClr>
              <a:buSzPts val="5200"/>
              <a:buNone/>
              <a:defRPr sz="5200">
                <a:solidFill>
                  <a:schemeClr val="lt1"/>
                </a:solidFill>
              </a:defRPr>
            </a:lvl6pPr>
            <a:lvl7pPr lvl="6" algn="ctr" rtl="0">
              <a:spcBef>
                <a:spcPts val="0"/>
              </a:spcBef>
              <a:spcAft>
                <a:spcPts val="0"/>
              </a:spcAft>
              <a:buClr>
                <a:schemeClr val="lt1"/>
              </a:buClr>
              <a:buSzPts val="5200"/>
              <a:buNone/>
              <a:defRPr sz="5200">
                <a:solidFill>
                  <a:schemeClr val="lt1"/>
                </a:solidFill>
              </a:defRPr>
            </a:lvl7pPr>
            <a:lvl8pPr lvl="7" algn="ctr" rtl="0">
              <a:spcBef>
                <a:spcPts val="0"/>
              </a:spcBef>
              <a:spcAft>
                <a:spcPts val="0"/>
              </a:spcAft>
              <a:buClr>
                <a:schemeClr val="lt1"/>
              </a:buClr>
              <a:buSzPts val="5200"/>
              <a:buNone/>
              <a:defRPr sz="5200">
                <a:solidFill>
                  <a:schemeClr val="lt1"/>
                </a:solidFill>
              </a:defRPr>
            </a:lvl8pPr>
            <a:lvl9pPr lvl="8" algn="ctr" rtl="0">
              <a:spcBef>
                <a:spcPts val="0"/>
              </a:spcBef>
              <a:spcAft>
                <a:spcPts val="0"/>
              </a:spcAft>
              <a:buClr>
                <a:schemeClr val="lt1"/>
              </a:buClr>
              <a:buSzPts val="5200"/>
              <a:buNone/>
              <a:defRPr sz="5200">
                <a:solidFill>
                  <a:schemeClr val="lt1"/>
                </a:solidFill>
              </a:defRPr>
            </a:lvl9pPr>
          </a:lstStyle>
          <a:p>
            <a:endParaRPr/>
          </a:p>
        </p:txBody>
      </p:sp>
      <p:sp>
        <p:nvSpPr>
          <p:cNvPr id="162" name="Google Shape;162;p28"/>
          <p:cNvSpPr txBox="1">
            <a:spLocks noGrp="1"/>
          </p:cNvSpPr>
          <p:nvPr>
            <p:ph type="subTitle" idx="1"/>
          </p:nvPr>
        </p:nvSpPr>
        <p:spPr>
          <a:xfrm>
            <a:off x="2051675" y="2985800"/>
            <a:ext cx="4341900" cy="685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pic>
        <p:nvPicPr>
          <p:cNvPr id="163" name="Google Shape;163;p28"/>
          <p:cNvPicPr preferRelativeResize="0"/>
          <p:nvPr/>
        </p:nvPicPr>
        <p:blipFill rotWithShape="1">
          <a:blip r:embed="rId2">
            <a:alphaModFix amt="20000"/>
          </a:blip>
          <a:srcRect l="12816" t="-12220" r="4175" b="-12220"/>
          <a:stretch/>
        </p:blipFill>
        <p:spPr>
          <a:xfrm>
            <a:off x="5944198" y="-628650"/>
            <a:ext cx="6400800" cy="6400800"/>
          </a:xfrm>
          <a:prstGeom prst="ellipse">
            <a:avLst/>
          </a:prstGeom>
          <a:noFill/>
          <a:ln>
            <a:noFill/>
          </a:ln>
        </p:spPr>
      </p:pic>
      <p:pic>
        <p:nvPicPr>
          <p:cNvPr id="164" name="Google Shape;164;p28" descr="GA-Cog-900.png"/>
          <p:cNvPicPr preferRelativeResize="0"/>
          <p:nvPr/>
        </p:nvPicPr>
        <p:blipFill>
          <a:blip r:embed="rId3">
            <a:alphaModFix/>
          </a:blip>
          <a:stretch>
            <a:fillRect/>
          </a:stretch>
        </p:blipFill>
        <p:spPr>
          <a:xfrm>
            <a:off x="8370750" y="4663157"/>
            <a:ext cx="316051" cy="316051"/>
          </a:xfrm>
          <a:prstGeom prst="rect">
            <a:avLst/>
          </a:prstGeom>
          <a:noFill/>
          <a:ln>
            <a:noFill/>
          </a:ln>
        </p:spPr>
      </p:pic>
      <p:sp>
        <p:nvSpPr>
          <p:cNvPr id="165" name="Google Shape;165;p28"/>
          <p:cNvSpPr txBox="1"/>
          <p:nvPr/>
        </p:nvSpPr>
        <p:spPr>
          <a:xfrm>
            <a:off x="685800" y="4728475"/>
            <a:ext cx="1078500" cy="185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600">
                <a:solidFill>
                  <a:srgbClr val="666666"/>
                </a:solidFill>
                <a:latin typeface="Nunito Sans"/>
                <a:ea typeface="Nunito Sans"/>
                <a:cs typeface="Nunito Sans"/>
                <a:sym typeface="Nunito Sans"/>
              </a:rPr>
              <a:t>© 2024 General Assembly</a:t>
            </a:r>
            <a:endParaRPr sz="600">
              <a:solidFill>
                <a:srgbClr val="666666"/>
              </a:solidFill>
              <a:latin typeface="Nunito Sans"/>
              <a:ea typeface="Nunito Sans"/>
              <a:cs typeface="Nunito Sans"/>
              <a:sym typeface="Nunito Sans"/>
            </a:endParaRPr>
          </a:p>
        </p:txBody>
      </p:sp>
    </p:spTree>
    <p:extLst>
      <p:ext uri="{BB962C8B-B14F-4D97-AF65-F5344CB8AC3E}">
        <p14:creationId xmlns:p14="http://schemas.microsoft.com/office/powerpoint/2010/main" val="2547501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hoto Slide 2">
  <p:cSld name="TITLE_1_1">
    <p:spTree>
      <p:nvGrpSpPr>
        <p:cNvPr id="1" name="Shape 38"/>
        <p:cNvGrpSpPr/>
        <p:nvPr/>
      </p:nvGrpSpPr>
      <p:grpSpPr>
        <a:xfrm>
          <a:off x="0" y="0"/>
          <a:ext cx="0" cy="0"/>
          <a:chOff x="0" y="0"/>
          <a:chExt cx="0" cy="0"/>
        </a:xfrm>
      </p:grpSpPr>
      <p:sp>
        <p:nvSpPr>
          <p:cNvPr id="39" name="Google Shape;39;p7"/>
          <p:cNvSpPr txBox="1">
            <a:spLocks noGrp="1"/>
          </p:cNvSpPr>
          <p:nvPr>
            <p:ph type="ctrTitle"/>
          </p:nvPr>
        </p:nvSpPr>
        <p:spPr>
          <a:xfrm>
            <a:off x="457208" y="280375"/>
            <a:ext cx="8520600" cy="205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pic>
        <p:nvPicPr>
          <p:cNvPr id="40" name="Google Shape;40;p7"/>
          <p:cNvPicPr preferRelativeResize="0"/>
          <p:nvPr/>
        </p:nvPicPr>
        <p:blipFill rotWithShape="1">
          <a:blip r:embed="rId2">
            <a:alphaModFix/>
          </a:blip>
          <a:srcRect t="13661" b="28326"/>
          <a:stretch/>
        </p:blipFill>
        <p:spPr>
          <a:xfrm>
            <a:off x="576300" y="1403150"/>
            <a:ext cx="8032499" cy="3107676"/>
          </a:xfrm>
          <a:prstGeom prst="rect">
            <a:avLst/>
          </a:prstGeom>
          <a:noFill/>
          <a:ln>
            <a:noFill/>
          </a:ln>
        </p:spPr>
      </p:pic>
      <p:sp>
        <p:nvSpPr>
          <p:cNvPr id="41" name="Google Shape;41;p7"/>
          <p:cNvSpPr/>
          <p:nvPr/>
        </p:nvSpPr>
        <p:spPr>
          <a:xfrm>
            <a:off x="564439" y="223675"/>
            <a:ext cx="8163600" cy="56700"/>
          </a:xfrm>
          <a:prstGeom prst="rect">
            <a:avLst/>
          </a:prstGeom>
          <a:solidFill>
            <a:srgbClr val="E5432D"/>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hoto Slide 3">
  <p:cSld name="TITLE_1_1_1">
    <p:spTree>
      <p:nvGrpSpPr>
        <p:cNvPr id="1" name="Shape 42"/>
        <p:cNvGrpSpPr/>
        <p:nvPr/>
      </p:nvGrpSpPr>
      <p:grpSpPr>
        <a:xfrm>
          <a:off x="0" y="0"/>
          <a:ext cx="0" cy="0"/>
          <a:chOff x="0" y="0"/>
          <a:chExt cx="0" cy="0"/>
        </a:xfrm>
      </p:grpSpPr>
      <p:sp>
        <p:nvSpPr>
          <p:cNvPr id="43" name="Google Shape;43;p8"/>
          <p:cNvSpPr txBox="1">
            <a:spLocks noGrp="1"/>
          </p:cNvSpPr>
          <p:nvPr>
            <p:ph type="ctrTitle"/>
          </p:nvPr>
        </p:nvSpPr>
        <p:spPr>
          <a:xfrm>
            <a:off x="457208" y="280375"/>
            <a:ext cx="8520600" cy="205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pic>
        <p:nvPicPr>
          <p:cNvPr id="44" name="Google Shape;44;p8"/>
          <p:cNvPicPr preferRelativeResize="0"/>
          <p:nvPr/>
        </p:nvPicPr>
        <p:blipFill rotWithShape="1">
          <a:blip r:embed="rId2">
            <a:alphaModFix/>
          </a:blip>
          <a:srcRect l="258" t="16064" r="258" b="26231"/>
          <a:stretch/>
        </p:blipFill>
        <p:spPr>
          <a:xfrm>
            <a:off x="576300" y="1403150"/>
            <a:ext cx="8032499" cy="3107676"/>
          </a:xfrm>
          <a:prstGeom prst="rect">
            <a:avLst/>
          </a:prstGeom>
          <a:noFill/>
          <a:ln>
            <a:noFill/>
          </a:ln>
        </p:spPr>
      </p:pic>
      <p:sp>
        <p:nvSpPr>
          <p:cNvPr id="45" name="Google Shape;45;p8"/>
          <p:cNvSpPr/>
          <p:nvPr/>
        </p:nvSpPr>
        <p:spPr>
          <a:xfrm>
            <a:off x="564439" y="223675"/>
            <a:ext cx="8163600" cy="56700"/>
          </a:xfrm>
          <a:prstGeom prst="rect">
            <a:avLst/>
          </a:prstGeom>
          <a:solidFill>
            <a:srgbClr val="E5432D"/>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hoto Slide 4">
  <p:cSld name="TITLE_1_1_1_1">
    <p:spTree>
      <p:nvGrpSpPr>
        <p:cNvPr id="1" name="Shape 46"/>
        <p:cNvGrpSpPr/>
        <p:nvPr/>
      </p:nvGrpSpPr>
      <p:grpSpPr>
        <a:xfrm>
          <a:off x="0" y="0"/>
          <a:ext cx="0" cy="0"/>
          <a:chOff x="0" y="0"/>
          <a:chExt cx="0" cy="0"/>
        </a:xfrm>
      </p:grpSpPr>
      <p:sp>
        <p:nvSpPr>
          <p:cNvPr id="47" name="Google Shape;47;p9"/>
          <p:cNvSpPr txBox="1">
            <a:spLocks noGrp="1"/>
          </p:cNvSpPr>
          <p:nvPr>
            <p:ph type="ctrTitle"/>
          </p:nvPr>
        </p:nvSpPr>
        <p:spPr>
          <a:xfrm>
            <a:off x="457208" y="280375"/>
            <a:ext cx="8520600" cy="205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pic>
        <p:nvPicPr>
          <p:cNvPr id="48" name="Google Shape;48;p9"/>
          <p:cNvPicPr preferRelativeResize="0"/>
          <p:nvPr/>
        </p:nvPicPr>
        <p:blipFill rotWithShape="1">
          <a:blip r:embed="rId2">
            <a:alphaModFix/>
          </a:blip>
          <a:srcRect l="517" t="7161" b="35131"/>
          <a:stretch/>
        </p:blipFill>
        <p:spPr>
          <a:xfrm>
            <a:off x="576300" y="1403150"/>
            <a:ext cx="8032499" cy="3107676"/>
          </a:xfrm>
          <a:prstGeom prst="rect">
            <a:avLst/>
          </a:prstGeom>
          <a:noFill/>
          <a:ln>
            <a:noFill/>
          </a:ln>
        </p:spPr>
      </p:pic>
      <p:sp>
        <p:nvSpPr>
          <p:cNvPr id="49" name="Google Shape;49;p9"/>
          <p:cNvSpPr/>
          <p:nvPr/>
        </p:nvSpPr>
        <p:spPr>
          <a:xfrm>
            <a:off x="564439" y="223675"/>
            <a:ext cx="8163600" cy="56700"/>
          </a:xfrm>
          <a:prstGeom prst="rect">
            <a:avLst/>
          </a:prstGeom>
          <a:solidFill>
            <a:srgbClr val="E5432D"/>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hoto Slide 5">
  <p:cSld name="TITLE_1_1_1_1_1">
    <p:spTree>
      <p:nvGrpSpPr>
        <p:cNvPr id="1" name="Shape 50"/>
        <p:cNvGrpSpPr/>
        <p:nvPr/>
      </p:nvGrpSpPr>
      <p:grpSpPr>
        <a:xfrm>
          <a:off x="0" y="0"/>
          <a:ext cx="0" cy="0"/>
          <a:chOff x="0" y="0"/>
          <a:chExt cx="0" cy="0"/>
        </a:xfrm>
      </p:grpSpPr>
      <p:sp>
        <p:nvSpPr>
          <p:cNvPr id="51" name="Google Shape;51;p10"/>
          <p:cNvSpPr txBox="1">
            <a:spLocks noGrp="1"/>
          </p:cNvSpPr>
          <p:nvPr>
            <p:ph type="ctrTitle"/>
          </p:nvPr>
        </p:nvSpPr>
        <p:spPr>
          <a:xfrm>
            <a:off x="457208" y="280375"/>
            <a:ext cx="8520600" cy="205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pic>
        <p:nvPicPr>
          <p:cNvPr id="52" name="Google Shape;52;p10"/>
          <p:cNvPicPr preferRelativeResize="0"/>
          <p:nvPr/>
        </p:nvPicPr>
        <p:blipFill rotWithShape="1">
          <a:blip r:embed="rId2">
            <a:alphaModFix/>
          </a:blip>
          <a:srcRect t="9958" r="990" b="32609"/>
          <a:stretch/>
        </p:blipFill>
        <p:spPr>
          <a:xfrm>
            <a:off x="576300" y="1403150"/>
            <a:ext cx="8032499" cy="3107676"/>
          </a:xfrm>
          <a:prstGeom prst="rect">
            <a:avLst/>
          </a:prstGeom>
          <a:noFill/>
          <a:ln>
            <a:noFill/>
          </a:ln>
        </p:spPr>
      </p:pic>
      <p:sp>
        <p:nvSpPr>
          <p:cNvPr id="53" name="Google Shape;53;p10"/>
          <p:cNvSpPr/>
          <p:nvPr/>
        </p:nvSpPr>
        <p:spPr>
          <a:xfrm>
            <a:off x="564439" y="223675"/>
            <a:ext cx="8163600" cy="56700"/>
          </a:xfrm>
          <a:prstGeom prst="rect">
            <a:avLst/>
          </a:prstGeom>
          <a:solidFill>
            <a:srgbClr val="E5432D"/>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hoto Slide 6">
  <p:cSld name="TITLE_1_1_1_1_1_1">
    <p:spTree>
      <p:nvGrpSpPr>
        <p:cNvPr id="1" name="Shape 54"/>
        <p:cNvGrpSpPr/>
        <p:nvPr/>
      </p:nvGrpSpPr>
      <p:grpSpPr>
        <a:xfrm>
          <a:off x="0" y="0"/>
          <a:ext cx="0" cy="0"/>
          <a:chOff x="0" y="0"/>
          <a:chExt cx="0" cy="0"/>
        </a:xfrm>
      </p:grpSpPr>
      <p:sp>
        <p:nvSpPr>
          <p:cNvPr id="55" name="Google Shape;55;p11"/>
          <p:cNvSpPr txBox="1">
            <a:spLocks noGrp="1"/>
          </p:cNvSpPr>
          <p:nvPr>
            <p:ph type="ctrTitle"/>
          </p:nvPr>
        </p:nvSpPr>
        <p:spPr>
          <a:xfrm>
            <a:off x="457208" y="280375"/>
            <a:ext cx="8520600" cy="205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pic>
        <p:nvPicPr>
          <p:cNvPr id="56" name="Google Shape;56;p11"/>
          <p:cNvPicPr preferRelativeResize="0"/>
          <p:nvPr/>
        </p:nvPicPr>
        <p:blipFill rotWithShape="1">
          <a:blip r:embed="rId2">
            <a:alphaModFix/>
          </a:blip>
          <a:srcRect t="17290" b="24708"/>
          <a:stretch/>
        </p:blipFill>
        <p:spPr>
          <a:xfrm>
            <a:off x="576300" y="1403150"/>
            <a:ext cx="8032499" cy="3107676"/>
          </a:xfrm>
          <a:prstGeom prst="rect">
            <a:avLst/>
          </a:prstGeom>
          <a:noFill/>
          <a:ln>
            <a:noFill/>
          </a:ln>
        </p:spPr>
      </p:pic>
      <p:sp>
        <p:nvSpPr>
          <p:cNvPr id="57" name="Google Shape;57;p11"/>
          <p:cNvSpPr/>
          <p:nvPr/>
        </p:nvSpPr>
        <p:spPr>
          <a:xfrm>
            <a:off x="564439" y="223675"/>
            <a:ext cx="8163600" cy="56700"/>
          </a:xfrm>
          <a:prstGeom prst="rect">
            <a:avLst/>
          </a:prstGeom>
          <a:solidFill>
            <a:srgbClr val="E5432D"/>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hoto Slide 7">
  <p:cSld name="TITLE_1_1_1_1_1_1_1">
    <p:spTree>
      <p:nvGrpSpPr>
        <p:cNvPr id="1" name="Shape 58"/>
        <p:cNvGrpSpPr/>
        <p:nvPr/>
      </p:nvGrpSpPr>
      <p:grpSpPr>
        <a:xfrm>
          <a:off x="0" y="0"/>
          <a:ext cx="0" cy="0"/>
          <a:chOff x="0" y="0"/>
          <a:chExt cx="0" cy="0"/>
        </a:xfrm>
      </p:grpSpPr>
      <p:sp>
        <p:nvSpPr>
          <p:cNvPr id="59" name="Google Shape;59;p12"/>
          <p:cNvSpPr txBox="1">
            <a:spLocks noGrp="1"/>
          </p:cNvSpPr>
          <p:nvPr>
            <p:ph type="ctrTitle"/>
          </p:nvPr>
        </p:nvSpPr>
        <p:spPr>
          <a:xfrm>
            <a:off x="457208" y="280375"/>
            <a:ext cx="8520600" cy="205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pic>
        <p:nvPicPr>
          <p:cNvPr id="60" name="Google Shape;60;p12"/>
          <p:cNvPicPr preferRelativeResize="0"/>
          <p:nvPr/>
        </p:nvPicPr>
        <p:blipFill rotWithShape="1">
          <a:blip r:embed="rId2">
            <a:alphaModFix/>
          </a:blip>
          <a:srcRect l="259" t="1226" b="40916"/>
          <a:stretch/>
        </p:blipFill>
        <p:spPr>
          <a:xfrm>
            <a:off x="576300" y="1403150"/>
            <a:ext cx="8032499" cy="3107676"/>
          </a:xfrm>
          <a:prstGeom prst="rect">
            <a:avLst/>
          </a:prstGeom>
          <a:noFill/>
          <a:ln>
            <a:noFill/>
          </a:ln>
        </p:spPr>
      </p:pic>
      <p:sp>
        <p:nvSpPr>
          <p:cNvPr id="61" name="Google Shape;61;p12"/>
          <p:cNvSpPr/>
          <p:nvPr/>
        </p:nvSpPr>
        <p:spPr>
          <a:xfrm>
            <a:off x="564439" y="223675"/>
            <a:ext cx="8163600" cy="56700"/>
          </a:xfrm>
          <a:prstGeom prst="rect">
            <a:avLst/>
          </a:prstGeom>
          <a:solidFill>
            <a:srgbClr val="E5432D"/>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80375"/>
            <a:ext cx="8229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Proxima Nova"/>
              <a:buNone/>
              <a:defRPr sz="2400" b="1">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b="1">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b="1">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b="1">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b="1">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b="1">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b="1">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b="1">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b="1">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457200" y="923750"/>
            <a:ext cx="8229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dk1"/>
              </a:buClr>
              <a:buSzPts val="1800"/>
              <a:buFont typeface="Proxima Nova"/>
              <a:buChar char="●"/>
              <a:defRPr sz="1800">
                <a:solidFill>
                  <a:schemeClr val="dk1"/>
                </a:solidFill>
                <a:latin typeface="Proxima Nova"/>
                <a:ea typeface="Proxima Nova"/>
                <a:cs typeface="Proxima Nova"/>
                <a:sym typeface="Proxima Nova"/>
              </a:defRPr>
            </a:lvl1pPr>
            <a:lvl2pPr marL="914400" lvl="1" indent="-317500" rtl="0">
              <a:lnSpc>
                <a:spcPct val="100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2pPr>
            <a:lvl3pPr marL="1371600" lvl="2" indent="-317500" rtl="0">
              <a:lnSpc>
                <a:spcPct val="100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3pPr>
            <a:lvl4pPr marL="1828800" lvl="3" indent="-317500" rtl="0">
              <a:lnSpc>
                <a:spcPct val="100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4pPr>
            <a:lvl5pPr marL="2286000" lvl="4" indent="-317500" rtl="0">
              <a:lnSpc>
                <a:spcPct val="100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5pPr>
            <a:lvl6pPr marL="2743200" lvl="5" indent="-317500" rtl="0">
              <a:lnSpc>
                <a:spcPct val="100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6pPr>
            <a:lvl7pPr marL="3200400" lvl="6" indent="-317500" rtl="0">
              <a:lnSpc>
                <a:spcPct val="100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7pPr>
            <a:lvl8pPr marL="3657600" lvl="7" indent="-317500" rtl="0">
              <a:lnSpc>
                <a:spcPct val="100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8pPr>
            <a:lvl9pPr marL="4114800" lvl="8" indent="-317500" rtl="0">
              <a:lnSpc>
                <a:spcPct val="100000"/>
              </a:lnSpc>
              <a:spcBef>
                <a:spcPts val="1600"/>
              </a:spcBef>
              <a:spcAft>
                <a:spcPts val="1600"/>
              </a:spcAft>
              <a:buClr>
                <a:schemeClr val="dk1"/>
              </a:buClr>
              <a:buSzPts val="1400"/>
              <a:buFont typeface="Proxima Nova"/>
              <a:buChar char="■"/>
              <a:defRPr>
                <a:solidFill>
                  <a:schemeClr val="dk1"/>
                </a:solidFill>
                <a:latin typeface="Proxima Nova"/>
                <a:ea typeface="Proxima Nova"/>
                <a:cs typeface="Proxima Nova"/>
                <a:sym typeface="Proxima Nova"/>
              </a:defRPr>
            </a:lvl9pPr>
          </a:lstStyle>
          <a:p>
            <a:endParaRPr/>
          </a:p>
        </p:txBody>
      </p:sp>
      <p:pic>
        <p:nvPicPr>
          <p:cNvPr id="8" name="Google Shape;8;p1" descr="GA-Cog-900.png"/>
          <p:cNvPicPr preferRelativeResize="0"/>
          <p:nvPr/>
        </p:nvPicPr>
        <p:blipFill>
          <a:blip r:embed="rId34">
            <a:alphaModFix/>
          </a:blip>
          <a:stretch>
            <a:fillRect/>
          </a:stretch>
        </p:blipFill>
        <p:spPr>
          <a:xfrm>
            <a:off x="8370750" y="4701500"/>
            <a:ext cx="316051" cy="316051"/>
          </a:xfrm>
          <a:prstGeom prst="rect">
            <a:avLst/>
          </a:prstGeom>
          <a:noFill/>
          <a:ln>
            <a:noFill/>
          </a:ln>
        </p:spPr>
      </p:pic>
      <p:sp>
        <p:nvSpPr>
          <p:cNvPr id="9" name="Google Shape;9;p1"/>
          <p:cNvSpPr txBox="1"/>
          <p:nvPr/>
        </p:nvSpPr>
        <p:spPr>
          <a:xfrm>
            <a:off x="455300" y="4650875"/>
            <a:ext cx="2874000" cy="417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chemeClr val="dk1"/>
                </a:solidFill>
                <a:latin typeface="Proxima Nova"/>
                <a:ea typeface="Proxima Nova"/>
                <a:cs typeface="Proxima Nova"/>
                <a:sym typeface="Proxima Nova"/>
              </a:rPr>
              <a:t>‹#›</a:t>
            </a:fld>
            <a:r>
              <a:rPr lang="en" sz="900">
                <a:solidFill>
                  <a:schemeClr val="dk1"/>
                </a:solidFill>
                <a:latin typeface="Proxima Nova"/>
                <a:ea typeface="Proxima Nova"/>
                <a:cs typeface="Proxima Nova"/>
                <a:sym typeface="Proxima Nova"/>
              </a:rPr>
              <a:t> | © 2021 General Assembly</a:t>
            </a:r>
            <a:endParaRPr>
              <a:latin typeface="Proxima Nova"/>
              <a:ea typeface="Proxima Nova"/>
              <a:cs typeface="Proxima Nova"/>
              <a:sym typeface="Proxima Nov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5" r:id="rId14"/>
    <p:sldLayoutId id="2147483666" r:id="rId15"/>
    <p:sldLayoutId id="2147483667" r:id="rId16"/>
    <p:sldLayoutId id="2147483668" r:id="rId17"/>
    <p:sldLayoutId id="2147483669" r:id="rId18"/>
    <p:sldLayoutId id="2147483670" r:id="rId19"/>
    <p:sldLayoutId id="2147483671" r:id="rId20"/>
    <p:sldLayoutId id="2147483673" r:id="rId21"/>
    <p:sldLayoutId id="2147483674" r:id="rId22"/>
    <p:sldLayoutId id="2147483675" r:id="rId23"/>
    <p:sldLayoutId id="2147483676" r:id="rId24"/>
    <p:sldLayoutId id="2147483677" r:id="rId25"/>
    <p:sldLayoutId id="2147483678" r:id="rId26"/>
    <p:sldLayoutId id="2147483679" r:id="rId27"/>
    <p:sldLayoutId id="2147483680" r:id="rId28"/>
    <p:sldLayoutId id="2147483681" r:id="rId29"/>
    <p:sldLayoutId id="2147483757" r:id="rId30"/>
    <p:sldLayoutId id="2147483758" r:id="rId31"/>
    <p:sldLayoutId id="2147483759" r:id="rId3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pos="5472">
          <p15:clr>
            <a:srgbClr val="EA4335"/>
          </p15:clr>
        </p15:guide>
        <p15:guide id="3" orient="horz" pos="28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7.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111"/>
          <p:cNvSpPr txBox="1">
            <a:spLocks noGrp="1"/>
          </p:cNvSpPr>
          <p:nvPr>
            <p:ph type="ctrTitle"/>
          </p:nvPr>
        </p:nvSpPr>
        <p:spPr>
          <a:xfrm>
            <a:off x="844200" y="2724825"/>
            <a:ext cx="77211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Indeed SEB with Java and React</a:t>
            </a:r>
            <a:endParaRPr dirty="0"/>
          </a:p>
        </p:txBody>
      </p:sp>
      <p:sp>
        <p:nvSpPr>
          <p:cNvPr id="661" name="Google Shape;661;p111"/>
          <p:cNvSpPr txBox="1">
            <a:spLocks noGrp="1"/>
          </p:cNvSpPr>
          <p:nvPr>
            <p:ph type="ctrTitle" idx="2"/>
          </p:nvPr>
        </p:nvSpPr>
        <p:spPr>
          <a:xfrm>
            <a:off x="953525" y="4369200"/>
            <a:ext cx="3011400" cy="36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Feb 12, 2024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5">
          <a:extLst>
            <a:ext uri="{FF2B5EF4-FFF2-40B4-BE49-F238E27FC236}">
              <a16:creationId xmlns:a16="http://schemas.microsoft.com/office/drawing/2014/main" id="{B0353171-C799-0A6A-CEB5-DB4268A82DC1}"/>
            </a:ext>
          </a:extLst>
        </p:cNvPr>
        <p:cNvGrpSpPr/>
        <p:nvPr/>
      </p:nvGrpSpPr>
      <p:grpSpPr>
        <a:xfrm>
          <a:off x="0" y="0"/>
          <a:ext cx="0" cy="0"/>
          <a:chOff x="0" y="0"/>
          <a:chExt cx="0" cy="0"/>
        </a:xfrm>
      </p:grpSpPr>
      <p:sp>
        <p:nvSpPr>
          <p:cNvPr id="1536" name="Google Shape;1536;p208">
            <a:extLst>
              <a:ext uri="{FF2B5EF4-FFF2-40B4-BE49-F238E27FC236}">
                <a16:creationId xmlns:a16="http://schemas.microsoft.com/office/drawing/2014/main" id="{A10EBE11-426C-1213-C82A-3220AE06BDF1}"/>
              </a:ext>
            </a:extLst>
          </p:cNvPr>
          <p:cNvSpPr txBox="1">
            <a:spLocks noGrp="1"/>
          </p:cNvSpPr>
          <p:nvPr>
            <p:ph type="title"/>
          </p:nvPr>
        </p:nvSpPr>
        <p:spPr>
          <a:xfrm>
            <a:off x="457200" y="280375"/>
            <a:ext cx="8520600" cy="572700"/>
          </a:xfrm>
          <a:prstGeom prst="rect">
            <a:avLst/>
          </a:prstGeom>
        </p:spPr>
        <p:txBody>
          <a:bodyPr spcFirstLastPara="1" wrap="square" lIns="0" tIns="0" rIns="0" bIns="0" anchor="t" anchorCtr="0">
            <a:noAutofit/>
          </a:bodyPr>
          <a:lstStyle/>
          <a:p>
            <a:pPr algn="l"/>
            <a:r>
              <a:rPr lang="en-US" b="1" i="0" dirty="0">
                <a:solidFill>
                  <a:srgbClr val="24292F"/>
                </a:solidFill>
                <a:effectLst/>
                <a:latin typeface="-apple-system"/>
              </a:rPr>
              <a:t>Version Control with Git and </a:t>
            </a:r>
            <a:r>
              <a:rPr lang="en-US" b="1" i="0" dirty="0" err="1">
                <a:solidFill>
                  <a:srgbClr val="24292F"/>
                </a:solidFill>
                <a:effectLst/>
                <a:latin typeface="-apple-system"/>
              </a:rPr>
              <a:t>Github</a:t>
            </a:r>
            <a:endParaRPr lang="en-US" b="1" i="0" dirty="0">
              <a:solidFill>
                <a:srgbClr val="24292F"/>
              </a:solidFill>
              <a:effectLst/>
              <a:latin typeface="-apple-system"/>
            </a:endParaRPr>
          </a:p>
        </p:txBody>
      </p:sp>
      <p:sp>
        <p:nvSpPr>
          <p:cNvPr id="1537" name="Google Shape;1537;p208">
            <a:extLst>
              <a:ext uri="{FF2B5EF4-FFF2-40B4-BE49-F238E27FC236}">
                <a16:creationId xmlns:a16="http://schemas.microsoft.com/office/drawing/2014/main" id="{308BD92C-E291-7054-8205-DFFBDDD966D1}"/>
              </a:ext>
            </a:extLst>
          </p:cNvPr>
          <p:cNvSpPr txBox="1">
            <a:spLocks noGrp="1"/>
          </p:cNvSpPr>
          <p:nvPr>
            <p:ph type="body" idx="1"/>
          </p:nvPr>
        </p:nvSpPr>
        <p:spPr>
          <a:xfrm>
            <a:off x="457200" y="762300"/>
            <a:ext cx="7218000" cy="2937900"/>
          </a:xfrm>
          <a:prstGeom prst="rect">
            <a:avLst/>
          </a:prstGeom>
        </p:spPr>
        <p:txBody>
          <a:bodyPr spcFirstLastPara="1" wrap="square" lIns="0" tIns="0" rIns="0" bIns="0" anchor="t" anchorCtr="0">
            <a:noAutofit/>
          </a:bodyPr>
          <a:lstStyle/>
          <a:p>
            <a:pPr marL="152400" indent="0" algn="l">
              <a:buNone/>
            </a:pPr>
            <a:r>
              <a:rPr lang="en-US" sz="1600" b="1" i="0" dirty="0">
                <a:solidFill>
                  <a:srgbClr val="24292F"/>
                </a:solidFill>
                <a:effectLst/>
                <a:latin typeface="-apple-system"/>
              </a:rPr>
              <a:t>How To Work with Git</a:t>
            </a:r>
          </a:p>
          <a:p>
            <a:pPr marL="152400" indent="0" algn="l">
              <a:buNone/>
            </a:pPr>
            <a:endParaRPr lang="en-US" sz="1600" b="1" dirty="0">
              <a:solidFill>
                <a:srgbClr val="24292F"/>
              </a:solidFill>
              <a:latin typeface="-apple-system"/>
            </a:endParaRPr>
          </a:p>
        </p:txBody>
      </p:sp>
      <p:graphicFrame>
        <p:nvGraphicFramePr>
          <p:cNvPr id="2" name="Table 1">
            <a:extLst>
              <a:ext uri="{FF2B5EF4-FFF2-40B4-BE49-F238E27FC236}">
                <a16:creationId xmlns:a16="http://schemas.microsoft.com/office/drawing/2014/main" id="{B10DD61B-6862-A401-E787-F33B7250DFE9}"/>
              </a:ext>
            </a:extLst>
          </p:cNvPr>
          <p:cNvGraphicFramePr>
            <a:graphicFrameLocks noGrp="1"/>
          </p:cNvGraphicFramePr>
          <p:nvPr>
            <p:extLst>
              <p:ext uri="{D42A27DB-BD31-4B8C-83A1-F6EECF244321}">
                <p14:modId xmlns:p14="http://schemas.microsoft.com/office/powerpoint/2010/main" val="3475351173"/>
              </p:ext>
            </p:extLst>
          </p:nvPr>
        </p:nvGraphicFramePr>
        <p:xfrm>
          <a:off x="1018200" y="1569350"/>
          <a:ext cx="6096000" cy="2148840"/>
        </p:xfrm>
        <a:graphic>
          <a:graphicData uri="http://schemas.openxmlformats.org/drawingml/2006/table">
            <a:tbl>
              <a:tblPr firstRow="1" bandRow="1">
                <a:tableStyleId>{AD814B98-B385-4ACE-8421-0D1C7120974E}</a:tableStyleId>
              </a:tblPr>
              <a:tblGrid>
                <a:gridCol w="3048000">
                  <a:extLst>
                    <a:ext uri="{9D8B030D-6E8A-4147-A177-3AD203B41FA5}">
                      <a16:colId xmlns:a16="http://schemas.microsoft.com/office/drawing/2014/main" val="2413300617"/>
                    </a:ext>
                  </a:extLst>
                </a:gridCol>
                <a:gridCol w="3048000">
                  <a:extLst>
                    <a:ext uri="{9D8B030D-6E8A-4147-A177-3AD203B41FA5}">
                      <a16:colId xmlns:a16="http://schemas.microsoft.com/office/drawing/2014/main" val="1726211457"/>
                    </a:ext>
                  </a:extLst>
                </a:gridCol>
              </a:tblGrid>
              <a:tr h="370840">
                <a:tc>
                  <a:txBody>
                    <a:bodyPr/>
                    <a:lstStyle/>
                    <a:p>
                      <a:r>
                        <a:rPr lang="en-US" b="1" dirty="0">
                          <a:effectLst/>
                        </a:rPr>
                        <a:t>Command</a:t>
                      </a:r>
                    </a:p>
                  </a:txBody>
                  <a:tcPr marL="99060" marR="99060" anchor="ctr"/>
                </a:tc>
                <a:tc>
                  <a:txBody>
                    <a:bodyPr/>
                    <a:lstStyle/>
                    <a:p>
                      <a:r>
                        <a:rPr lang="en-US" b="1">
                          <a:effectLst/>
                        </a:rPr>
                        <a:t>Description</a:t>
                      </a:r>
                    </a:p>
                  </a:txBody>
                  <a:tcPr marL="99060" marR="99060" anchor="ctr"/>
                </a:tc>
                <a:extLst>
                  <a:ext uri="{0D108BD9-81ED-4DB2-BD59-A6C34878D82A}">
                    <a16:rowId xmlns:a16="http://schemas.microsoft.com/office/drawing/2014/main" val="2933474503"/>
                  </a:ext>
                </a:extLst>
              </a:tr>
              <a:tr h="370840">
                <a:tc>
                  <a:txBody>
                    <a:bodyPr/>
                    <a:lstStyle/>
                    <a:p>
                      <a:r>
                        <a:rPr lang="en-US">
                          <a:effectLst/>
                        </a:rPr>
                        <a:t>git init</a:t>
                      </a:r>
                    </a:p>
                  </a:txBody>
                  <a:tcPr marL="99060" marR="99060" anchor="ctr"/>
                </a:tc>
                <a:tc>
                  <a:txBody>
                    <a:bodyPr/>
                    <a:lstStyle/>
                    <a:p>
                      <a:r>
                        <a:rPr lang="en-US">
                          <a:effectLst/>
                        </a:rPr>
                        <a:t>Initialize a repository; turn a directory into a git repo</a:t>
                      </a:r>
                    </a:p>
                  </a:txBody>
                  <a:tcPr marL="99060" marR="99060" anchor="ctr"/>
                </a:tc>
                <a:extLst>
                  <a:ext uri="{0D108BD9-81ED-4DB2-BD59-A6C34878D82A}">
                    <a16:rowId xmlns:a16="http://schemas.microsoft.com/office/drawing/2014/main" val="3726889282"/>
                  </a:ext>
                </a:extLst>
              </a:tr>
              <a:tr h="370840">
                <a:tc>
                  <a:txBody>
                    <a:bodyPr/>
                    <a:lstStyle/>
                    <a:p>
                      <a:r>
                        <a:rPr lang="en-US">
                          <a:effectLst/>
                        </a:rPr>
                        <a:t>git status</a:t>
                      </a:r>
                    </a:p>
                  </a:txBody>
                  <a:tcPr marL="99060" marR="99060" anchor="ctr"/>
                </a:tc>
                <a:tc>
                  <a:txBody>
                    <a:bodyPr/>
                    <a:lstStyle/>
                    <a:p>
                      <a:r>
                        <a:rPr lang="en-US">
                          <a:effectLst/>
                        </a:rPr>
                        <a:t>check the state of our repository</a:t>
                      </a:r>
                    </a:p>
                  </a:txBody>
                  <a:tcPr marL="99060" marR="99060" anchor="ctr"/>
                </a:tc>
                <a:extLst>
                  <a:ext uri="{0D108BD9-81ED-4DB2-BD59-A6C34878D82A}">
                    <a16:rowId xmlns:a16="http://schemas.microsoft.com/office/drawing/2014/main" val="2553064288"/>
                  </a:ext>
                </a:extLst>
              </a:tr>
              <a:tr h="370840">
                <a:tc>
                  <a:txBody>
                    <a:bodyPr/>
                    <a:lstStyle/>
                    <a:p>
                      <a:r>
                        <a:rPr lang="en-US">
                          <a:effectLst/>
                        </a:rPr>
                        <a:t>git add</a:t>
                      </a:r>
                    </a:p>
                  </a:txBody>
                  <a:tcPr marL="99060" marR="99060" anchor="ctr"/>
                </a:tc>
                <a:tc>
                  <a:txBody>
                    <a:bodyPr/>
                    <a:lstStyle/>
                    <a:p>
                      <a:r>
                        <a:rPr lang="en-US" i="1">
                          <a:effectLst/>
                        </a:rPr>
                        <a:t>stage</a:t>
                      </a:r>
                      <a:r>
                        <a:rPr lang="en-US">
                          <a:effectLst/>
                        </a:rPr>
                        <a:t> changes to be committed</a:t>
                      </a:r>
                    </a:p>
                  </a:txBody>
                  <a:tcPr marL="99060" marR="99060" anchor="ctr"/>
                </a:tc>
                <a:extLst>
                  <a:ext uri="{0D108BD9-81ED-4DB2-BD59-A6C34878D82A}">
                    <a16:rowId xmlns:a16="http://schemas.microsoft.com/office/drawing/2014/main" val="1668538609"/>
                  </a:ext>
                </a:extLst>
              </a:tr>
              <a:tr h="370840">
                <a:tc>
                  <a:txBody>
                    <a:bodyPr/>
                    <a:lstStyle/>
                    <a:p>
                      <a:r>
                        <a:rPr lang="en-US">
                          <a:effectLst/>
                        </a:rPr>
                        <a:t>git commit</a:t>
                      </a:r>
                    </a:p>
                  </a:txBody>
                  <a:tcPr marL="99060" marR="99060" anchor="ctr"/>
                </a:tc>
                <a:tc>
                  <a:txBody>
                    <a:bodyPr/>
                    <a:lstStyle/>
                    <a:p>
                      <a:r>
                        <a:rPr lang="en-US" dirty="0">
                          <a:effectLst/>
                        </a:rPr>
                        <a:t>save changes to the repo's history (i.e. make them 'permanent')</a:t>
                      </a:r>
                    </a:p>
                  </a:txBody>
                  <a:tcPr marL="99060" marR="99060" anchor="ctr"/>
                </a:tc>
                <a:extLst>
                  <a:ext uri="{0D108BD9-81ED-4DB2-BD59-A6C34878D82A}">
                    <a16:rowId xmlns:a16="http://schemas.microsoft.com/office/drawing/2014/main" val="252827958"/>
                  </a:ext>
                </a:extLst>
              </a:tr>
            </a:tbl>
          </a:graphicData>
        </a:graphic>
      </p:graphicFrame>
    </p:spTree>
    <p:extLst>
      <p:ext uri="{BB962C8B-B14F-4D97-AF65-F5344CB8AC3E}">
        <p14:creationId xmlns:p14="http://schemas.microsoft.com/office/powerpoint/2010/main" val="2039588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5">
          <a:extLst>
            <a:ext uri="{FF2B5EF4-FFF2-40B4-BE49-F238E27FC236}">
              <a16:creationId xmlns:a16="http://schemas.microsoft.com/office/drawing/2014/main" id="{F01DB097-DAEF-9253-4E8A-671306D11182}"/>
            </a:ext>
          </a:extLst>
        </p:cNvPr>
        <p:cNvGrpSpPr/>
        <p:nvPr/>
      </p:nvGrpSpPr>
      <p:grpSpPr>
        <a:xfrm>
          <a:off x="0" y="0"/>
          <a:ext cx="0" cy="0"/>
          <a:chOff x="0" y="0"/>
          <a:chExt cx="0" cy="0"/>
        </a:xfrm>
      </p:grpSpPr>
      <p:sp>
        <p:nvSpPr>
          <p:cNvPr id="1536" name="Google Shape;1536;p208">
            <a:extLst>
              <a:ext uri="{FF2B5EF4-FFF2-40B4-BE49-F238E27FC236}">
                <a16:creationId xmlns:a16="http://schemas.microsoft.com/office/drawing/2014/main" id="{726B7CB6-C63C-4795-275C-0D2E42C1C567}"/>
              </a:ext>
            </a:extLst>
          </p:cNvPr>
          <p:cNvSpPr txBox="1">
            <a:spLocks noGrp="1"/>
          </p:cNvSpPr>
          <p:nvPr>
            <p:ph type="title"/>
          </p:nvPr>
        </p:nvSpPr>
        <p:spPr>
          <a:xfrm>
            <a:off x="457200" y="280375"/>
            <a:ext cx="8520600" cy="572700"/>
          </a:xfrm>
          <a:prstGeom prst="rect">
            <a:avLst/>
          </a:prstGeom>
        </p:spPr>
        <p:txBody>
          <a:bodyPr spcFirstLastPara="1" wrap="square" lIns="0" tIns="0" rIns="0" bIns="0" anchor="t" anchorCtr="0">
            <a:noAutofit/>
          </a:bodyPr>
          <a:lstStyle/>
          <a:p>
            <a:pPr algn="l"/>
            <a:r>
              <a:rPr lang="en-US" b="1" i="0" dirty="0">
                <a:solidFill>
                  <a:srgbClr val="24292F"/>
                </a:solidFill>
                <a:effectLst/>
                <a:latin typeface="-apple-system"/>
              </a:rPr>
              <a:t>Version Control with Git and </a:t>
            </a:r>
            <a:r>
              <a:rPr lang="en-US" b="1" i="0" dirty="0" err="1">
                <a:solidFill>
                  <a:srgbClr val="24292F"/>
                </a:solidFill>
                <a:effectLst/>
                <a:latin typeface="-apple-system"/>
              </a:rPr>
              <a:t>Github</a:t>
            </a:r>
            <a:endParaRPr lang="en-US" b="1" i="0" dirty="0">
              <a:solidFill>
                <a:srgbClr val="24292F"/>
              </a:solidFill>
              <a:effectLst/>
              <a:latin typeface="-apple-system"/>
            </a:endParaRPr>
          </a:p>
        </p:txBody>
      </p:sp>
      <p:sp>
        <p:nvSpPr>
          <p:cNvPr id="1537" name="Google Shape;1537;p208">
            <a:extLst>
              <a:ext uri="{FF2B5EF4-FFF2-40B4-BE49-F238E27FC236}">
                <a16:creationId xmlns:a16="http://schemas.microsoft.com/office/drawing/2014/main" id="{BAD9500B-C277-6104-9F4F-232F0A3577DB}"/>
              </a:ext>
            </a:extLst>
          </p:cNvPr>
          <p:cNvSpPr txBox="1">
            <a:spLocks noGrp="1"/>
          </p:cNvSpPr>
          <p:nvPr>
            <p:ph type="body" idx="1"/>
          </p:nvPr>
        </p:nvSpPr>
        <p:spPr>
          <a:xfrm>
            <a:off x="457200" y="762299"/>
            <a:ext cx="8229600" cy="3719165"/>
          </a:xfrm>
          <a:prstGeom prst="rect">
            <a:avLst/>
          </a:prstGeom>
        </p:spPr>
        <p:txBody>
          <a:bodyPr spcFirstLastPara="1" wrap="square" lIns="0" tIns="0" rIns="0" bIns="0" anchor="t" anchorCtr="0">
            <a:noAutofit/>
          </a:bodyPr>
          <a:lstStyle/>
          <a:p>
            <a:pPr marL="152400" indent="0" algn="l">
              <a:buNone/>
            </a:pPr>
            <a:r>
              <a:rPr lang="en-US" sz="2000" b="1" i="0" dirty="0">
                <a:solidFill>
                  <a:srgbClr val="24292F"/>
                </a:solidFill>
                <a:effectLst/>
                <a:latin typeface="-apple-system"/>
              </a:rPr>
              <a:t>You Do: Working with Git</a:t>
            </a:r>
          </a:p>
          <a:p>
            <a:pPr marL="152400" indent="0" algn="l">
              <a:buNone/>
            </a:pPr>
            <a:endParaRPr lang="en-US" b="1" dirty="0">
              <a:solidFill>
                <a:srgbClr val="24292F"/>
              </a:solidFill>
              <a:latin typeface="-apple-system"/>
            </a:endParaRPr>
          </a:p>
          <a:p>
            <a:pPr marL="152400" indent="0" algn="l">
              <a:buNone/>
            </a:pPr>
            <a:r>
              <a:rPr lang="en-US" i="0" dirty="0">
                <a:solidFill>
                  <a:srgbClr val="24292F"/>
                </a:solidFill>
                <a:effectLst/>
                <a:latin typeface="-apple-system"/>
              </a:rPr>
              <a:t>Now it's your turn! Work through the following steps:</a:t>
            </a:r>
          </a:p>
          <a:p>
            <a:pPr marL="495300" indent="-342900" algn="l">
              <a:buFont typeface="+mj-lt"/>
              <a:buAutoNum type="arabicPeriod"/>
            </a:pPr>
            <a:endParaRPr lang="en-US" i="0" dirty="0">
              <a:solidFill>
                <a:srgbClr val="24292F"/>
              </a:solidFill>
              <a:effectLst/>
              <a:latin typeface="-apple-system"/>
            </a:endParaRPr>
          </a:p>
          <a:p>
            <a:pPr marL="495300" indent="-342900" algn="l">
              <a:buFont typeface="+mj-lt"/>
              <a:buAutoNum type="arabicPeriod"/>
            </a:pPr>
            <a:r>
              <a:rPr lang="en-US" dirty="0">
                <a:solidFill>
                  <a:srgbClr val="24292F"/>
                </a:solidFill>
                <a:latin typeface="-apple-system"/>
              </a:rPr>
              <a:t>Create a Day 2 </a:t>
            </a:r>
            <a:r>
              <a:rPr lang="en-US" i="0" dirty="0">
                <a:solidFill>
                  <a:srgbClr val="24292F"/>
                </a:solidFill>
                <a:effectLst/>
                <a:latin typeface="-apple-system"/>
              </a:rPr>
              <a:t>directory. Inside it create a </a:t>
            </a:r>
            <a:r>
              <a:rPr lang="en-US" i="0" dirty="0" err="1">
                <a:solidFill>
                  <a:srgbClr val="24292F"/>
                </a:solidFill>
                <a:effectLst/>
                <a:latin typeface="-apple-system"/>
              </a:rPr>
              <a:t>morning_classwork</a:t>
            </a:r>
            <a:r>
              <a:rPr lang="en-US" i="0" dirty="0">
                <a:solidFill>
                  <a:srgbClr val="24292F"/>
                </a:solidFill>
                <a:effectLst/>
                <a:latin typeface="-apple-system"/>
              </a:rPr>
              <a:t> directory.</a:t>
            </a:r>
          </a:p>
          <a:p>
            <a:pPr marL="495300" indent="-342900" algn="l">
              <a:buFont typeface="+mj-lt"/>
              <a:buAutoNum type="arabicPeriod"/>
            </a:pPr>
            <a:r>
              <a:rPr lang="en-US" i="0" dirty="0">
                <a:solidFill>
                  <a:srgbClr val="24292F"/>
                </a:solidFill>
                <a:effectLst/>
                <a:latin typeface="-apple-system"/>
              </a:rPr>
              <a:t>Inside </a:t>
            </a:r>
            <a:r>
              <a:rPr lang="en-US" i="0" dirty="0" err="1">
                <a:solidFill>
                  <a:srgbClr val="24292F"/>
                </a:solidFill>
                <a:effectLst/>
                <a:latin typeface="-apple-system"/>
              </a:rPr>
              <a:t>morning_classwork</a:t>
            </a:r>
            <a:r>
              <a:rPr lang="en-US" i="0" dirty="0">
                <a:solidFill>
                  <a:srgbClr val="24292F"/>
                </a:solidFill>
                <a:effectLst/>
                <a:latin typeface="-apple-system"/>
              </a:rPr>
              <a:t> create a new directory called </a:t>
            </a:r>
            <a:r>
              <a:rPr lang="en-US" i="0" dirty="0" err="1">
                <a:solidFill>
                  <a:srgbClr val="24292F"/>
                </a:solidFill>
                <a:effectLst/>
                <a:latin typeface="-apple-system"/>
              </a:rPr>
              <a:t>my_first_repository</a:t>
            </a:r>
            <a:endParaRPr lang="en-US" i="0" dirty="0">
              <a:solidFill>
                <a:srgbClr val="24292F"/>
              </a:solidFill>
              <a:effectLst/>
              <a:latin typeface="-apple-system"/>
            </a:endParaRPr>
          </a:p>
          <a:p>
            <a:pPr marL="495300" indent="-342900" algn="l">
              <a:buFont typeface="+mj-lt"/>
              <a:buAutoNum type="arabicPeriod"/>
            </a:pPr>
            <a:r>
              <a:rPr lang="en-US" i="0" dirty="0">
                <a:solidFill>
                  <a:srgbClr val="24292F"/>
                </a:solidFill>
                <a:effectLst/>
                <a:latin typeface="-apple-system"/>
              </a:rPr>
              <a:t>Turn this directory into a </a:t>
            </a:r>
            <a:r>
              <a:rPr lang="en-US" b="1" i="1" dirty="0">
                <a:solidFill>
                  <a:srgbClr val="24292F"/>
                </a:solidFill>
                <a:effectLst/>
                <a:latin typeface="-apple-system"/>
              </a:rPr>
              <a:t>git repo</a:t>
            </a:r>
            <a:r>
              <a:rPr lang="en-US" i="0" dirty="0">
                <a:solidFill>
                  <a:srgbClr val="24292F"/>
                </a:solidFill>
                <a:effectLst/>
                <a:latin typeface="-apple-system"/>
              </a:rPr>
              <a:t>. </a:t>
            </a:r>
          </a:p>
          <a:p>
            <a:pPr marL="495300" indent="-342900" algn="l">
              <a:buFont typeface="+mj-lt"/>
              <a:buAutoNum type="arabicPeriod"/>
            </a:pPr>
            <a:r>
              <a:rPr lang="en-US" i="0" dirty="0">
                <a:solidFill>
                  <a:srgbClr val="24292F"/>
                </a:solidFill>
                <a:effectLst/>
                <a:latin typeface="-apple-system"/>
              </a:rPr>
              <a:t>Create a file in the repository called </a:t>
            </a:r>
            <a:r>
              <a:rPr lang="en-US" b="1" dirty="0">
                <a:solidFill>
                  <a:srgbClr val="24292F"/>
                </a:solidFill>
                <a:effectLst/>
                <a:latin typeface="-apple-system"/>
              </a:rPr>
              <a:t>index.html</a:t>
            </a:r>
          </a:p>
          <a:p>
            <a:pPr marL="495300" indent="-342900" algn="l">
              <a:buFont typeface="+mj-lt"/>
              <a:buAutoNum type="arabicPeriod"/>
            </a:pPr>
            <a:r>
              <a:rPr lang="en-US" i="0" dirty="0">
                <a:solidFill>
                  <a:srgbClr val="24292F"/>
                </a:solidFill>
                <a:effectLst/>
                <a:latin typeface="-apple-system"/>
              </a:rPr>
              <a:t>See the </a:t>
            </a:r>
            <a:r>
              <a:rPr lang="en-US" b="1" i="1" dirty="0">
                <a:solidFill>
                  <a:srgbClr val="24292F"/>
                </a:solidFill>
                <a:effectLst/>
                <a:latin typeface="-apple-system"/>
              </a:rPr>
              <a:t>current state </a:t>
            </a:r>
            <a:r>
              <a:rPr lang="en-US" i="0" dirty="0">
                <a:solidFill>
                  <a:srgbClr val="24292F"/>
                </a:solidFill>
                <a:effectLst/>
                <a:latin typeface="-apple-system"/>
              </a:rPr>
              <a:t>of the repository. What command does that?</a:t>
            </a:r>
          </a:p>
          <a:p>
            <a:pPr marL="495300" indent="-342900" algn="l">
              <a:buFont typeface="+mj-lt"/>
              <a:buAutoNum type="arabicPeriod"/>
            </a:pPr>
            <a:r>
              <a:rPr lang="en-US" b="1" i="1" dirty="0">
                <a:solidFill>
                  <a:srgbClr val="24292F"/>
                </a:solidFill>
                <a:effectLst/>
                <a:latin typeface="-apple-system"/>
              </a:rPr>
              <a:t>Stage</a:t>
            </a:r>
            <a:r>
              <a:rPr lang="en-US" i="0" dirty="0">
                <a:solidFill>
                  <a:srgbClr val="24292F"/>
                </a:solidFill>
                <a:effectLst/>
                <a:latin typeface="-apple-system"/>
              </a:rPr>
              <a:t> the new file you created. What was the command to do that?</a:t>
            </a:r>
          </a:p>
          <a:p>
            <a:pPr marL="495300" indent="-342900" algn="l">
              <a:buFont typeface="+mj-lt"/>
              <a:buAutoNum type="arabicPeriod"/>
            </a:pPr>
            <a:r>
              <a:rPr lang="en-US" i="0" dirty="0">
                <a:solidFill>
                  <a:srgbClr val="24292F"/>
                </a:solidFill>
                <a:effectLst/>
                <a:latin typeface="-apple-system"/>
              </a:rPr>
              <a:t>Check the new </a:t>
            </a:r>
            <a:r>
              <a:rPr lang="en-US" b="1" i="1" dirty="0">
                <a:solidFill>
                  <a:srgbClr val="24292F"/>
                </a:solidFill>
                <a:effectLst/>
                <a:latin typeface="-apple-system"/>
              </a:rPr>
              <a:t>status</a:t>
            </a:r>
            <a:r>
              <a:rPr lang="en-US" i="0" dirty="0">
                <a:solidFill>
                  <a:srgbClr val="24292F"/>
                </a:solidFill>
                <a:effectLst/>
                <a:latin typeface="-apple-system"/>
              </a:rPr>
              <a:t> of the repository. What was the command to do that?</a:t>
            </a:r>
          </a:p>
          <a:p>
            <a:pPr marL="495300" indent="-342900" algn="l">
              <a:buFont typeface="+mj-lt"/>
              <a:buAutoNum type="arabicPeriod"/>
            </a:pPr>
            <a:r>
              <a:rPr lang="en-US" b="1" i="1" dirty="0">
                <a:solidFill>
                  <a:srgbClr val="24292F"/>
                </a:solidFill>
                <a:effectLst/>
                <a:latin typeface="-apple-system"/>
              </a:rPr>
              <a:t>Commit</a:t>
            </a:r>
            <a:r>
              <a:rPr lang="en-US" i="0" dirty="0">
                <a:solidFill>
                  <a:srgbClr val="24292F"/>
                </a:solidFill>
                <a:effectLst/>
                <a:latin typeface="-apple-system"/>
              </a:rPr>
              <a:t> your changes to the repository. What was the command to do that?</a:t>
            </a:r>
          </a:p>
          <a:p>
            <a:pPr marL="495300" indent="-342900" algn="l">
              <a:buFont typeface="+mj-lt"/>
              <a:buAutoNum type="arabicPeriod"/>
            </a:pPr>
            <a:r>
              <a:rPr lang="en-US" i="0" dirty="0">
                <a:solidFill>
                  <a:srgbClr val="24292F"/>
                </a:solidFill>
                <a:effectLst/>
                <a:latin typeface="-apple-system"/>
              </a:rPr>
              <a:t>Check the new status of the repository. What was the command to do that?</a:t>
            </a:r>
          </a:p>
          <a:p>
            <a:pPr marL="495300" indent="-342900" algn="l">
              <a:buFont typeface="+mj-lt"/>
              <a:buAutoNum type="arabicPeriod"/>
            </a:pPr>
            <a:r>
              <a:rPr lang="en-US" dirty="0">
                <a:solidFill>
                  <a:srgbClr val="24292F"/>
                </a:solidFill>
                <a:latin typeface="-apple-system"/>
              </a:rPr>
              <a:t>Check the commits using git log</a:t>
            </a:r>
            <a:endParaRPr lang="en-US" i="0" dirty="0">
              <a:solidFill>
                <a:srgbClr val="24292F"/>
              </a:solidFill>
              <a:effectLst/>
              <a:latin typeface="-apple-system"/>
            </a:endParaRPr>
          </a:p>
          <a:p>
            <a:pPr marL="152400" indent="0" algn="l">
              <a:buNone/>
            </a:pPr>
            <a:endParaRPr lang="en-US" b="1" dirty="0">
              <a:solidFill>
                <a:srgbClr val="24292F"/>
              </a:solidFill>
              <a:latin typeface="-apple-system"/>
            </a:endParaRPr>
          </a:p>
        </p:txBody>
      </p:sp>
    </p:spTree>
    <p:extLst>
      <p:ext uri="{BB962C8B-B14F-4D97-AF65-F5344CB8AC3E}">
        <p14:creationId xmlns:p14="http://schemas.microsoft.com/office/powerpoint/2010/main" val="2691677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6">
          <a:extLst>
            <a:ext uri="{FF2B5EF4-FFF2-40B4-BE49-F238E27FC236}">
              <a16:creationId xmlns:a16="http://schemas.microsoft.com/office/drawing/2014/main" id="{A8E80730-4FCD-060D-3E07-C0DF91C879FE}"/>
            </a:ext>
          </a:extLst>
        </p:cNvPr>
        <p:cNvGrpSpPr/>
        <p:nvPr/>
      </p:nvGrpSpPr>
      <p:grpSpPr>
        <a:xfrm>
          <a:off x="0" y="0"/>
          <a:ext cx="0" cy="0"/>
          <a:chOff x="0" y="0"/>
          <a:chExt cx="0" cy="0"/>
        </a:xfrm>
      </p:grpSpPr>
      <p:sp>
        <p:nvSpPr>
          <p:cNvPr id="1487" name="Google Shape;1487;p201">
            <a:extLst>
              <a:ext uri="{FF2B5EF4-FFF2-40B4-BE49-F238E27FC236}">
                <a16:creationId xmlns:a16="http://schemas.microsoft.com/office/drawing/2014/main" id="{634C9D44-B47F-0118-3DD9-1E963B72BEB1}"/>
              </a:ext>
            </a:extLst>
          </p:cNvPr>
          <p:cNvSpPr txBox="1">
            <a:spLocks noGrp="1"/>
          </p:cNvSpPr>
          <p:nvPr>
            <p:ph type="title"/>
          </p:nvPr>
        </p:nvSpPr>
        <p:spPr>
          <a:xfrm>
            <a:off x="558000" y="1784250"/>
            <a:ext cx="7551900" cy="613350"/>
          </a:xfrm>
          <a:prstGeom prst="rect">
            <a:avLst/>
          </a:prstGeom>
        </p:spPr>
        <p:txBody>
          <a:bodyPr spcFirstLastPara="1" wrap="square" lIns="0" tIns="0" rIns="0" bIns="0" anchor="t" anchorCtr="0">
            <a:noAutofit/>
          </a:bodyPr>
          <a:lstStyle/>
          <a:p>
            <a:r>
              <a:rPr lang="en-US" b="1" i="0" dirty="0">
                <a:solidFill>
                  <a:schemeClr val="bg1"/>
                </a:solidFill>
                <a:effectLst/>
                <a:latin typeface="-apple-system"/>
              </a:rPr>
              <a:t>Break: 10 mins</a:t>
            </a:r>
            <a:br>
              <a:rPr lang="en-US" b="1" i="0" dirty="0">
                <a:solidFill>
                  <a:schemeClr val="bg1"/>
                </a:solidFill>
                <a:effectLst/>
                <a:latin typeface="-apple-system"/>
              </a:rPr>
            </a:br>
            <a:endParaRPr lang="en-US" dirty="0">
              <a:solidFill>
                <a:schemeClr val="bg1"/>
              </a:solidFill>
            </a:endParaRPr>
          </a:p>
        </p:txBody>
      </p:sp>
    </p:spTree>
    <p:extLst>
      <p:ext uri="{BB962C8B-B14F-4D97-AF65-F5344CB8AC3E}">
        <p14:creationId xmlns:p14="http://schemas.microsoft.com/office/powerpoint/2010/main" val="209571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5">
          <a:extLst>
            <a:ext uri="{FF2B5EF4-FFF2-40B4-BE49-F238E27FC236}">
              <a16:creationId xmlns:a16="http://schemas.microsoft.com/office/drawing/2014/main" id="{68583CF9-F332-1905-2CAE-B9DCB2350453}"/>
            </a:ext>
          </a:extLst>
        </p:cNvPr>
        <p:cNvGrpSpPr/>
        <p:nvPr/>
      </p:nvGrpSpPr>
      <p:grpSpPr>
        <a:xfrm>
          <a:off x="0" y="0"/>
          <a:ext cx="0" cy="0"/>
          <a:chOff x="0" y="0"/>
          <a:chExt cx="0" cy="0"/>
        </a:xfrm>
      </p:grpSpPr>
      <p:sp>
        <p:nvSpPr>
          <p:cNvPr id="1536" name="Google Shape;1536;p208">
            <a:extLst>
              <a:ext uri="{FF2B5EF4-FFF2-40B4-BE49-F238E27FC236}">
                <a16:creationId xmlns:a16="http://schemas.microsoft.com/office/drawing/2014/main" id="{598910AE-B908-C005-C798-F968F4595786}"/>
              </a:ext>
            </a:extLst>
          </p:cNvPr>
          <p:cNvSpPr txBox="1">
            <a:spLocks noGrp="1"/>
          </p:cNvSpPr>
          <p:nvPr>
            <p:ph type="title"/>
          </p:nvPr>
        </p:nvSpPr>
        <p:spPr>
          <a:xfrm>
            <a:off x="457200" y="280375"/>
            <a:ext cx="8520600" cy="572700"/>
          </a:xfrm>
          <a:prstGeom prst="rect">
            <a:avLst/>
          </a:prstGeom>
        </p:spPr>
        <p:txBody>
          <a:bodyPr spcFirstLastPara="1" wrap="square" lIns="0" tIns="0" rIns="0" bIns="0" anchor="t" anchorCtr="0">
            <a:noAutofit/>
          </a:bodyPr>
          <a:lstStyle/>
          <a:p>
            <a:pPr algn="l"/>
            <a:r>
              <a:rPr lang="en-US" b="1" i="0" dirty="0">
                <a:solidFill>
                  <a:srgbClr val="24292F"/>
                </a:solidFill>
                <a:effectLst/>
                <a:latin typeface="-apple-system"/>
              </a:rPr>
              <a:t>Version Control with Git and </a:t>
            </a:r>
            <a:r>
              <a:rPr lang="en-US" b="1" i="0" dirty="0" err="1">
                <a:solidFill>
                  <a:srgbClr val="24292F"/>
                </a:solidFill>
                <a:effectLst/>
                <a:latin typeface="-apple-system"/>
              </a:rPr>
              <a:t>Github</a:t>
            </a:r>
            <a:endParaRPr lang="en-US" b="1" i="0" dirty="0">
              <a:solidFill>
                <a:srgbClr val="24292F"/>
              </a:solidFill>
              <a:effectLst/>
              <a:latin typeface="-apple-system"/>
            </a:endParaRPr>
          </a:p>
        </p:txBody>
      </p:sp>
      <p:sp>
        <p:nvSpPr>
          <p:cNvPr id="1537" name="Google Shape;1537;p208">
            <a:extLst>
              <a:ext uri="{FF2B5EF4-FFF2-40B4-BE49-F238E27FC236}">
                <a16:creationId xmlns:a16="http://schemas.microsoft.com/office/drawing/2014/main" id="{285299D4-6E95-369A-8BFE-CEB6F7DC431E}"/>
              </a:ext>
            </a:extLst>
          </p:cNvPr>
          <p:cNvSpPr txBox="1">
            <a:spLocks noGrp="1"/>
          </p:cNvSpPr>
          <p:nvPr>
            <p:ph type="body" idx="1"/>
          </p:nvPr>
        </p:nvSpPr>
        <p:spPr>
          <a:xfrm>
            <a:off x="367259" y="566725"/>
            <a:ext cx="8229600" cy="3719165"/>
          </a:xfrm>
          <a:prstGeom prst="rect">
            <a:avLst/>
          </a:prstGeom>
        </p:spPr>
        <p:txBody>
          <a:bodyPr spcFirstLastPara="1" wrap="square" lIns="0" tIns="0" rIns="0" bIns="0" anchor="t" anchorCtr="0">
            <a:noAutofit/>
          </a:bodyPr>
          <a:lstStyle/>
          <a:p>
            <a:pPr marL="152400" indent="0" algn="l">
              <a:buNone/>
            </a:pPr>
            <a:r>
              <a:rPr lang="en-US" sz="2000" b="1" i="0" dirty="0">
                <a:solidFill>
                  <a:srgbClr val="24292F"/>
                </a:solidFill>
                <a:effectLst/>
                <a:latin typeface="-apple-system"/>
              </a:rPr>
              <a:t>Adding a remote SSH</a:t>
            </a:r>
          </a:p>
          <a:p>
            <a:pPr marL="152400" indent="0" algn="l">
              <a:buNone/>
            </a:pPr>
            <a:endParaRPr lang="en-US" sz="2000" dirty="0">
              <a:solidFill>
                <a:srgbClr val="24292F"/>
              </a:solidFill>
              <a:latin typeface="-apple-system"/>
            </a:endParaRPr>
          </a:p>
          <a:p>
            <a:pPr marL="152400" indent="0" algn="l">
              <a:buNone/>
            </a:pPr>
            <a:r>
              <a:rPr lang="en-US" dirty="0">
                <a:solidFill>
                  <a:srgbClr val="24292F"/>
                </a:solidFill>
                <a:latin typeface="-apple-system"/>
              </a:rPr>
              <a:t>- SSH stands for Secure Shell. It is a cryptographic network protocol used for operating network services securely over an unsecured network. </a:t>
            </a:r>
          </a:p>
          <a:p>
            <a:pPr marL="152400" indent="0" algn="l">
              <a:buNone/>
            </a:pPr>
            <a:endParaRPr lang="en-US" dirty="0">
              <a:solidFill>
                <a:schemeClr val="tx1"/>
              </a:solidFill>
              <a:latin typeface="-apple-system"/>
            </a:endParaRPr>
          </a:p>
          <a:p>
            <a:r>
              <a:rPr lang="en-US" b="0" dirty="0">
                <a:solidFill>
                  <a:schemeClr val="tx1"/>
                </a:solidFill>
                <a:effectLst/>
                <a:latin typeface="Consolas" panose="020B0609020204030204" pitchFamily="49" charset="0"/>
              </a:rPr>
              <a:t>ssh-keygen -t </a:t>
            </a:r>
            <a:r>
              <a:rPr lang="en-US" b="0" dirty="0" err="1">
                <a:solidFill>
                  <a:schemeClr val="tx1"/>
                </a:solidFill>
                <a:effectLst/>
                <a:latin typeface="Consolas" panose="020B0609020204030204" pitchFamily="49" charset="0"/>
              </a:rPr>
              <a:t>rsa</a:t>
            </a:r>
            <a:r>
              <a:rPr lang="en-US" b="0" dirty="0">
                <a:solidFill>
                  <a:schemeClr val="tx1"/>
                </a:solidFill>
                <a:effectLst/>
                <a:latin typeface="Consolas" panose="020B0609020204030204" pitchFamily="49" charset="0"/>
              </a:rPr>
              <a:t> -b 4096 -C "your_email@example.com"</a:t>
            </a:r>
          </a:p>
          <a:p>
            <a:r>
              <a:rPr lang="en-US" b="0" dirty="0">
                <a:solidFill>
                  <a:schemeClr val="tx1"/>
                </a:solidFill>
                <a:effectLst/>
                <a:latin typeface="Consolas" panose="020B0609020204030204" pitchFamily="49" charset="0"/>
              </a:rPr>
              <a:t>go to ~/.ssh</a:t>
            </a:r>
          </a:p>
          <a:p>
            <a:r>
              <a:rPr lang="en-US" b="0" dirty="0" err="1">
                <a:solidFill>
                  <a:schemeClr val="tx1"/>
                </a:solidFill>
                <a:effectLst/>
                <a:latin typeface="Consolas" panose="020B0609020204030204" pitchFamily="49" charset="0"/>
              </a:rPr>
              <a:t>pbcopy</a:t>
            </a:r>
            <a:r>
              <a:rPr lang="en-US" b="0" dirty="0">
                <a:solidFill>
                  <a:schemeClr val="tx1"/>
                </a:solidFill>
                <a:effectLst/>
                <a:latin typeface="Consolas" panose="020B0609020204030204" pitchFamily="49" charset="0"/>
              </a:rPr>
              <a:t> &lt; ~/.ssh/id_rsa.pub</a:t>
            </a:r>
          </a:p>
          <a:p>
            <a:pPr marL="152400" indent="0" algn="l">
              <a:buNone/>
            </a:pPr>
            <a:endParaRPr lang="en-US" dirty="0">
              <a:solidFill>
                <a:schemeClr val="tx1"/>
              </a:solidFill>
              <a:latin typeface="-apple-system"/>
            </a:endParaRPr>
          </a:p>
          <a:p>
            <a:pPr marL="152400" indent="0" algn="l">
              <a:buNone/>
            </a:pPr>
            <a:endParaRPr lang="en-US" b="1" dirty="0">
              <a:solidFill>
                <a:srgbClr val="24292F"/>
              </a:solidFill>
              <a:latin typeface="-apple-system"/>
            </a:endParaRPr>
          </a:p>
        </p:txBody>
      </p:sp>
    </p:spTree>
    <p:extLst>
      <p:ext uri="{BB962C8B-B14F-4D97-AF65-F5344CB8AC3E}">
        <p14:creationId xmlns:p14="http://schemas.microsoft.com/office/powerpoint/2010/main" val="1962544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5">
          <a:extLst>
            <a:ext uri="{FF2B5EF4-FFF2-40B4-BE49-F238E27FC236}">
              <a16:creationId xmlns:a16="http://schemas.microsoft.com/office/drawing/2014/main" id="{E027C18E-B100-8BBB-EAEC-41FD3DC01402}"/>
            </a:ext>
          </a:extLst>
        </p:cNvPr>
        <p:cNvGrpSpPr/>
        <p:nvPr/>
      </p:nvGrpSpPr>
      <p:grpSpPr>
        <a:xfrm>
          <a:off x="0" y="0"/>
          <a:ext cx="0" cy="0"/>
          <a:chOff x="0" y="0"/>
          <a:chExt cx="0" cy="0"/>
        </a:xfrm>
      </p:grpSpPr>
      <p:sp>
        <p:nvSpPr>
          <p:cNvPr id="1536" name="Google Shape;1536;p208">
            <a:extLst>
              <a:ext uri="{FF2B5EF4-FFF2-40B4-BE49-F238E27FC236}">
                <a16:creationId xmlns:a16="http://schemas.microsoft.com/office/drawing/2014/main" id="{8ACD8DAA-7770-E68B-48E2-8D19215654D9}"/>
              </a:ext>
            </a:extLst>
          </p:cNvPr>
          <p:cNvSpPr txBox="1">
            <a:spLocks noGrp="1"/>
          </p:cNvSpPr>
          <p:nvPr>
            <p:ph type="title"/>
          </p:nvPr>
        </p:nvSpPr>
        <p:spPr>
          <a:xfrm>
            <a:off x="457200" y="280375"/>
            <a:ext cx="8520600" cy="572700"/>
          </a:xfrm>
          <a:prstGeom prst="rect">
            <a:avLst/>
          </a:prstGeom>
        </p:spPr>
        <p:txBody>
          <a:bodyPr spcFirstLastPara="1" wrap="square" lIns="0" tIns="0" rIns="0" bIns="0" anchor="t" anchorCtr="0">
            <a:noAutofit/>
          </a:bodyPr>
          <a:lstStyle/>
          <a:p>
            <a:pPr algn="l"/>
            <a:r>
              <a:rPr lang="en-US" b="1" i="0" dirty="0">
                <a:solidFill>
                  <a:srgbClr val="24292F"/>
                </a:solidFill>
                <a:effectLst/>
                <a:latin typeface="-apple-system"/>
              </a:rPr>
              <a:t>Version Control with Git and </a:t>
            </a:r>
            <a:r>
              <a:rPr lang="en-US" b="1" i="0" dirty="0" err="1">
                <a:solidFill>
                  <a:srgbClr val="24292F"/>
                </a:solidFill>
                <a:effectLst/>
                <a:latin typeface="-apple-system"/>
              </a:rPr>
              <a:t>Github</a:t>
            </a:r>
            <a:endParaRPr lang="en-US" b="1" i="0" dirty="0">
              <a:solidFill>
                <a:srgbClr val="24292F"/>
              </a:solidFill>
              <a:effectLst/>
              <a:latin typeface="-apple-system"/>
            </a:endParaRPr>
          </a:p>
        </p:txBody>
      </p:sp>
      <p:sp>
        <p:nvSpPr>
          <p:cNvPr id="1537" name="Google Shape;1537;p208">
            <a:extLst>
              <a:ext uri="{FF2B5EF4-FFF2-40B4-BE49-F238E27FC236}">
                <a16:creationId xmlns:a16="http://schemas.microsoft.com/office/drawing/2014/main" id="{2632C221-4236-7D70-77AC-29AF695048B3}"/>
              </a:ext>
            </a:extLst>
          </p:cNvPr>
          <p:cNvSpPr txBox="1">
            <a:spLocks noGrp="1"/>
          </p:cNvSpPr>
          <p:nvPr>
            <p:ph type="body" idx="1"/>
          </p:nvPr>
        </p:nvSpPr>
        <p:spPr>
          <a:xfrm>
            <a:off x="367259" y="566725"/>
            <a:ext cx="8229600" cy="3719165"/>
          </a:xfrm>
          <a:prstGeom prst="rect">
            <a:avLst/>
          </a:prstGeom>
        </p:spPr>
        <p:txBody>
          <a:bodyPr spcFirstLastPara="1" wrap="square" lIns="0" tIns="0" rIns="0" bIns="0" anchor="t" anchorCtr="0">
            <a:noAutofit/>
          </a:bodyPr>
          <a:lstStyle/>
          <a:p>
            <a:pPr marL="152400" indent="0" algn="l">
              <a:buNone/>
            </a:pPr>
            <a:r>
              <a:rPr lang="en-US" sz="2000" b="1" i="0" dirty="0">
                <a:solidFill>
                  <a:srgbClr val="24292F"/>
                </a:solidFill>
                <a:effectLst/>
                <a:latin typeface="-apple-system"/>
              </a:rPr>
              <a:t>Adding a remote</a:t>
            </a:r>
          </a:p>
          <a:p>
            <a:pPr marL="152400" indent="0" algn="l">
              <a:buNone/>
            </a:pPr>
            <a:endParaRPr lang="en-US" sz="2000" dirty="0">
              <a:solidFill>
                <a:srgbClr val="24292F"/>
              </a:solidFill>
              <a:latin typeface="-apple-system"/>
            </a:endParaRPr>
          </a:p>
          <a:p>
            <a:pPr marL="152400" indent="0" algn="l">
              <a:buNone/>
            </a:pPr>
            <a:r>
              <a:rPr lang="en-US" sz="2000" i="1" u="sng" dirty="0">
                <a:solidFill>
                  <a:srgbClr val="24292F"/>
                </a:solidFill>
                <a:effectLst/>
                <a:latin typeface="-apple-system"/>
              </a:rPr>
              <a:t>Command: git remote</a:t>
            </a:r>
          </a:p>
          <a:p>
            <a:pPr marL="152400" indent="0" algn="l">
              <a:buNone/>
            </a:pPr>
            <a:endParaRPr lang="en-US" sz="2000" i="0" dirty="0">
              <a:solidFill>
                <a:srgbClr val="24292F"/>
              </a:solidFill>
              <a:effectLst/>
              <a:latin typeface="-apple-system"/>
            </a:endParaRPr>
          </a:p>
          <a:p>
            <a:r>
              <a:rPr lang="en-US" sz="2000" i="0" dirty="0">
                <a:solidFill>
                  <a:srgbClr val="24292F"/>
                </a:solidFill>
                <a:effectLst/>
                <a:latin typeface="-apple-system"/>
              </a:rPr>
              <a:t>When you want to manage the remote repository for a local repository, you use the </a:t>
            </a:r>
            <a:r>
              <a:rPr lang="en-US" sz="2000" b="1" i="1" dirty="0">
                <a:solidFill>
                  <a:srgbClr val="24292F"/>
                </a:solidFill>
                <a:effectLst/>
                <a:latin typeface="-apple-system"/>
              </a:rPr>
              <a:t>git remote </a:t>
            </a:r>
            <a:r>
              <a:rPr lang="en-US" sz="2000" i="0" dirty="0">
                <a:solidFill>
                  <a:srgbClr val="24292F"/>
                </a:solidFill>
                <a:effectLst/>
                <a:latin typeface="-apple-system"/>
              </a:rPr>
              <a:t>command. </a:t>
            </a:r>
          </a:p>
          <a:p>
            <a:r>
              <a:rPr lang="en-US" sz="2000" i="0" dirty="0">
                <a:solidFill>
                  <a:srgbClr val="24292F"/>
                </a:solidFill>
                <a:effectLst/>
                <a:latin typeface="-apple-system"/>
              </a:rPr>
              <a:t>This command has a lot of subcommands to it, including add, which we used to add our GitHub repo as the remote to our local repo:</a:t>
            </a:r>
          </a:p>
          <a:p>
            <a:pPr marL="152400" indent="0" algn="l">
              <a:buNone/>
            </a:pPr>
            <a:endParaRPr lang="en-US" sz="2000" i="0" dirty="0">
              <a:solidFill>
                <a:srgbClr val="24292F"/>
              </a:solidFill>
              <a:effectLst/>
              <a:latin typeface="-apple-system"/>
            </a:endParaRPr>
          </a:p>
          <a:p>
            <a:pPr marL="152400" indent="0" algn="l">
              <a:buNone/>
            </a:pPr>
            <a:r>
              <a:rPr lang="en-US" sz="2000" i="1" dirty="0">
                <a:solidFill>
                  <a:srgbClr val="24292F"/>
                </a:solidFill>
                <a:effectLst/>
                <a:latin typeface="-apple-system"/>
              </a:rPr>
              <a:t>git remote add origin &lt;</a:t>
            </a:r>
            <a:r>
              <a:rPr lang="en-US" sz="2000" i="1" dirty="0" err="1">
                <a:solidFill>
                  <a:srgbClr val="24292F"/>
                </a:solidFill>
                <a:effectLst/>
                <a:latin typeface="-apple-system"/>
              </a:rPr>
              <a:t>ssh_url_to_github_repo</a:t>
            </a:r>
            <a:r>
              <a:rPr lang="en-US" sz="2000" i="1" dirty="0">
                <a:solidFill>
                  <a:srgbClr val="24292F"/>
                </a:solidFill>
                <a:effectLst/>
                <a:latin typeface="-apple-system"/>
              </a:rPr>
              <a:t>&gt;</a:t>
            </a:r>
          </a:p>
          <a:p>
            <a:pPr marL="152400" indent="0" algn="l">
              <a:buNone/>
            </a:pPr>
            <a:endParaRPr lang="en-US" sz="2000" dirty="0">
              <a:solidFill>
                <a:srgbClr val="24292F"/>
              </a:solidFill>
              <a:latin typeface="-apple-system"/>
            </a:endParaRPr>
          </a:p>
          <a:p>
            <a:r>
              <a:rPr lang="en-US" sz="2000" i="0" dirty="0">
                <a:solidFill>
                  <a:srgbClr val="24292F"/>
                </a:solidFill>
                <a:effectLst/>
                <a:latin typeface="-apple-system"/>
              </a:rPr>
              <a:t>In the above command, origin is a name that we're giving this remote. We can call it whatever we want, but the convention is to call it origin.</a:t>
            </a:r>
          </a:p>
          <a:p>
            <a:pPr marL="152400" indent="0" algn="l">
              <a:buNone/>
            </a:pPr>
            <a:endParaRPr lang="en-US" dirty="0">
              <a:solidFill>
                <a:srgbClr val="24292F"/>
              </a:solidFill>
              <a:latin typeface="-apple-system"/>
            </a:endParaRPr>
          </a:p>
          <a:p>
            <a:pPr marL="152400" indent="0" algn="l">
              <a:buNone/>
            </a:pPr>
            <a:endParaRPr lang="en-US" b="1" dirty="0">
              <a:solidFill>
                <a:srgbClr val="24292F"/>
              </a:solidFill>
              <a:latin typeface="-apple-system"/>
            </a:endParaRPr>
          </a:p>
        </p:txBody>
      </p:sp>
    </p:spTree>
    <p:extLst>
      <p:ext uri="{BB962C8B-B14F-4D97-AF65-F5344CB8AC3E}">
        <p14:creationId xmlns:p14="http://schemas.microsoft.com/office/powerpoint/2010/main" val="4232439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5">
          <a:extLst>
            <a:ext uri="{FF2B5EF4-FFF2-40B4-BE49-F238E27FC236}">
              <a16:creationId xmlns:a16="http://schemas.microsoft.com/office/drawing/2014/main" id="{2071AC18-ED85-3CFD-2C65-FC63871EA14E}"/>
            </a:ext>
          </a:extLst>
        </p:cNvPr>
        <p:cNvGrpSpPr/>
        <p:nvPr/>
      </p:nvGrpSpPr>
      <p:grpSpPr>
        <a:xfrm>
          <a:off x="0" y="0"/>
          <a:ext cx="0" cy="0"/>
          <a:chOff x="0" y="0"/>
          <a:chExt cx="0" cy="0"/>
        </a:xfrm>
      </p:grpSpPr>
      <p:sp>
        <p:nvSpPr>
          <p:cNvPr id="1536" name="Google Shape;1536;p208">
            <a:extLst>
              <a:ext uri="{FF2B5EF4-FFF2-40B4-BE49-F238E27FC236}">
                <a16:creationId xmlns:a16="http://schemas.microsoft.com/office/drawing/2014/main" id="{DFA3B94B-3F5F-7330-6E89-31A12DCCC1B0}"/>
              </a:ext>
            </a:extLst>
          </p:cNvPr>
          <p:cNvSpPr txBox="1">
            <a:spLocks noGrp="1"/>
          </p:cNvSpPr>
          <p:nvPr>
            <p:ph type="title"/>
          </p:nvPr>
        </p:nvSpPr>
        <p:spPr>
          <a:xfrm>
            <a:off x="457200" y="280375"/>
            <a:ext cx="8520600" cy="572700"/>
          </a:xfrm>
          <a:prstGeom prst="rect">
            <a:avLst/>
          </a:prstGeom>
        </p:spPr>
        <p:txBody>
          <a:bodyPr spcFirstLastPara="1" wrap="square" lIns="0" tIns="0" rIns="0" bIns="0" anchor="t" anchorCtr="0">
            <a:noAutofit/>
          </a:bodyPr>
          <a:lstStyle/>
          <a:p>
            <a:pPr algn="l"/>
            <a:r>
              <a:rPr lang="en-US" b="1" i="0" dirty="0">
                <a:solidFill>
                  <a:srgbClr val="24292F"/>
                </a:solidFill>
                <a:effectLst/>
                <a:latin typeface="-apple-system"/>
              </a:rPr>
              <a:t>Version Control with Git and </a:t>
            </a:r>
            <a:r>
              <a:rPr lang="en-US" b="1" i="0" dirty="0" err="1">
                <a:solidFill>
                  <a:srgbClr val="24292F"/>
                </a:solidFill>
                <a:effectLst/>
                <a:latin typeface="-apple-system"/>
              </a:rPr>
              <a:t>Github</a:t>
            </a:r>
            <a:endParaRPr lang="en-US" b="1" i="0" dirty="0">
              <a:solidFill>
                <a:srgbClr val="24292F"/>
              </a:solidFill>
              <a:effectLst/>
              <a:latin typeface="-apple-system"/>
            </a:endParaRPr>
          </a:p>
        </p:txBody>
      </p:sp>
      <p:sp>
        <p:nvSpPr>
          <p:cNvPr id="1537" name="Google Shape;1537;p208">
            <a:extLst>
              <a:ext uri="{FF2B5EF4-FFF2-40B4-BE49-F238E27FC236}">
                <a16:creationId xmlns:a16="http://schemas.microsoft.com/office/drawing/2014/main" id="{770E2DF1-6D72-754F-10DD-0C8449A6E570}"/>
              </a:ext>
            </a:extLst>
          </p:cNvPr>
          <p:cNvSpPr txBox="1">
            <a:spLocks noGrp="1"/>
          </p:cNvSpPr>
          <p:nvPr>
            <p:ph type="body" idx="1"/>
          </p:nvPr>
        </p:nvSpPr>
        <p:spPr>
          <a:xfrm>
            <a:off x="367259" y="566725"/>
            <a:ext cx="8229600" cy="3719165"/>
          </a:xfrm>
          <a:prstGeom prst="rect">
            <a:avLst/>
          </a:prstGeom>
        </p:spPr>
        <p:txBody>
          <a:bodyPr spcFirstLastPara="1" wrap="square" lIns="0" tIns="0" rIns="0" bIns="0" anchor="t" anchorCtr="0">
            <a:noAutofit/>
          </a:bodyPr>
          <a:lstStyle/>
          <a:p>
            <a:pPr marL="152400" indent="0" algn="l">
              <a:buNone/>
            </a:pPr>
            <a:r>
              <a:rPr lang="en-US" sz="2000" b="1" i="0" dirty="0">
                <a:solidFill>
                  <a:srgbClr val="24292F"/>
                </a:solidFill>
                <a:effectLst/>
                <a:latin typeface="-apple-system"/>
              </a:rPr>
              <a:t>Pushing Changes</a:t>
            </a:r>
          </a:p>
          <a:p>
            <a:pPr marL="152400" indent="0" algn="l">
              <a:buNone/>
            </a:pPr>
            <a:endParaRPr lang="en-US" sz="2000" dirty="0">
              <a:solidFill>
                <a:srgbClr val="24292F"/>
              </a:solidFill>
              <a:latin typeface="-apple-system"/>
            </a:endParaRPr>
          </a:p>
          <a:p>
            <a:pPr marL="152400" indent="0" algn="l">
              <a:buNone/>
            </a:pPr>
            <a:r>
              <a:rPr lang="en-US" sz="2000" i="1" u="sng" dirty="0">
                <a:solidFill>
                  <a:srgbClr val="24292F"/>
                </a:solidFill>
                <a:effectLst/>
                <a:latin typeface="-apple-system"/>
              </a:rPr>
              <a:t>Command: </a:t>
            </a:r>
            <a:r>
              <a:rPr lang="en-US" sz="2000" b="0" i="1" u="sng" dirty="0">
                <a:solidFill>
                  <a:srgbClr val="24292F"/>
                </a:solidFill>
                <a:effectLst/>
                <a:latin typeface="ui-monospace"/>
              </a:rPr>
              <a:t>git push</a:t>
            </a:r>
            <a:endParaRPr lang="en-US" sz="2000" i="0" dirty="0">
              <a:solidFill>
                <a:srgbClr val="24292F"/>
              </a:solidFill>
              <a:effectLst/>
              <a:latin typeface="-apple-system"/>
            </a:endParaRPr>
          </a:p>
          <a:p>
            <a:r>
              <a:rPr lang="en-US" sz="2000" i="0" dirty="0">
                <a:solidFill>
                  <a:srgbClr val="24292F"/>
                </a:solidFill>
                <a:effectLst/>
                <a:latin typeface="-apple-system"/>
              </a:rPr>
              <a:t>When we have commits locally that we want to back up and "publish", we use </a:t>
            </a:r>
            <a:r>
              <a:rPr lang="en-US" sz="2000" b="1" i="1" dirty="0">
                <a:solidFill>
                  <a:srgbClr val="24292F"/>
                </a:solidFill>
                <a:effectLst/>
                <a:latin typeface="-apple-system"/>
              </a:rPr>
              <a:t>git push</a:t>
            </a:r>
            <a:r>
              <a:rPr lang="en-US" sz="2000" i="0" dirty="0">
                <a:solidFill>
                  <a:srgbClr val="24292F"/>
                </a:solidFill>
                <a:effectLst/>
                <a:latin typeface="-apple-system"/>
              </a:rPr>
              <a:t>. </a:t>
            </a:r>
          </a:p>
          <a:p>
            <a:r>
              <a:rPr lang="en-US" sz="2000" i="0" dirty="0">
                <a:solidFill>
                  <a:srgbClr val="24292F"/>
                </a:solidFill>
                <a:effectLst/>
                <a:latin typeface="-apple-system"/>
              </a:rPr>
              <a:t>The first time we ran this command,  we may see an error</a:t>
            </a:r>
          </a:p>
          <a:p>
            <a:pPr lvl="1"/>
            <a:r>
              <a:rPr lang="en-US" sz="1600" dirty="0">
                <a:solidFill>
                  <a:srgbClr val="24292F"/>
                </a:solidFill>
                <a:latin typeface="-apple-system"/>
              </a:rPr>
              <a:t>- use </a:t>
            </a:r>
            <a:r>
              <a:rPr lang="en-US" sz="2000" b="0" i="1" u="sng" dirty="0">
                <a:solidFill>
                  <a:srgbClr val="24292F"/>
                </a:solidFill>
                <a:effectLst/>
                <a:latin typeface="ui-monospace"/>
              </a:rPr>
              <a:t>git push -u origin master</a:t>
            </a:r>
            <a:endParaRPr lang="en-US" sz="1600" i="1" u="sng" dirty="0">
              <a:solidFill>
                <a:srgbClr val="24292F"/>
              </a:solidFill>
              <a:effectLst/>
              <a:latin typeface="-apple-system"/>
            </a:endParaRPr>
          </a:p>
          <a:p>
            <a:r>
              <a:rPr lang="en-US" sz="2000" i="0" dirty="0">
                <a:solidFill>
                  <a:srgbClr val="24292F"/>
                </a:solidFill>
                <a:effectLst/>
                <a:latin typeface="-apple-system"/>
              </a:rPr>
              <a:t>When we push to a remote, we want to specify:</a:t>
            </a:r>
          </a:p>
          <a:p>
            <a:endParaRPr lang="en-US" sz="2000" i="0" dirty="0">
              <a:solidFill>
                <a:srgbClr val="24292F"/>
              </a:solidFill>
              <a:effectLst/>
              <a:latin typeface="-apple-system"/>
            </a:endParaRPr>
          </a:p>
          <a:p>
            <a:pPr marL="1066800" lvl="1" indent="-457200">
              <a:buFont typeface="+mj-lt"/>
              <a:buAutoNum type="arabicPeriod"/>
            </a:pPr>
            <a:r>
              <a:rPr lang="en-US" sz="1600" i="0" dirty="0">
                <a:solidFill>
                  <a:srgbClr val="24292F"/>
                </a:solidFill>
                <a:effectLst/>
                <a:latin typeface="-apple-system"/>
              </a:rPr>
              <a:t>Which remote are we pushing to (it's common to have more than one!)</a:t>
            </a:r>
          </a:p>
          <a:p>
            <a:pPr marL="1066800" lvl="1" indent="-457200">
              <a:buFont typeface="+mj-lt"/>
              <a:buAutoNum type="arabicPeriod"/>
            </a:pPr>
            <a:r>
              <a:rPr lang="en-US" sz="1600" i="0" dirty="0">
                <a:solidFill>
                  <a:srgbClr val="24292F"/>
                </a:solidFill>
                <a:effectLst/>
                <a:latin typeface="-apple-system"/>
              </a:rPr>
              <a:t>Which branch are we pushing to. </a:t>
            </a:r>
            <a:r>
              <a:rPr lang="en-US" sz="1200" i="0" dirty="0">
                <a:solidFill>
                  <a:schemeClr val="accent2">
                    <a:lumMod val="50000"/>
                  </a:schemeClr>
                </a:solidFill>
                <a:effectLst/>
                <a:latin typeface="-apple-system"/>
              </a:rPr>
              <a:t>We will cover about branches more later in the course</a:t>
            </a:r>
            <a:endParaRPr lang="en-US" b="1" dirty="0">
              <a:solidFill>
                <a:schemeClr val="accent2">
                  <a:lumMod val="50000"/>
                </a:schemeClr>
              </a:solidFill>
              <a:latin typeface="-apple-system"/>
            </a:endParaRPr>
          </a:p>
        </p:txBody>
      </p:sp>
    </p:spTree>
    <p:extLst>
      <p:ext uri="{BB962C8B-B14F-4D97-AF65-F5344CB8AC3E}">
        <p14:creationId xmlns:p14="http://schemas.microsoft.com/office/powerpoint/2010/main" val="3775636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5">
          <a:extLst>
            <a:ext uri="{FF2B5EF4-FFF2-40B4-BE49-F238E27FC236}">
              <a16:creationId xmlns:a16="http://schemas.microsoft.com/office/drawing/2014/main" id="{AB3CA745-0ADE-A949-E5BE-231205A995E5}"/>
            </a:ext>
          </a:extLst>
        </p:cNvPr>
        <p:cNvGrpSpPr/>
        <p:nvPr/>
      </p:nvGrpSpPr>
      <p:grpSpPr>
        <a:xfrm>
          <a:off x="0" y="0"/>
          <a:ext cx="0" cy="0"/>
          <a:chOff x="0" y="0"/>
          <a:chExt cx="0" cy="0"/>
        </a:xfrm>
      </p:grpSpPr>
      <p:sp>
        <p:nvSpPr>
          <p:cNvPr id="1536" name="Google Shape;1536;p208">
            <a:extLst>
              <a:ext uri="{FF2B5EF4-FFF2-40B4-BE49-F238E27FC236}">
                <a16:creationId xmlns:a16="http://schemas.microsoft.com/office/drawing/2014/main" id="{30D7C07C-BA89-2E67-C6D8-137E2CBF6A0D}"/>
              </a:ext>
            </a:extLst>
          </p:cNvPr>
          <p:cNvSpPr txBox="1">
            <a:spLocks noGrp="1"/>
          </p:cNvSpPr>
          <p:nvPr>
            <p:ph type="title"/>
          </p:nvPr>
        </p:nvSpPr>
        <p:spPr>
          <a:xfrm>
            <a:off x="457200" y="280375"/>
            <a:ext cx="8520600" cy="572700"/>
          </a:xfrm>
          <a:prstGeom prst="rect">
            <a:avLst/>
          </a:prstGeom>
        </p:spPr>
        <p:txBody>
          <a:bodyPr spcFirstLastPara="1" wrap="square" lIns="0" tIns="0" rIns="0" bIns="0" anchor="t" anchorCtr="0">
            <a:noAutofit/>
          </a:bodyPr>
          <a:lstStyle/>
          <a:p>
            <a:pPr algn="l"/>
            <a:r>
              <a:rPr lang="en-US" b="1" i="0" dirty="0">
                <a:solidFill>
                  <a:srgbClr val="24292F"/>
                </a:solidFill>
                <a:effectLst/>
                <a:latin typeface="-apple-system"/>
              </a:rPr>
              <a:t>Version Control with Git and </a:t>
            </a:r>
            <a:r>
              <a:rPr lang="en-US" b="1" i="0" dirty="0" err="1">
                <a:solidFill>
                  <a:srgbClr val="24292F"/>
                </a:solidFill>
                <a:effectLst/>
                <a:latin typeface="-apple-system"/>
              </a:rPr>
              <a:t>Github</a:t>
            </a:r>
            <a:endParaRPr lang="en-US" b="1" i="0" dirty="0">
              <a:solidFill>
                <a:srgbClr val="24292F"/>
              </a:solidFill>
              <a:effectLst/>
              <a:latin typeface="-apple-system"/>
            </a:endParaRPr>
          </a:p>
        </p:txBody>
      </p:sp>
      <p:sp>
        <p:nvSpPr>
          <p:cNvPr id="1537" name="Google Shape;1537;p208">
            <a:extLst>
              <a:ext uri="{FF2B5EF4-FFF2-40B4-BE49-F238E27FC236}">
                <a16:creationId xmlns:a16="http://schemas.microsoft.com/office/drawing/2014/main" id="{86011BEC-8358-BB8E-B2CC-49934D7716E9}"/>
              </a:ext>
            </a:extLst>
          </p:cNvPr>
          <p:cNvSpPr txBox="1">
            <a:spLocks noGrp="1"/>
          </p:cNvSpPr>
          <p:nvPr>
            <p:ph type="body" idx="1"/>
          </p:nvPr>
        </p:nvSpPr>
        <p:spPr>
          <a:xfrm>
            <a:off x="457200" y="762300"/>
            <a:ext cx="7218000" cy="2937900"/>
          </a:xfrm>
          <a:prstGeom prst="rect">
            <a:avLst/>
          </a:prstGeom>
        </p:spPr>
        <p:txBody>
          <a:bodyPr spcFirstLastPara="1" wrap="square" lIns="0" tIns="0" rIns="0" bIns="0" anchor="t" anchorCtr="0">
            <a:noAutofit/>
          </a:bodyPr>
          <a:lstStyle/>
          <a:p>
            <a:pPr marL="152400" indent="0" algn="l">
              <a:buNone/>
            </a:pPr>
            <a:r>
              <a:rPr lang="en-US" sz="1600" b="1" i="0" dirty="0">
                <a:solidFill>
                  <a:srgbClr val="24292F"/>
                </a:solidFill>
                <a:effectLst/>
                <a:latin typeface="-apple-system"/>
              </a:rPr>
              <a:t>How To Work with Git</a:t>
            </a:r>
          </a:p>
          <a:p>
            <a:pPr marL="152400" indent="0" algn="l">
              <a:buNone/>
            </a:pPr>
            <a:endParaRPr lang="en-US" sz="1600" b="1" dirty="0">
              <a:solidFill>
                <a:srgbClr val="24292F"/>
              </a:solidFill>
              <a:latin typeface="-apple-system"/>
            </a:endParaRPr>
          </a:p>
        </p:txBody>
      </p:sp>
      <p:graphicFrame>
        <p:nvGraphicFramePr>
          <p:cNvPr id="2" name="Table 1">
            <a:extLst>
              <a:ext uri="{FF2B5EF4-FFF2-40B4-BE49-F238E27FC236}">
                <a16:creationId xmlns:a16="http://schemas.microsoft.com/office/drawing/2014/main" id="{12C41C0B-00E4-5F75-BA85-02E6D91F52DA}"/>
              </a:ext>
            </a:extLst>
          </p:cNvPr>
          <p:cNvGraphicFramePr>
            <a:graphicFrameLocks noGrp="1"/>
          </p:cNvGraphicFramePr>
          <p:nvPr>
            <p:extLst>
              <p:ext uri="{D42A27DB-BD31-4B8C-83A1-F6EECF244321}">
                <p14:modId xmlns:p14="http://schemas.microsoft.com/office/powerpoint/2010/main" val="3382091619"/>
              </p:ext>
            </p:extLst>
          </p:nvPr>
        </p:nvGraphicFramePr>
        <p:xfrm>
          <a:off x="1018200" y="1569350"/>
          <a:ext cx="6096000" cy="2296160"/>
        </p:xfrm>
        <a:graphic>
          <a:graphicData uri="http://schemas.openxmlformats.org/drawingml/2006/table">
            <a:tbl>
              <a:tblPr firstRow="1" bandRow="1">
                <a:tableStyleId>{AD814B98-B385-4ACE-8421-0D1C7120974E}</a:tableStyleId>
              </a:tblPr>
              <a:tblGrid>
                <a:gridCol w="3048000">
                  <a:extLst>
                    <a:ext uri="{9D8B030D-6E8A-4147-A177-3AD203B41FA5}">
                      <a16:colId xmlns:a16="http://schemas.microsoft.com/office/drawing/2014/main" val="2413300617"/>
                    </a:ext>
                  </a:extLst>
                </a:gridCol>
                <a:gridCol w="3048000">
                  <a:extLst>
                    <a:ext uri="{9D8B030D-6E8A-4147-A177-3AD203B41FA5}">
                      <a16:colId xmlns:a16="http://schemas.microsoft.com/office/drawing/2014/main" val="1726211457"/>
                    </a:ext>
                  </a:extLst>
                </a:gridCol>
              </a:tblGrid>
              <a:tr h="370840">
                <a:tc>
                  <a:txBody>
                    <a:bodyPr/>
                    <a:lstStyle/>
                    <a:p>
                      <a:r>
                        <a:rPr lang="en-US" b="1">
                          <a:effectLst/>
                        </a:rPr>
                        <a:t>Command</a:t>
                      </a:r>
                    </a:p>
                  </a:txBody>
                  <a:tcPr marL="99060" marR="99060" anchor="ctr"/>
                </a:tc>
                <a:tc>
                  <a:txBody>
                    <a:bodyPr/>
                    <a:lstStyle/>
                    <a:p>
                      <a:r>
                        <a:rPr lang="en-US" b="1">
                          <a:effectLst/>
                        </a:rPr>
                        <a:t>Description</a:t>
                      </a:r>
                    </a:p>
                  </a:txBody>
                  <a:tcPr marL="99060" marR="99060" anchor="ctr"/>
                </a:tc>
                <a:extLst>
                  <a:ext uri="{0D108BD9-81ED-4DB2-BD59-A6C34878D82A}">
                    <a16:rowId xmlns:a16="http://schemas.microsoft.com/office/drawing/2014/main" val="2933474503"/>
                  </a:ext>
                </a:extLst>
              </a:tr>
              <a:tr h="370840">
                <a:tc>
                  <a:txBody>
                    <a:bodyPr/>
                    <a:lstStyle/>
                    <a:p>
                      <a:r>
                        <a:rPr lang="en-US">
                          <a:effectLst/>
                        </a:rPr>
                        <a:t>git remote</a:t>
                      </a:r>
                    </a:p>
                  </a:txBody>
                  <a:tcPr marL="99060" marR="99060" anchor="ctr"/>
                </a:tc>
                <a:tc>
                  <a:txBody>
                    <a:bodyPr/>
                    <a:lstStyle/>
                    <a:p>
                      <a:r>
                        <a:rPr lang="en-US">
                          <a:effectLst/>
                        </a:rPr>
                        <a:t>adds a remote repository to a local repository</a:t>
                      </a:r>
                    </a:p>
                  </a:txBody>
                  <a:tcPr marL="99060" marR="99060" anchor="ctr"/>
                </a:tc>
                <a:extLst>
                  <a:ext uri="{0D108BD9-81ED-4DB2-BD59-A6C34878D82A}">
                    <a16:rowId xmlns:a16="http://schemas.microsoft.com/office/drawing/2014/main" val="3726889282"/>
                  </a:ext>
                </a:extLst>
              </a:tr>
              <a:tr h="370840">
                <a:tc>
                  <a:txBody>
                    <a:bodyPr/>
                    <a:lstStyle/>
                    <a:p>
                      <a:r>
                        <a:rPr lang="en-US">
                          <a:effectLst/>
                        </a:rPr>
                        <a:t>git push</a:t>
                      </a:r>
                    </a:p>
                  </a:txBody>
                  <a:tcPr marL="99060" marR="99060" anchor="ctr"/>
                </a:tc>
                <a:tc>
                  <a:txBody>
                    <a:bodyPr/>
                    <a:lstStyle/>
                    <a:p>
                      <a:r>
                        <a:rPr lang="en-US">
                          <a:effectLst/>
                        </a:rPr>
                        <a:t>pushes local changes to the remote repository</a:t>
                      </a:r>
                    </a:p>
                  </a:txBody>
                  <a:tcPr marL="99060" marR="99060" anchor="ctr"/>
                </a:tc>
                <a:extLst>
                  <a:ext uri="{0D108BD9-81ED-4DB2-BD59-A6C34878D82A}">
                    <a16:rowId xmlns:a16="http://schemas.microsoft.com/office/drawing/2014/main" val="2553064288"/>
                  </a:ext>
                </a:extLst>
              </a:tr>
              <a:tr h="370840">
                <a:tc>
                  <a:txBody>
                    <a:bodyPr/>
                    <a:lstStyle/>
                    <a:p>
                      <a:r>
                        <a:rPr lang="en-US">
                          <a:effectLst/>
                        </a:rPr>
                        <a:t>git pull</a:t>
                      </a:r>
                    </a:p>
                  </a:txBody>
                  <a:tcPr marL="99060" marR="99060" anchor="ctr"/>
                </a:tc>
                <a:tc>
                  <a:txBody>
                    <a:bodyPr/>
                    <a:lstStyle/>
                    <a:p>
                      <a:r>
                        <a:rPr lang="en-US">
                          <a:effectLst/>
                        </a:rPr>
                        <a:t>pulls changes from a remote repository</a:t>
                      </a:r>
                    </a:p>
                  </a:txBody>
                  <a:tcPr marL="99060" marR="99060" anchor="ctr"/>
                </a:tc>
                <a:extLst>
                  <a:ext uri="{0D108BD9-81ED-4DB2-BD59-A6C34878D82A}">
                    <a16:rowId xmlns:a16="http://schemas.microsoft.com/office/drawing/2014/main" val="1668538609"/>
                  </a:ext>
                </a:extLst>
              </a:tr>
              <a:tr h="370840">
                <a:tc>
                  <a:txBody>
                    <a:bodyPr/>
                    <a:lstStyle/>
                    <a:p>
                      <a:endParaRPr lang="en-US" b="1" dirty="0">
                        <a:effectLst/>
                      </a:endParaRPr>
                    </a:p>
                  </a:txBody>
                  <a:tcPr marL="99060" marR="99060" anchor="ctr"/>
                </a:tc>
                <a:tc>
                  <a:txBody>
                    <a:bodyPr/>
                    <a:lstStyle/>
                    <a:p>
                      <a:endParaRPr lang="en-US" b="1" dirty="0">
                        <a:effectLst/>
                      </a:endParaRPr>
                    </a:p>
                  </a:txBody>
                  <a:tcPr marL="99060" marR="99060" anchor="ctr"/>
                </a:tc>
                <a:extLst>
                  <a:ext uri="{0D108BD9-81ED-4DB2-BD59-A6C34878D82A}">
                    <a16:rowId xmlns:a16="http://schemas.microsoft.com/office/drawing/2014/main" val="252827958"/>
                  </a:ext>
                </a:extLst>
              </a:tr>
            </a:tbl>
          </a:graphicData>
        </a:graphic>
      </p:graphicFrame>
    </p:spTree>
    <p:extLst>
      <p:ext uri="{BB962C8B-B14F-4D97-AF65-F5344CB8AC3E}">
        <p14:creationId xmlns:p14="http://schemas.microsoft.com/office/powerpoint/2010/main" val="2488166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121"/>
          <p:cNvSpPr/>
          <p:nvPr/>
        </p:nvSpPr>
        <p:spPr>
          <a:xfrm>
            <a:off x="4572000" y="-628650"/>
            <a:ext cx="6400800" cy="6400800"/>
          </a:xfrm>
          <a:prstGeom prst="ellipse">
            <a:avLst/>
          </a:prstGeom>
          <a:solidFill>
            <a:srgbClr val="22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92" name="Google Shape;992;p121"/>
          <p:cNvPicPr preferRelativeResize="0"/>
          <p:nvPr/>
        </p:nvPicPr>
        <p:blipFill rotWithShape="1">
          <a:blip r:embed="rId3">
            <a:alphaModFix amt="25000"/>
          </a:blip>
          <a:srcRect l="12512" t="-3754" r="12519" b="-8643"/>
          <a:stretch/>
        </p:blipFill>
        <p:spPr>
          <a:xfrm>
            <a:off x="4572006" y="-628647"/>
            <a:ext cx="6400800" cy="6400800"/>
          </a:xfrm>
          <a:prstGeom prst="ellipse">
            <a:avLst/>
          </a:prstGeom>
          <a:noFill/>
          <a:ln>
            <a:noFill/>
          </a:ln>
        </p:spPr>
      </p:pic>
      <p:sp>
        <p:nvSpPr>
          <p:cNvPr id="993" name="Google Shape;993;p121"/>
          <p:cNvSpPr txBox="1">
            <a:spLocks noGrp="1"/>
          </p:cNvSpPr>
          <p:nvPr>
            <p:ph type="ctrTitle"/>
          </p:nvPr>
        </p:nvSpPr>
        <p:spPr>
          <a:xfrm>
            <a:off x="568925" y="1371500"/>
            <a:ext cx="5470540" cy="2300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dirty="0"/>
              <a:t>ANY QUESTIONS?</a:t>
            </a:r>
            <a:endParaRPr sz="6000" dirty="0"/>
          </a:p>
        </p:txBody>
      </p:sp>
      <p:sp>
        <p:nvSpPr>
          <p:cNvPr id="994" name="Google Shape;994;p121"/>
          <p:cNvSpPr txBox="1">
            <a:spLocks noGrp="1"/>
          </p:cNvSpPr>
          <p:nvPr>
            <p:ph type="sldNum" idx="12"/>
          </p:nvPr>
        </p:nvSpPr>
        <p:spPr>
          <a:xfrm>
            <a:off x="320040" y="4663225"/>
            <a:ext cx="316200" cy="3159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5">
          <a:extLst>
            <a:ext uri="{FF2B5EF4-FFF2-40B4-BE49-F238E27FC236}">
              <a16:creationId xmlns:a16="http://schemas.microsoft.com/office/drawing/2014/main" id="{3E687218-7798-7E56-58A3-AB65D5E240C9}"/>
            </a:ext>
          </a:extLst>
        </p:cNvPr>
        <p:cNvGrpSpPr/>
        <p:nvPr/>
      </p:nvGrpSpPr>
      <p:grpSpPr>
        <a:xfrm>
          <a:off x="0" y="0"/>
          <a:ext cx="0" cy="0"/>
          <a:chOff x="0" y="0"/>
          <a:chExt cx="0" cy="0"/>
        </a:xfrm>
      </p:grpSpPr>
      <p:sp>
        <p:nvSpPr>
          <p:cNvPr id="1536" name="Google Shape;1536;p208">
            <a:extLst>
              <a:ext uri="{FF2B5EF4-FFF2-40B4-BE49-F238E27FC236}">
                <a16:creationId xmlns:a16="http://schemas.microsoft.com/office/drawing/2014/main" id="{63C2CFFB-18E0-2FD8-306F-A78503C8E041}"/>
              </a:ext>
            </a:extLst>
          </p:cNvPr>
          <p:cNvSpPr txBox="1">
            <a:spLocks noGrp="1"/>
          </p:cNvSpPr>
          <p:nvPr>
            <p:ph type="title"/>
          </p:nvPr>
        </p:nvSpPr>
        <p:spPr>
          <a:xfrm>
            <a:off x="457200" y="280375"/>
            <a:ext cx="8520600" cy="572700"/>
          </a:xfrm>
          <a:prstGeom prst="rect">
            <a:avLst/>
          </a:prstGeom>
        </p:spPr>
        <p:txBody>
          <a:bodyPr spcFirstLastPara="1" wrap="square" lIns="0" tIns="0" rIns="0" bIns="0" anchor="t" anchorCtr="0">
            <a:noAutofit/>
          </a:bodyPr>
          <a:lstStyle/>
          <a:p>
            <a:pPr algn="l"/>
            <a:r>
              <a:rPr lang="en-US" b="1" i="0" dirty="0">
                <a:solidFill>
                  <a:srgbClr val="24292F"/>
                </a:solidFill>
                <a:effectLst/>
                <a:latin typeface="-apple-system"/>
              </a:rPr>
              <a:t>Version Control with Git and </a:t>
            </a:r>
            <a:r>
              <a:rPr lang="en-US" b="1" i="0" dirty="0" err="1">
                <a:solidFill>
                  <a:srgbClr val="24292F"/>
                </a:solidFill>
                <a:effectLst/>
                <a:latin typeface="-apple-system"/>
              </a:rPr>
              <a:t>Github</a:t>
            </a:r>
            <a:endParaRPr lang="en-US" b="1" i="0" dirty="0">
              <a:solidFill>
                <a:srgbClr val="24292F"/>
              </a:solidFill>
              <a:effectLst/>
              <a:latin typeface="-apple-system"/>
            </a:endParaRPr>
          </a:p>
        </p:txBody>
      </p:sp>
      <p:sp>
        <p:nvSpPr>
          <p:cNvPr id="1537" name="Google Shape;1537;p208">
            <a:extLst>
              <a:ext uri="{FF2B5EF4-FFF2-40B4-BE49-F238E27FC236}">
                <a16:creationId xmlns:a16="http://schemas.microsoft.com/office/drawing/2014/main" id="{24B10558-1FED-DF88-9739-9EEA40437313}"/>
              </a:ext>
            </a:extLst>
          </p:cNvPr>
          <p:cNvSpPr txBox="1">
            <a:spLocks noGrp="1"/>
          </p:cNvSpPr>
          <p:nvPr>
            <p:ph type="body" idx="1"/>
          </p:nvPr>
        </p:nvSpPr>
        <p:spPr>
          <a:xfrm>
            <a:off x="457200" y="762300"/>
            <a:ext cx="7218000" cy="2937900"/>
          </a:xfrm>
          <a:prstGeom prst="rect">
            <a:avLst/>
          </a:prstGeom>
        </p:spPr>
        <p:txBody>
          <a:bodyPr spcFirstLastPara="1" wrap="square" lIns="0" tIns="0" rIns="0" bIns="0" anchor="t" anchorCtr="0">
            <a:noAutofit/>
          </a:bodyPr>
          <a:lstStyle/>
          <a:p>
            <a:pPr marL="0" indent="0">
              <a:lnSpc>
                <a:spcPct val="115000"/>
              </a:lnSpc>
              <a:spcBef>
                <a:spcPts val="1000"/>
              </a:spcBef>
              <a:spcAft>
                <a:spcPts val="1000"/>
              </a:spcAft>
              <a:buNone/>
            </a:pPr>
            <a:r>
              <a:rPr lang="en-US" sz="1600" b="1" i="0" dirty="0">
                <a:solidFill>
                  <a:srgbClr val="24292F"/>
                </a:solidFill>
                <a:effectLst/>
                <a:latin typeface="-apple-system"/>
              </a:rPr>
              <a:t>Learning Objectives</a:t>
            </a:r>
            <a:endParaRPr lang="en-US" sz="1600" dirty="0">
              <a:solidFill>
                <a:srgbClr val="222222"/>
              </a:solidFill>
              <a:highlight>
                <a:schemeClr val="lt1"/>
              </a:highlight>
            </a:endParaRPr>
          </a:p>
          <a:p>
            <a:pPr algn="l">
              <a:buFont typeface="Arial" panose="020B0604020202020204" pitchFamily="34" charset="0"/>
              <a:buChar char="•"/>
            </a:pPr>
            <a:r>
              <a:rPr lang="en-US" sz="1600" b="0" i="0" dirty="0">
                <a:solidFill>
                  <a:srgbClr val="24292F"/>
                </a:solidFill>
                <a:effectLst/>
                <a:latin typeface="-apple-system"/>
              </a:rPr>
              <a:t>Define version control and identify what problems it solves for developers</a:t>
            </a:r>
          </a:p>
          <a:p>
            <a:pPr algn="l">
              <a:buFont typeface="Arial" panose="020B0604020202020204" pitchFamily="34" charset="0"/>
              <a:buChar char="•"/>
            </a:pPr>
            <a:r>
              <a:rPr lang="en-US" sz="1600" b="0" i="0" dirty="0">
                <a:solidFill>
                  <a:srgbClr val="24292F"/>
                </a:solidFill>
                <a:effectLst/>
                <a:latin typeface="-apple-system"/>
              </a:rPr>
              <a:t>Define a repository (aka repo) and identify the parts of a repo</a:t>
            </a:r>
          </a:p>
          <a:p>
            <a:pPr algn="l">
              <a:buFont typeface="Arial" panose="020B0604020202020204" pitchFamily="34" charset="0"/>
              <a:buChar char="•"/>
            </a:pPr>
            <a:r>
              <a:rPr lang="en-US" sz="1600" b="0" i="0" dirty="0">
                <a:solidFill>
                  <a:srgbClr val="24292F"/>
                </a:solidFill>
                <a:effectLst/>
                <a:latin typeface="-apple-system"/>
              </a:rPr>
              <a:t>Differentiate between a local repository and a remote repository</a:t>
            </a:r>
          </a:p>
          <a:p>
            <a:pPr algn="l">
              <a:buFont typeface="Arial" panose="020B0604020202020204" pitchFamily="34" charset="0"/>
              <a:buChar char="•"/>
            </a:pPr>
            <a:r>
              <a:rPr lang="en-US" sz="1600" b="0" i="0" dirty="0">
                <a:solidFill>
                  <a:srgbClr val="24292F"/>
                </a:solidFill>
                <a:effectLst/>
                <a:latin typeface="-apple-system"/>
              </a:rPr>
              <a:t>Synchronize a local repository with a remote repository using push and pull</a:t>
            </a:r>
          </a:p>
          <a:p>
            <a:pPr marL="0" lvl="0" indent="0" algn="l" rtl="0">
              <a:lnSpc>
                <a:spcPct val="115000"/>
              </a:lnSpc>
              <a:spcBef>
                <a:spcPts val="1000"/>
              </a:spcBef>
              <a:spcAft>
                <a:spcPts val="1000"/>
              </a:spcAft>
              <a:buNone/>
            </a:pPr>
            <a:endParaRPr lang="en-US" sz="1600" dirty="0">
              <a:solidFill>
                <a:srgbClr val="222222"/>
              </a:solidFill>
              <a:highlight>
                <a:schemeClr val="lt1"/>
              </a:highlight>
            </a:endParaRPr>
          </a:p>
        </p:txBody>
      </p:sp>
    </p:spTree>
    <p:extLst>
      <p:ext uri="{BB962C8B-B14F-4D97-AF65-F5344CB8AC3E}">
        <p14:creationId xmlns:p14="http://schemas.microsoft.com/office/powerpoint/2010/main" val="763053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5">
          <a:extLst>
            <a:ext uri="{FF2B5EF4-FFF2-40B4-BE49-F238E27FC236}">
              <a16:creationId xmlns:a16="http://schemas.microsoft.com/office/drawing/2014/main" id="{C4DAF922-25C8-6E25-4094-D373937CDEFE}"/>
            </a:ext>
          </a:extLst>
        </p:cNvPr>
        <p:cNvGrpSpPr/>
        <p:nvPr/>
      </p:nvGrpSpPr>
      <p:grpSpPr>
        <a:xfrm>
          <a:off x="0" y="0"/>
          <a:ext cx="0" cy="0"/>
          <a:chOff x="0" y="0"/>
          <a:chExt cx="0" cy="0"/>
        </a:xfrm>
      </p:grpSpPr>
      <p:sp>
        <p:nvSpPr>
          <p:cNvPr id="1536" name="Google Shape;1536;p208">
            <a:extLst>
              <a:ext uri="{FF2B5EF4-FFF2-40B4-BE49-F238E27FC236}">
                <a16:creationId xmlns:a16="http://schemas.microsoft.com/office/drawing/2014/main" id="{43EC1802-C94F-FDD5-1BCF-9BAB07E37627}"/>
              </a:ext>
            </a:extLst>
          </p:cNvPr>
          <p:cNvSpPr txBox="1">
            <a:spLocks noGrp="1"/>
          </p:cNvSpPr>
          <p:nvPr>
            <p:ph type="title"/>
          </p:nvPr>
        </p:nvSpPr>
        <p:spPr>
          <a:xfrm>
            <a:off x="457200" y="280375"/>
            <a:ext cx="8520600" cy="572700"/>
          </a:xfrm>
          <a:prstGeom prst="rect">
            <a:avLst/>
          </a:prstGeom>
        </p:spPr>
        <p:txBody>
          <a:bodyPr spcFirstLastPara="1" wrap="square" lIns="0" tIns="0" rIns="0" bIns="0" anchor="t" anchorCtr="0">
            <a:noAutofit/>
          </a:bodyPr>
          <a:lstStyle/>
          <a:p>
            <a:pPr algn="l"/>
            <a:r>
              <a:rPr lang="en-US" b="1" i="0" dirty="0">
                <a:solidFill>
                  <a:srgbClr val="24292F"/>
                </a:solidFill>
                <a:effectLst/>
                <a:latin typeface="-apple-system"/>
              </a:rPr>
              <a:t>Version Control with Git and </a:t>
            </a:r>
            <a:r>
              <a:rPr lang="en-US" b="1" i="0" dirty="0" err="1">
                <a:solidFill>
                  <a:srgbClr val="24292F"/>
                </a:solidFill>
                <a:effectLst/>
                <a:latin typeface="-apple-system"/>
              </a:rPr>
              <a:t>Github</a:t>
            </a:r>
            <a:endParaRPr lang="en-US" b="1" i="0" dirty="0">
              <a:solidFill>
                <a:srgbClr val="24292F"/>
              </a:solidFill>
              <a:effectLst/>
              <a:latin typeface="-apple-system"/>
            </a:endParaRPr>
          </a:p>
        </p:txBody>
      </p:sp>
      <p:sp>
        <p:nvSpPr>
          <p:cNvPr id="1537" name="Google Shape;1537;p208">
            <a:extLst>
              <a:ext uri="{FF2B5EF4-FFF2-40B4-BE49-F238E27FC236}">
                <a16:creationId xmlns:a16="http://schemas.microsoft.com/office/drawing/2014/main" id="{999DDD6C-6359-A3E8-56D4-779EA91595AD}"/>
              </a:ext>
            </a:extLst>
          </p:cNvPr>
          <p:cNvSpPr txBox="1">
            <a:spLocks noGrp="1"/>
          </p:cNvSpPr>
          <p:nvPr>
            <p:ph type="body" idx="1"/>
          </p:nvPr>
        </p:nvSpPr>
        <p:spPr>
          <a:xfrm>
            <a:off x="457200" y="762300"/>
            <a:ext cx="7218000" cy="2937900"/>
          </a:xfrm>
          <a:prstGeom prst="rect">
            <a:avLst/>
          </a:prstGeom>
        </p:spPr>
        <p:txBody>
          <a:bodyPr spcFirstLastPara="1" wrap="square" lIns="0" tIns="0" rIns="0" bIns="0" anchor="t" anchorCtr="0">
            <a:noAutofit/>
          </a:bodyPr>
          <a:lstStyle/>
          <a:p>
            <a:pPr marL="0" indent="0">
              <a:lnSpc>
                <a:spcPct val="115000"/>
              </a:lnSpc>
              <a:spcBef>
                <a:spcPts val="1000"/>
              </a:spcBef>
              <a:spcAft>
                <a:spcPts val="1000"/>
              </a:spcAft>
              <a:buNone/>
            </a:pPr>
            <a:r>
              <a:rPr lang="en-US" sz="1600" b="1" i="0" dirty="0">
                <a:solidFill>
                  <a:srgbClr val="24292F"/>
                </a:solidFill>
                <a:effectLst/>
                <a:latin typeface="-apple-system"/>
              </a:rPr>
              <a:t>Preparation</a:t>
            </a:r>
          </a:p>
          <a:p>
            <a:pPr marL="800100" lvl="1" indent="-342900">
              <a:lnSpc>
                <a:spcPct val="115000"/>
              </a:lnSpc>
              <a:spcAft>
                <a:spcPts val="1000"/>
              </a:spcAft>
              <a:buFont typeface="+mj-lt"/>
              <a:buAutoNum type="arabicPeriod"/>
            </a:pPr>
            <a:r>
              <a:rPr lang="en-US" sz="1000" dirty="0"/>
              <a:t>Go to your git.generalassemb.ly profile</a:t>
            </a:r>
          </a:p>
          <a:p>
            <a:pPr marL="800100" lvl="1" indent="-342900">
              <a:lnSpc>
                <a:spcPct val="115000"/>
              </a:lnSpc>
              <a:spcAft>
                <a:spcPts val="1000"/>
              </a:spcAft>
              <a:buFont typeface="+mj-lt"/>
              <a:buAutoNum type="arabicPeriod"/>
            </a:pPr>
            <a:r>
              <a:rPr lang="en-US" sz="1000" dirty="0"/>
              <a:t>In the top right corner, click the + and then click </a:t>
            </a:r>
            <a:r>
              <a:rPr lang="en-US" sz="1000" i="1" dirty="0"/>
              <a:t>New Repository</a:t>
            </a:r>
          </a:p>
          <a:p>
            <a:pPr marL="800100" lvl="1" indent="-342900">
              <a:lnSpc>
                <a:spcPct val="115000"/>
              </a:lnSpc>
              <a:spcAft>
                <a:spcPts val="1000"/>
              </a:spcAft>
              <a:buFont typeface="+mj-lt"/>
              <a:buAutoNum type="arabicPeriod"/>
            </a:pPr>
            <a:r>
              <a:rPr lang="en-US" sz="1000" dirty="0"/>
              <a:t>Create a new repository called </a:t>
            </a:r>
            <a:r>
              <a:rPr lang="en-US" sz="1000" i="1" dirty="0" err="1"/>
              <a:t>my_first_repository</a:t>
            </a:r>
            <a:endParaRPr lang="en-US" sz="1000" i="1" dirty="0"/>
          </a:p>
          <a:p>
            <a:pPr marL="800100" lvl="1" indent="-342900">
              <a:lnSpc>
                <a:spcPct val="115000"/>
              </a:lnSpc>
              <a:spcAft>
                <a:spcPts val="1000"/>
              </a:spcAft>
              <a:buFont typeface="+mj-lt"/>
              <a:buAutoNum type="arabicPeriod"/>
            </a:pPr>
            <a:r>
              <a:rPr lang="en-US" sz="1000" dirty="0"/>
              <a:t>Leave all the other inputs as their defaults</a:t>
            </a:r>
          </a:p>
          <a:p>
            <a:pPr marL="800100" lvl="1" indent="-342900">
              <a:lnSpc>
                <a:spcPct val="115000"/>
              </a:lnSpc>
              <a:spcAft>
                <a:spcPts val="1000"/>
              </a:spcAft>
              <a:buFont typeface="+mj-lt"/>
              <a:buAutoNum type="arabicPeriod"/>
            </a:pPr>
            <a:r>
              <a:rPr lang="en-US" sz="1000" dirty="0"/>
              <a:t>Click Create Repository</a:t>
            </a:r>
          </a:p>
          <a:p>
            <a:pPr marL="800100" lvl="1" indent="-342900">
              <a:lnSpc>
                <a:spcPct val="115000"/>
              </a:lnSpc>
              <a:spcAft>
                <a:spcPts val="1000"/>
              </a:spcAft>
              <a:buFont typeface="+mj-lt"/>
              <a:buAutoNum type="arabicPeriod"/>
            </a:pPr>
            <a:r>
              <a:rPr lang="en-US" sz="1000" dirty="0"/>
              <a:t>Give your instructor a thumbs up so they know you're finished</a:t>
            </a:r>
          </a:p>
        </p:txBody>
      </p:sp>
    </p:spTree>
    <p:extLst>
      <p:ext uri="{BB962C8B-B14F-4D97-AF65-F5344CB8AC3E}">
        <p14:creationId xmlns:p14="http://schemas.microsoft.com/office/powerpoint/2010/main" val="4108243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5">
          <a:extLst>
            <a:ext uri="{FF2B5EF4-FFF2-40B4-BE49-F238E27FC236}">
              <a16:creationId xmlns:a16="http://schemas.microsoft.com/office/drawing/2014/main" id="{7948E056-1C27-946C-043E-91FD12777E75}"/>
            </a:ext>
          </a:extLst>
        </p:cNvPr>
        <p:cNvGrpSpPr/>
        <p:nvPr/>
      </p:nvGrpSpPr>
      <p:grpSpPr>
        <a:xfrm>
          <a:off x="0" y="0"/>
          <a:ext cx="0" cy="0"/>
          <a:chOff x="0" y="0"/>
          <a:chExt cx="0" cy="0"/>
        </a:xfrm>
      </p:grpSpPr>
      <p:sp>
        <p:nvSpPr>
          <p:cNvPr id="1536" name="Google Shape;1536;p208">
            <a:extLst>
              <a:ext uri="{FF2B5EF4-FFF2-40B4-BE49-F238E27FC236}">
                <a16:creationId xmlns:a16="http://schemas.microsoft.com/office/drawing/2014/main" id="{7B0E01EC-05D5-420C-3C87-A731F3782597}"/>
              </a:ext>
            </a:extLst>
          </p:cNvPr>
          <p:cNvSpPr txBox="1">
            <a:spLocks noGrp="1"/>
          </p:cNvSpPr>
          <p:nvPr>
            <p:ph type="title"/>
          </p:nvPr>
        </p:nvSpPr>
        <p:spPr>
          <a:xfrm>
            <a:off x="457200" y="280375"/>
            <a:ext cx="8520600" cy="572700"/>
          </a:xfrm>
          <a:prstGeom prst="rect">
            <a:avLst/>
          </a:prstGeom>
        </p:spPr>
        <p:txBody>
          <a:bodyPr spcFirstLastPara="1" wrap="square" lIns="0" tIns="0" rIns="0" bIns="0" anchor="t" anchorCtr="0">
            <a:noAutofit/>
          </a:bodyPr>
          <a:lstStyle/>
          <a:p>
            <a:pPr algn="l"/>
            <a:r>
              <a:rPr lang="en-US" b="1" i="0" dirty="0">
                <a:solidFill>
                  <a:srgbClr val="24292F"/>
                </a:solidFill>
                <a:effectLst/>
                <a:latin typeface="-apple-system"/>
              </a:rPr>
              <a:t>Version Control with Git and </a:t>
            </a:r>
            <a:r>
              <a:rPr lang="en-US" b="1" i="0" dirty="0" err="1">
                <a:solidFill>
                  <a:srgbClr val="24292F"/>
                </a:solidFill>
                <a:effectLst/>
                <a:latin typeface="-apple-system"/>
              </a:rPr>
              <a:t>Github</a:t>
            </a:r>
            <a:endParaRPr lang="en-US" b="1" i="0" dirty="0">
              <a:solidFill>
                <a:srgbClr val="24292F"/>
              </a:solidFill>
              <a:effectLst/>
              <a:latin typeface="-apple-system"/>
            </a:endParaRPr>
          </a:p>
        </p:txBody>
      </p:sp>
      <p:sp>
        <p:nvSpPr>
          <p:cNvPr id="1537" name="Google Shape;1537;p208">
            <a:extLst>
              <a:ext uri="{FF2B5EF4-FFF2-40B4-BE49-F238E27FC236}">
                <a16:creationId xmlns:a16="http://schemas.microsoft.com/office/drawing/2014/main" id="{9CDA85CE-9A8E-2E14-61E8-C03904493051}"/>
              </a:ext>
            </a:extLst>
          </p:cNvPr>
          <p:cNvSpPr txBox="1">
            <a:spLocks noGrp="1"/>
          </p:cNvSpPr>
          <p:nvPr>
            <p:ph type="body" idx="1"/>
          </p:nvPr>
        </p:nvSpPr>
        <p:spPr>
          <a:xfrm>
            <a:off x="457200" y="566725"/>
            <a:ext cx="7218000" cy="2937900"/>
          </a:xfrm>
          <a:prstGeom prst="rect">
            <a:avLst/>
          </a:prstGeom>
        </p:spPr>
        <p:txBody>
          <a:bodyPr spcFirstLastPara="1" wrap="square" lIns="0" tIns="0" rIns="0" bIns="0" anchor="t" anchorCtr="0">
            <a:noAutofit/>
          </a:bodyPr>
          <a:lstStyle/>
          <a:p>
            <a:pPr marL="0" indent="0">
              <a:lnSpc>
                <a:spcPct val="115000"/>
              </a:lnSpc>
              <a:spcBef>
                <a:spcPts val="1000"/>
              </a:spcBef>
              <a:spcAft>
                <a:spcPts val="1000"/>
              </a:spcAft>
              <a:buNone/>
            </a:pPr>
            <a:r>
              <a:rPr lang="en-US" sz="1600" b="1" i="0" dirty="0">
                <a:solidFill>
                  <a:srgbClr val="24292F"/>
                </a:solidFill>
                <a:effectLst/>
                <a:latin typeface="-apple-system"/>
              </a:rPr>
              <a:t>Introduction</a:t>
            </a:r>
          </a:p>
          <a:p>
            <a:pPr marL="285750" indent="-285750">
              <a:lnSpc>
                <a:spcPct val="115000"/>
              </a:lnSpc>
              <a:spcBef>
                <a:spcPts val="1000"/>
              </a:spcBef>
              <a:spcAft>
                <a:spcPts val="1000"/>
              </a:spcAft>
            </a:pPr>
            <a:r>
              <a:rPr lang="en-US" sz="1600" b="0" i="0" dirty="0">
                <a:solidFill>
                  <a:srgbClr val="24292F"/>
                </a:solidFill>
                <a:effectLst/>
                <a:latin typeface="-apple-system"/>
              </a:rPr>
              <a:t>Git is a version control tool: </a:t>
            </a:r>
          </a:p>
          <a:p>
            <a:pPr marL="285750" indent="-285750">
              <a:lnSpc>
                <a:spcPct val="115000"/>
              </a:lnSpc>
              <a:spcBef>
                <a:spcPts val="1000"/>
              </a:spcBef>
              <a:spcAft>
                <a:spcPts val="1000"/>
              </a:spcAft>
            </a:pPr>
            <a:r>
              <a:rPr lang="en-US" sz="1600" dirty="0">
                <a:solidFill>
                  <a:srgbClr val="24292F"/>
                </a:solidFill>
                <a:latin typeface="-apple-system"/>
              </a:rPr>
              <a:t>I</a:t>
            </a:r>
            <a:r>
              <a:rPr lang="en-US" sz="1600" b="0" i="0" dirty="0">
                <a:solidFill>
                  <a:srgbClr val="24292F"/>
                </a:solidFill>
                <a:effectLst/>
                <a:latin typeface="-apple-system"/>
              </a:rPr>
              <a:t>t keeps track of changes across a collection of files for us. </a:t>
            </a:r>
          </a:p>
          <a:p>
            <a:pPr marL="285750" indent="-285750">
              <a:lnSpc>
                <a:spcPct val="115000"/>
              </a:lnSpc>
              <a:spcBef>
                <a:spcPts val="1000"/>
              </a:spcBef>
              <a:spcAft>
                <a:spcPts val="1000"/>
              </a:spcAft>
            </a:pPr>
            <a:r>
              <a:rPr lang="en-US" sz="1600" b="0" i="0" dirty="0">
                <a:solidFill>
                  <a:srgbClr val="24292F"/>
                </a:solidFill>
                <a:effectLst/>
                <a:latin typeface="-apple-system"/>
              </a:rPr>
              <a:t>When we use Git, we can see what changes we made and seamlessly merge them with changes from our coworkers.</a:t>
            </a:r>
            <a:endParaRPr lang="en-US" sz="1600" b="1" i="0" dirty="0">
              <a:solidFill>
                <a:srgbClr val="24292F"/>
              </a:solidFill>
              <a:effectLst/>
              <a:latin typeface="-apple-system"/>
            </a:endParaRPr>
          </a:p>
        </p:txBody>
      </p:sp>
      <p:pic>
        <p:nvPicPr>
          <p:cNvPr id="3" name="Picture 2" descr="A screenshot of a computer&#10;&#10;Description automatically generated">
            <a:extLst>
              <a:ext uri="{FF2B5EF4-FFF2-40B4-BE49-F238E27FC236}">
                <a16:creationId xmlns:a16="http://schemas.microsoft.com/office/drawing/2014/main" id="{2CBA8810-B0E6-DB5B-9939-4B7391823D62}"/>
              </a:ext>
            </a:extLst>
          </p:cNvPr>
          <p:cNvPicPr>
            <a:picLocks noChangeAspect="1"/>
          </p:cNvPicPr>
          <p:nvPr/>
        </p:nvPicPr>
        <p:blipFill>
          <a:blip r:embed="rId3"/>
          <a:stretch>
            <a:fillRect/>
          </a:stretch>
        </p:blipFill>
        <p:spPr>
          <a:xfrm>
            <a:off x="3780000" y="2757740"/>
            <a:ext cx="4186500" cy="2105385"/>
          </a:xfrm>
          <a:prstGeom prst="rect">
            <a:avLst/>
          </a:prstGeom>
        </p:spPr>
      </p:pic>
    </p:spTree>
    <p:extLst>
      <p:ext uri="{BB962C8B-B14F-4D97-AF65-F5344CB8AC3E}">
        <p14:creationId xmlns:p14="http://schemas.microsoft.com/office/powerpoint/2010/main" val="3061942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5">
          <a:extLst>
            <a:ext uri="{FF2B5EF4-FFF2-40B4-BE49-F238E27FC236}">
              <a16:creationId xmlns:a16="http://schemas.microsoft.com/office/drawing/2014/main" id="{47B14A3D-1A94-805F-AF31-F33CA29EC0FC}"/>
            </a:ext>
          </a:extLst>
        </p:cNvPr>
        <p:cNvGrpSpPr/>
        <p:nvPr/>
      </p:nvGrpSpPr>
      <p:grpSpPr>
        <a:xfrm>
          <a:off x="0" y="0"/>
          <a:ext cx="0" cy="0"/>
          <a:chOff x="0" y="0"/>
          <a:chExt cx="0" cy="0"/>
        </a:xfrm>
      </p:grpSpPr>
      <p:sp>
        <p:nvSpPr>
          <p:cNvPr id="1536" name="Google Shape;1536;p208">
            <a:extLst>
              <a:ext uri="{FF2B5EF4-FFF2-40B4-BE49-F238E27FC236}">
                <a16:creationId xmlns:a16="http://schemas.microsoft.com/office/drawing/2014/main" id="{8BA1C931-E0A6-CB5D-D655-B03EB9AB4D28}"/>
              </a:ext>
            </a:extLst>
          </p:cNvPr>
          <p:cNvSpPr txBox="1">
            <a:spLocks noGrp="1"/>
          </p:cNvSpPr>
          <p:nvPr>
            <p:ph type="title"/>
          </p:nvPr>
        </p:nvSpPr>
        <p:spPr>
          <a:xfrm>
            <a:off x="457200" y="280375"/>
            <a:ext cx="8520600" cy="572700"/>
          </a:xfrm>
          <a:prstGeom prst="rect">
            <a:avLst/>
          </a:prstGeom>
        </p:spPr>
        <p:txBody>
          <a:bodyPr spcFirstLastPara="1" wrap="square" lIns="0" tIns="0" rIns="0" bIns="0" anchor="t" anchorCtr="0">
            <a:noAutofit/>
          </a:bodyPr>
          <a:lstStyle/>
          <a:p>
            <a:pPr algn="l"/>
            <a:r>
              <a:rPr lang="en-US" b="1" i="0" dirty="0">
                <a:solidFill>
                  <a:srgbClr val="24292F"/>
                </a:solidFill>
                <a:effectLst/>
                <a:latin typeface="-apple-system"/>
              </a:rPr>
              <a:t>Version Control with Git and </a:t>
            </a:r>
            <a:r>
              <a:rPr lang="en-US" b="1" i="0" dirty="0" err="1">
                <a:solidFill>
                  <a:srgbClr val="24292F"/>
                </a:solidFill>
                <a:effectLst/>
                <a:latin typeface="-apple-system"/>
              </a:rPr>
              <a:t>Github</a:t>
            </a:r>
            <a:endParaRPr lang="en-US" b="1" i="0" dirty="0">
              <a:solidFill>
                <a:srgbClr val="24292F"/>
              </a:solidFill>
              <a:effectLst/>
              <a:latin typeface="-apple-system"/>
            </a:endParaRPr>
          </a:p>
        </p:txBody>
      </p:sp>
      <p:sp>
        <p:nvSpPr>
          <p:cNvPr id="1537" name="Google Shape;1537;p208">
            <a:extLst>
              <a:ext uri="{FF2B5EF4-FFF2-40B4-BE49-F238E27FC236}">
                <a16:creationId xmlns:a16="http://schemas.microsoft.com/office/drawing/2014/main" id="{325D12DB-A011-51A8-111D-ABB19D4F0599}"/>
              </a:ext>
            </a:extLst>
          </p:cNvPr>
          <p:cNvSpPr txBox="1">
            <a:spLocks noGrp="1"/>
          </p:cNvSpPr>
          <p:nvPr>
            <p:ph type="body" idx="1"/>
          </p:nvPr>
        </p:nvSpPr>
        <p:spPr>
          <a:xfrm>
            <a:off x="457200" y="762300"/>
            <a:ext cx="7218000" cy="2937900"/>
          </a:xfrm>
          <a:prstGeom prst="rect">
            <a:avLst/>
          </a:prstGeom>
        </p:spPr>
        <p:txBody>
          <a:bodyPr spcFirstLastPara="1" wrap="square" lIns="0" tIns="0" rIns="0" bIns="0" anchor="t" anchorCtr="0">
            <a:noAutofit/>
          </a:bodyPr>
          <a:lstStyle/>
          <a:p>
            <a:pPr marL="0" indent="0">
              <a:lnSpc>
                <a:spcPct val="115000"/>
              </a:lnSpc>
              <a:spcBef>
                <a:spcPts val="1000"/>
              </a:spcBef>
              <a:spcAft>
                <a:spcPts val="1000"/>
              </a:spcAft>
              <a:buNone/>
            </a:pPr>
            <a:r>
              <a:rPr lang="en-US" sz="1600" b="1" i="0" dirty="0">
                <a:solidFill>
                  <a:srgbClr val="24292F"/>
                </a:solidFill>
                <a:effectLst/>
                <a:latin typeface="-apple-system"/>
              </a:rPr>
              <a:t>What is Version Control?</a:t>
            </a:r>
          </a:p>
          <a:p>
            <a:pPr marL="285750" indent="-285750">
              <a:lnSpc>
                <a:spcPct val="115000"/>
              </a:lnSpc>
              <a:spcBef>
                <a:spcPts val="1000"/>
              </a:spcBef>
              <a:spcAft>
                <a:spcPts val="1000"/>
              </a:spcAft>
            </a:pPr>
            <a:r>
              <a:rPr lang="en-US" sz="1600" b="0" i="0" dirty="0">
                <a:solidFill>
                  <a:srgbClr val="24292F"/>
                </a:solidFill>
                <a:effectLst/>
                <a:latin typeface="-apple-system"/>
              </a:rPr>
              <a:t>Simply put, version control is a way of tracking </a:t>
            </a:r>
            <a:r>
              <a:rPr lang="en-US" sz="1600" b="0" i="1" dirty="0">
                <a:solidFill>
                  <a:srgbClr val="24292F"/>
                </a:solidFill>
                <a:effectLst/>
                <a:latin typeface="-apple-system"/>
              </a:rPr>
              <a:t>changes</a:t>
            </a:r>
            <a:r>
              <a:rPr lang="en-US" sz="1600" b="0" i="0" dirty="0">
                <a:solidFill>
                  <a:srgbClr val="24292F"/>
                </a:solidFill>
                <a:effectLst/>
                <a:latin typeface="-apple-system"/>
              </a:rPr>
              <a:t> made to a file or group of files over time.</a:t>
            </a:r>
          </a:p>
          <a:p>
            <a:pPr marL="285750" indent="-285750">
              <a:lnSpc>
                <a:spcPct val="115000"/>
              </a:lnSpc>
              <a:spcBef>
                <a:spcPts val="1000"/>
              </a:spcBef>
              <a:spcAft>
                <a:spcPts val="1000"/>
              </a:spcAft>
            </a:pPr>
            <a:r>
              <a:rPr lang="en-US" sz="1600" b="0" i="0" dirty="0">
                <a:solidFill>
                  <a:srgbClr val="24292F"/>
                </a:solidFill>
                <a:effectLst/>
                <a:latin typeface="-apple-system"/>
              </a:rPr>
              <a:t>Git is a version control system. There are others, like Mercurial and SVN, but Git is the most popular and the most powerful.</a:t>
            </a:r>
          </a:p>
          <a:p>
            <a:pPr marL="285750" indent="-285750">
              <a:lnSpc>
                <a:spcPct val="115000"/>
              </a:lnSpc>
              <a:spcBef>
                <a:spcPts val="1000"/>
              </a:spcBef>
              <a:spcAft>
                <a:spcPts val="1000"/>
              </a:spcAft>
            </a:pPr>
            <a:r>
              <a:rPr lang="en-US" sz="1600" b="0" i="0" dirty="0">
                <a:solidFill>
                  <a:srgbClr val="24292F"/>
                </a:solidFill>
                <a:effectLst/>
                <a:latin typeface="-apple-system"/>
              </a:rPr>
              <a:t> Git will track changes made to a group of files in a directory. </a:t>
            </a:r>
          </a:p>
          <a:p>
            <a:pPr marL="285750" indent="-285750">
              <a:lnSpc>
                <a:spcPct val="115000"/>
              </a:lnSpc>
              <a:spcBef>
                <a:spcPts val="1000"/>
              </a:spcBef>
              <a:spcAft>
                <a:spcPts val="1000"/>
              </a:spcAft>
            </a:pPr>
            <a:r>
              <a:rPr lang="en-US" sz="1600" b="0" i="0" dirty="0">
                <a:solidFill>
                  <a:srgbClr val="24292F"/>
                </a:solidFill>
                <a:effectLst/>
                <a:latin typeface="-apple-system"/>
              </a:rPr>
              <a:t>Git users like ourselves can </a:t>
            </a:r>
            <a:r>
              <a:rPr lang="en-US" sz="1600" b="1" i="0" dirty="0">
                <a:solidFill>
                  <a:srgbClr val="24292F"/>
                </a:solidFill>
                <a:effectLst/>
                <a:latin typeface="-apple-system"/>
              </a:rPr>
              <a:t>commit</a:t>
            </a:r>
            <a:r>
              <a:rPr lang="en-US" sz="1600" b="0" i="0" dirty="0">
                <a:solidFill>
                  <a:srgbClr val="24292F"/>
                </a:solidFill>
                <a:effectLst/>
                <a:latin typeface="-apple-system"/>
              </a:rPr>
              <a:t> or save our changes and have access to a history of all the saves or </a:t>
            </a:r>
            <a:r>
              <a:rPr lang="en-US" sz="1600" b="1" i="0" dirty="0">
                <a:solidFill>
                  <a:srgbClr val="24292F"/>
                </a:solidFill>
                <a:effectLst/>
                <a:latin typeface="-apple-system"/>
              </a:rPr>
              <a:t>commits</a:t>
            </a:r>
            <a:r>
              <a:rPr lang="en-US" sz="1600" b="0" i="0" dirty="0">
                <a:solidFill>
                  <a:srgbClr val="24292F"/>
                </a:solidFill>
                <a:effectLst/>
                <a:latin typeface="-apple-system"/>
              </a:rPr>
              <a:t> that we have made.</a:t>
            </a:r>
            <a:endParaRPr lang="en-US" sz="1600" b="1" i="0" dirty="0">
              <a:solidFill>
                <a:srgbClr val="24292F"/>
              </a:solidFill>
              <a:effectLst/>
              <a:latin typeface="-apple-system"/>
            </a:endParaRPr>
          </a:p>
        </p:txBody>
      </p:sp>
    </p:spTree>
    <p:extLst>
      <p:ext uri="{BB962C8B-B14F-4D97-AF65-F5344CB8AC3E}">
        <p14:creationId xmlns:p14="http://schemas.microsoft.com/office/powerpoint/2010/main" val="991087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6"/>
        <p:cNvGrpSpPr/>
        <p:nvPr/>
      </p:nvGrpSpPr>
      <p:grpSpPr>
        <a:xfrm>
          <a:off x="0" y="0"/>
          <a:ext cx="0" cy="0"/>
          <a:chOff x="0" y="0"/>
          <a:chExt cx="0" cy="0"/>
        </a:xfrm>
      </p:grpSpPr>
      <p:sp>
        <p:nvSpPr>
          <p:cNvPr id="1487" name="Google Shape;1487;p201"/>
          <p:cNvSpPr txBox="1">
            <a:spLocks noGrp="1"/>
          </p:cNvSpPr>
          <p:nvPr>
            <p:ph type="title"/>
          </p:nvPr>
        </p:nvSpPr>
        <p:spPr>
          <a:xfrm>
            <a:off x="1270800" y="315450"/>
            <a:ext cx="7551900" cy="3781350"/>
          </a:xfrm>
          <a:prstGeom prst="rect">
            <a:avLst/>
          </a:prstGeom>
        </p:spPr>
        <p:txBody>
          <a:bodyPr spcFirstLastPara="1" wrap="square" lIns="0" tIns="0" rIns="0" bIns="0" anchor="t" anchorCtr="0">
            <a:noAutofit/>
          </a:bodyPr>
          <a:lstStyle/>
          <a:p>
            <a:r>
              <a:rPr lang="en-US" b="1" i="0" dirty="0">
                <a:solidFill>
                  <a:schemeClr val="bg1"/>
                </a:solidFill>
                <a:effectLst/>
                <a:latin typeface="-apple-system"/>
              </a:rPr>
              <a:t>Question:</a:t>
            </a:r>
            <a:br>
              <a:rPr lang="en-US" b="1" i="0" dirty="0">
                <a:solidFill>
                  <a:schemeClr val="bg1"/>
                </a:solidFill>
                <a:effectLst/>
                <a:latin typeface="-apple-system"/>
              </a:rPr>
            </a:br>
            <a:br>
              <a:rPr lang="en-US" b="1" i="0" dirty="0">
                <a:solidFill>
                  <a:schemeClr val="bg1"/>
                </a:solidFill>
                <a:effectLst/>
                <a:latin typeface="-apple-system"/>
              </a:rPr>
            </a:br>
            <a:r>
              <a:rPr lang="en-US" sz="2400" b="1" i="0" dirty="0">
                <a:solidFill>
                  <a:schemeClr val="bg1"/>
                </a:solidFill>
                <a:effectLst/>
                <a:latin typeface="-apple-system"/>
              </a:rPr>
              <a:t>1. </a:t>
            </a:r>
            <a:r>
              <a:rPr lang="en-US" sz="2400" b="0" i="0" dirty="0">
                <a:solidFill>
                  <a:schemeClr val="bg1"/>
                </a:solidFill>
                <a:effectLst/>
                <a:latin typeface="-apple-system"/>
              </a:rPr>
              <a:t>Why might we want to have different versions of a file?</a:t>
            </a:r>
            <a:br>
              <a:rPr lang="en-US" sz="2400" b="0" i="0" dirty="0">
                <a:solidFill>
                  <a:schemeClr val="bg1"/>
                </a:solidFill>
                <a:effectLst/>
                <a:latin typeface="-apple-system"/>
              </a:rPr>
            </a:br>
            <a:br>
              <a:rPr lang="en-US" sz="2400" b="1" i="0" dirty="0">
                <a:solidFill>
                  <a:schemeClr val="bg1"/>
                </a:solidFill>
                <a:effectLst/>
                <a:latin typeface="-apple-system"/>
              </a:rPr>
            </a:br>
            <a:r>
              <a:rPr lang="en-US" sz="2400" b="1" i="0" dirty="0">
                <a:solidFill>
                  <a:schemeClr val="bg1"/>
                </a:solidFill>
                <a:effectLst/>
                <a:latin typeface="-apple-system"/>
              </a:rPr>
              <a:t>2. </a:t>
            </a:r>
            <a:r>
              <a:rPr lang="en-US" sz="2400" b="0" i="0" dirty="0">
                <a:solidFill>
                  <a:schemeClr val="bg1"/>
                </a:solidFill>
                <a:effectLst/>
                <a:latin typeface="-apple-system"/>
              </a:rPr>
              <a:t>What strategies have you used to keep track of changes you've made to a document or file before? If you haven't, brainstorm ways you might keep track of different versions of a file/document.</a:t>
            </a:r>
            <a:br>
              <a:rPr lang="en-US" sz="2400" b="0" i="0" dirty="0">
                <a:solidFill>
                  <a:schemeClr val="bg1"/>
                </a:solidFill>
                <a:effectLst/>
                <a:latin typeface="-apple-system"/>
              </a:rPr>
            </a:br>
            <a:br>
              <a:rPr lang="en-US" sz="2400" b="0" i="0" dirty="0">
                <a:solidFill>
                  <a:schemeClr val="bg1"/>
                </a:solidFill>
                <a:effectLst/>
                <a:latin typeface="-apple-system"/>
              </a:rPr>
            </a:br>
            <a:r>
              <a:rPr lang="en-US" sz="2400" b="0" i="0" dirty="0">
                <a:solidFill>
                  <a:schemeClr val="bg1"/>
                </a:solidFill>
                <a:effectLst/>
                <a:latin typeface="-apple-system"/>
              </a:rPr>
              <a:t>3. Did it work? Will it work in a group setting?</a:t>
            </a:r>
            <a:br>
              <a:rPr lang="en-US" sz="2400" b="0" i="0" dirty="0">
                <a:solidFill>
                  <a:srgbClr val="24292F"/>
                </a:solidFill>
                <a:effectLst/>
                <a:latin typeface="-apple-system"/>
              </a:rPr>
            </a:br>
            <a:br>
              <a:rPr lang="en-US" b="1" i="0" dirty="0">
                <a:solidFill>
                  <a:schemeClr val="bg1"/>
                </a:solidFill>
                <a:effectLst/>
                <a:latin typeface="-apple-system"/>
              </a:rPr>
            </a:br>
            <a:endParaRPr lang="en-US"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5">
          <a:extLst>
            <a:ext uri="{FF2B5EF4-FFF2-40B4-BE49-F238E27FC236}">
              <a16:creationId xmlns:a16="http://schemas.microsoft.com/office/drawing/2014/main" id="{7EA0DD67-0ECE-55FC-BC7F-F225A30EEE42}"/>
            </a:ext>
          </a:extLst>
        </p:cNvPr>
        <p:cNvGrpSpPr/>
        <p:nvPr/>
      </p:nvGrpSpPr>
      <p:grpSpPr>
        <a:xfrm>
          <a:off x="0" y="0"/>
          <a:ext cx="0" cy="0"/>
          <a:chOff x="0" y="0"/>
          <a:chExt cx="0" cy="0"/>
        </a:xfrm>
      </p:grpSpPr>
      <p:sp>
        <p:nvSpPr>
          <p:cNvPr id="1536" name="Google Shape;1536;p208">
            <a:extLst>
              <a:ext uri="{FF2B5EF4-FFF2-40B4-BE49-F238E27FC236}">
                <a16:creationId xmlns:a16="http://schemas.microsoft.com/office/drawing/2014/main" id="{20C53A02-FADC-AB49-50E0-5D0F051A90CA}"/>
              </a:ext>
            </a:extLst>
          </p:cNvPr>
          <p:cNvSpPr txBox="1">
            <a:spLocks noGrp="1"/>
          </p:cNvSpPr>
          <p:nvPr>
            <p:ph type="title"/>
          </p:nvPr>
        </p:nvSpPr>
        <p:spPr>
          <a:xfrm>
            <a:off x="457200" y="280375"/>
            <a:ext cx="8520600" cy="572700"/>
          </a:xfrm>
          <a:prstGeom prst="rect">
            <a:avLst/>
          </a:prstGeom>
        </p:spPr>
        <p:txBody>
          <a:bodyPr spcFirstLastPara="1" wrap="square" lIns="0" tIns="0" rIns="0" bIns="0" anchor="t" anchorCtr="0">
            <a:noAutofit/>
          </a:bodyPr>
          <a:lstStyle/>
          <a:p>
            <a:pPr algn="l"/>
            <a:r>
              <a:rPr lang="en-US" b="1" i="0" dirty="0">
                <a:solidFill>
                  <a:srgbClr val="24292F"/>
                </a:solidFill>
                <a:effectLst/>
                <a:latin typeface="-apple-system"/>
              </a:rPr>
              <a:t>Version Control with Git and </a:t>
            </a:r>
            <a:r>
              <a:rPr lang="en-US" b="1" i="0" dirty="0" err="1">
                <a:solidFill>
                  <a:srgbClr val="24292F"/>
                </a:solidFill>
                <a:effectLst/>
                <a:latin typeface="-apple-system"/>
              </a:rPr>
              <a:t>Github</a:t>
            </a:r>
            <a:endParaRPr lang="en-US" b="1" i="0" dirty="0">
              <a:solidFill>
                <a:srgbClr val="24292F"/>
              </a:solidFill>
              <a:effectLst/>
              <a:latin typeface="-apple-system"/>
            </a:endParaRPr>
          </a:p>
        </p:txBody>
      </p:sp>
      <p:sp>
        <p:nvSpPr>
          <p:cNvPr id="1537" name="Google Shape;1537;p208">
            <a:extLst>
              <a:ext uri="{FF2B5EF4-FFF2-40B4-BE49-F238E27FC236}">
                <a16:creationId xmlns:a16="http://schemas.microsoft.com/office/drawing/2014/main" id="{D062EC51-AE59-47DD-C6B3-840ECB7AEFE8}"/>
              </a:ext>
            </a:extLst>
          </p:cNvPr>
          <p:cNvSpPr txBox="1">
            <a:spLocks noGrp="1"/>
          </p:cNvSpPr>
          <p:nvPr>
            <p:ph type="body" idx="1"/>
          </p:nvPr>
        </p:nvSpPr>
        <p:spPr>
          <a:xfrm>
            <a:off x="457200" y="762300"/>
            <a:ext cx="7218000" cy="2937900"/>
          </a:xfrm>
          <a:prstGeom prst="rect">
            <a:avLst/>
          </a:prstGeom>
        </p:spPr>
        <p:txBody>
          <a:bodyPr spcFirstLastPara="1" wrap="square" lIns="0" tIns="0" rIns="0" bIns="0" anchor="t" anchorCtr="0">
            <a:noAutofit/>
          </a:bodyPr>
          <a:lstStyle/>
          <a:p>
            <a:pPr marL="152400" indent="0" algn="l">
              <a:buNone/>
            </a:pPr>
            <a:r>
              <a:rPr lang="en-US" sz="1600" b="1" i="0" dirty="0">
                <a:solidFill>
                  <a:srgbClr val="24292F"/>
                </a:solidFill>
                <a:effectLst/>
                <a:latin typeface="-apple-system"/>
              </a:rPr>
              <a:t>Follow Up</a:t>
            </a:r>
          </a:p>
          <a:p>
            <a:pPr marL="285750" indent="-285750">
              <a:lnSpc>
                <a:spcPct val="115000"/>
              </a:lnSpc>
              <a:spcBef>
                <a:spcPts val="1000"/>
              </a:spcBef>
              <a:spcAft>
                <a:spcPts val="1000"/>
              </a:spcAft>
            </a:pPr>
            <a:r>
              <a:rPr lang="en-US" sz="1600" b="0" i="0" dirty="0">
                <a:solidFill>
                  <a:srgbClr val="24292F"/>
                </a:solidFill>
                <a:effectLst/>
                <a:latin typeface="-apple-system"/>
              </a:rPr>
              <a:t>If you've worked with track changes in Microsoft Word, then you're familiar with part of what Git does. </a:t>
            </a:r>
          </a:p>
          <a:p>
            <a:pPr marL="285750" indent="-285750">
              <a:lnSpc>
                <a:spcPct val="115000"/>
              </a:lnSpc>
              <a:spcBef>
                <a:spcPts val="1000"/>
              </a:spcBef>
              <a:spcAft>
                <a:spcPts val="1000"/>
              </a:spcAft>
            </a:pPr>
            <a:r>
              <a:rPr lang="en-US" sz="1600" b="0" i="0" dirty="0">
                <a:solidFill>
                  <a:srgbClr val="24292F"/>
                </a:solidFill>
                <a:effectLst/>
                <a:latin typeface="-apple-system"/>
              </a:rPr>
              <a:t>Track changes will track any changes (inserted text, deleted text, </a:t>
            </a:r>
            <a:r>
              <a:rPr lang="en-US" sz="1600" b="0" i="0" dirty="0" err="1">
                <a:solidFill>
                  <a:srgbClr val="24292F"/>
                </a:solidFill>
                <a:effectLst/>
                <a:latin typeface="-apple-system"/>
              </a:rPr>
              <a:t>etc</a:t>
            </a:r>
            <a:r>
              <a:rPr lang="en-US" sz="1600" b="0" i="0" dirty="0">
                <a:solidFill>
                  <a:srgbClr val="24292F"/>
                </a:solidFill>
                <a:effectLst/>
                <a:latin typeface="-apple-system"/>
              </a:rPr>
              <a:t>) to a document.</a:t>
            </a:r>
          </a:p>
          <a:p>
            <a:pPr marL="285750" indent="-285750">
              <a:lnSpc>
                <a:spcPct val="115000"/>
              </a:lnSpc>
              <a:spcBef>
                <a:spcPts val="1000"/>
              </a:spcBef>
              <a:spcAft>
                <a:spcPts val="1000"/>
              </a:spcAft>
            </a:pPr>
            <a:r>
              <a:rPr lang="en-US" sz="1600" i="0" dirty="0">
                <a:solidFill>
                  <a:srgbClr val="24292F"/>
                </a:solidFill>
                <a:effectLst/>
                <a:latin typeface="-apple-system"/>
              </a:rPr>
              <a:t>Git can show differences between the current version and the previous version in something called a </a:t>
            </a:r>
            <a:r>
              <a:rPr lang="en-US" sz="1600" i="1" dirty="0">
                <a:solidFill>
                  <a:srgbClr val="24292F"/>
                </a:solidFill>
                <a:effectLst/>
                <a:latin typeface="-apple-system"/>
              </a:rPr>
              <a:t>diff</a:t>
            </a:r>
            <a:r>
              <a:rPr lang="en-US" sz="1600" i="0" dirty="0">
                <a:solidFill>
                  <a:srgbClr val="24292F"/>
                </a:solidFill>
                <a:effectLst/>
                <a:latin typeface="-apple-system"/>
              </a:rPr>
              <a:t> (command: </a:t>
            </a:r>
            <a:r>
              <a:rPr lang="en-US" sz="1600" i="1" dirty="0">
                <a:solidFill>
                  <a:srgbClr val="24292F"/>
                </a:solidFill>
                <a:effectLst/>
                <a:latin typeface="-apple-system"/>
              </a:rPr>
              <a:t>git diff</a:t>
            </a:r>
            <a:r>
              <a:rPr lang="en-US" sz="1600" i="0" dirty="0">
                <a:solidFill>
                  <a:srgbClr val="24292F"/>
                </a:solidFill>
                <a:effectLst/>
                <a:latin typeface="-apple-system"/>
              </a:rPr>
              <a:t>)</a:t>
            </a:r>
          </a:p>
        </p:txBody>
      </p:sp>
    </p:spTree>
    <p:extLst>
      <p:ext uri="{BB962C8B-B14F-4D97-AF65-F5344CB8AC3E}">
        <p14:creationId xmlns:p14="http://schemas.microsoft.com/office/powerpoint/2010/main" val="1074284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5">
          <a:extLst>
            <a:ext uri="{FF2B5EF4-FFF2-40B4-BE49-F238E27FC236}">
              <a16:creationId xmlns:a16="http://schemas.microsoft.com/office/drawing/2014/main" id="{4E0B8421-0999-0EF6-BE80-E0884CF96F69}"/>
            </a:ext>
          </a:extLst>
        </p:cNvPr>
        <p:cNvGrpSpPr/>
        <p:nvPr/>
      </p:nvGrpSpPr>
      <p:grpSpPr>
        <a:xfrm>
          <a:off x="0" y="0"/>
          <a:ext cx="0" cy="0"/>
          <a:chOff x="0" y="0"/>
          <a:chExt cx="0" cy="0"/>
        </a:xfrm>
      </p:grpSpPr>
      <p:sp>
        <p:nvSpPr>
          <p:cNvPr id="1536" name="Google Shape;1536;p208">
            <a:extLst>
              <a:ext uri="{FF2B5EF4-FFF2-40B4-BE49-F238E27FC236}">
                <a16:creationId xmlns:a16="http://schemas.microsoft.com/office/drawing/2014/main" id="{55C1D3A8-4AB4-0DA4-49EC-834FECE8760F}"/>
              </a:ext>
            </a:extLst>
          </p:cNvPr>
          <p:cNvSpPr txBox="1">
            <a:spLocks noGrp="1"/>
          </p:cNvSpPr>
          <p:nvPr>
            <p:ph type="title"/>
          </p:nvPr>
        </p:nvSpPr>
        <p:spPr>
          <a:xfrm>
            <a:off x="457200" y="280375"/>
            <a:ext cx="8520600" cy="572700"/>
          </a:xfrm>
          <a:prstGeom prst="rect">
            <a:avLst/>
          </a:prstGeom>
        </p:spPr>
        <p:txBody>
          <a:bodyPr spcFirstLastPara="1" wrap="square" lIns="0" tIns="0" rIns="0" bIns="0" anchor="t" anchorCtr="0">
            <a:noAutofit/>
          </a:bodyPr>
          <a:lstStyle/>
          <a:p>
            <a:pPr algn="l"/>
            <a:r>
              <a:rPr lang="en-US" b="1" i="0" dirty="0">
                <a:solidFill>
                  <a:srgbClr val="24292F"/>
                </a:solidFill>
                <a:effectLst/>
                <a:latin typeface="-apple-system"/>
              </a:rPr>
              <a:t>Version Control with Git and </a:t>
            </a:r>
            <a:r>
              <a:rPr lang="en-US" b="1" i="0" dirty="0" err="1">
                <a:solidFill>
                  <a:srgbClr val="24292F"/>
                </a:solidFill>
                <a:effectLst/>
                <a:latin typeface="-apple-system"/>
              </a:rPr>
              <a:t>Github</a:t>
            </a:r>
            <a:endParaRPr lang="en-US" b="1" i="0" dirty="0">
              <a:solidFill>
                <a:srgbClr val="24292F"/>
              </a:solidFill>
              <a:effectLst/>
              <a:latin typeface="-apple-system"/>
            </a:endParaRPr>
          </a:p>
        </p:txBody>
      </p:sp>
      <p:sp>
        <p:nvSpPr>
          <p:cNvPr id="1537" name="Google Shape;1537;p208">
            <a:extLst>
              <a:ext uri="{FF2B5EF4-FFF2-40B4-BE49-F238E27FC236}">
                <a16:creationId xmlns:a16="http://schemas.microsoft.com/office/drawing/2014/main" id="{F494BC1A-488C-D5B6-3923-2E82A5B84D92}"/>
              </a:ext>
            </a:extLst>
          </p:cNvPr>
          <p:cNvSpPr txBox="1">
            <a:spLocks noGrp="1"/>
          </p:cNvSpPr>
          <p:nvPr>
            <p:ph type="body" idx="1"/>
          </p:nvPr>
        </p:nvSpPr>
        <p:spPr>
          <a:xfrm>
            <a:off x="457200" y="762300"/>
            <a:ext cx="7218000" cy="2937900"/>
          </a:xfrm>
          <a:prstGeom prst="rect">
            <a:avLst/>
          </a:prstGeom>
        </p:spPr>
        <p:txBody>
          <a:bodyPr spcFirstLastPara="1" wrap="square" lIns="0" tIns="0" rIns="0" bIns="0" anchor="t" anchorCtr="0">
            <a:noAutofit/>
          </a:bodyPr>
          <a:lstStyle/>
          <a:p>
            <a:pPr marL="152400" indent="0" algn="l">
              <a:buNone/>
            </a:pPr>
            <a:endParaRPr lang="en-US" sz="1600" i="0" dirty="0">
              <a:solidFill>
                <a:srgbClr val="24292F"/>
              </a:solidFill>
              <a:effectLst/>
              <a:latin typeface="-apple-system"/>
            </a:endParaRPr>
          </a:p>
        </p:txBody>
      </p:sp>
      <p:pic>
        <p:nvPicPr>
          <p:cNvPr id="5" name="Picture 4" descr="A screenshot of a computer program&#10;&#10;Description automatically generated">
            <a:extLst>
              <a:ext uri="{FF2B5EF4-FFF2-40B4-BE49-F238E27FC236}">
                <a16:creationId xmlns:a16="http://schemas.microsoft.com/office/drawing/2014/main" id="{33C79A6F-CC04-865C-A9E3-D75E2BC23105}"/>
              </a:ext>
            </a:extLst>
          </p:cNvPr>
          <p:cNvPicPr>
            <a:picLocks noChangeAspect="1"/>
          </p:cNvPicPr>
          <p:nvPr/>
        </p:nvPicPr>
        <p:blipFill>
          <a:blip r:embed="rId3"/>
          <a:stretch>
            <a:fillRect/>
          </a:stretch>
        </p:blipFill>
        <p:spPr>
          <a:xfrm>
            <a:off x="1565231" y="566725"/>
            <a:ext cx="6013538" cy="4089690"/>
          </a:xfrm>
          <a:prstGeom prst="rect">
            <a:avLst/>
          </a:prstGeom>
        </p:spPr>
      </p:pic>
    </p:spTree>
    <p:extLst>
      <p:ext uri="{BB962C8B-B14F-4D97-AF65-F5344CB8AC3E}">
        <p14:creationId xmlns:p14="http://schemas.microsoft.com/office/powerpoint/2010/main" val="1938468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5">
          <a:extLst>
            <a:ext uri="{FF2B5EF4-FFF2-40B4-BE49-F238E27FC236}">
              <a16:creationId xmlns:a16="http://schemas.microsoft.com/office/drawing/2014/main" id="{DD0A8286-ECA2-CA6C-52FE-E3E1A1125A39}"/>
            </a:ext>
          </a:extLst>
        </p:cNvPr>
        <p:cNvGrpSpPr/>
        <p:nvPr/>
      </p:nvGrpSpPr>
      <p:grpSpPr>
        <a:xfrm>
          <a:off x="0" y="0"/>
          <a:ext cx="0" cy="0"/>
          <a:chOff x="0" y="0"/>
          <a:chExt cx="0" cy="0"/>
        </a:xfrm>
      </p:grpSpPr>
      <p:sp>
        <p:nvSpPr>
          <p:cNvPr id="1536" name="Google Shape;1536;p208">
            <a:extLst>
              <a:ext uri="{FF2B5EF4-FFF2-40B4-BE49-F238E27FC236}">
                <a16:creationId xmlns:a16="http://schemas.microsoft.com/office/drawing/2014/main" id="{D07F5C33-567B-C502-FF03-867D999960C3}"/>
              </a:ext>
            </a:extLst>
          </p:cNvPr>
          <p:cNvSpPr txBox="1">
            <a:spLocks noGrp="1"/>
          </p:cNvSpPr>
          <p:nvPr>
            <p:ph type="title"/>
          </p:nvPr>
        </p:nvSpPr>
        <p:spPr>
          <a:xfrm>
            <a:off x="457200" y="280375"/>
            <a:ext cx="8520600" cy="572700"/>
          </a:xfrm>
          <a:prstGeom prst="rect">
            <a:avLst/>
          </a:prstGeom>
        </p:spPr>
        <p:txBody>
          <a:bodyPr spcFirstLastPara="1" wrap="square" lIns="0" tIns="0" rIns="0" bIns="0" anchor="t" anchorCtr="0">
            <a:noAutofit/>
          </a:bodyPr>
          <a:lstStyle/>
          <a:p>
            <a:pPr algn="l"/>
            <a:r>
              <a:rPr lang="en-US" b="1" i="0" dirty="0">
                <a:solidFill>
                  <a:srgbClr val="24292F"/>
                </a:solidFill>
                <a:effectLst/>
                <a:latin typeface="-apple-system"/>
              </a:rPr>
              <a:t>Version Control with Git and </a:t>
            </a:r>
            <a:r>
              <a:rPr lang="en-US" b="1" i="0" dirty="0" err="1">
                <a:solidFill>
                  <a:srgbClr val="24292F"/>
                </a:solidFill>
                <a:effectLst/>
                <a:latin typeface="-apple-system"/>
              </a:rPr>
              <a:t>Github</a:t>
            </a:r>
            <a:endParaRPr lang="en-US" b="1" i="0" dirty="0">
              <a:solidFill>
                <a:srgbClr val="24292F"/>
              </a:solidFill>
              <a:effectLst/>
              <a:latin typeface="-apple-system"/>
            </a:endParaRPr>
          </a:p>
        </p:txBody>
      </p:sp>
      <p:sp>
        <p:nvSpPr>
          <p:cNvPr id="1537" name="Google Shape;1537;p208">
            <a:extLst>
              <a:ext uri="{FF2B5EF4-FFF2-40B4-BE49-F238E27FC236}">
                <a16:creationId xmlns:a16="http://schemas.microsoft.com/office/drawing/2014/main" id="{DDCFC883-78BB-8B5B-E62A-D24880A7818E}"/>
              </a:ext>
            </a:extLst>
          </p:cNvPr>
          <p:cNvSpPr txBox="1">
            <a:spLocks noGrp="1"/>
          </p:cNvSpPr>
          <p:nvPr>
            <p:ph type="body" idx="1"/>
          </p:nvPr>
        </p:nvSpPr>
        <p:spPr>
          <a:xfrm>
            <a:off x="457200" y="762300"/>
            <a:ext cx="7218000" cy="2937900"/>
          </a:xfrm>
          <a:prstGeom prst="rect">
            <a:avLst/>
          </a:prstGeom>
        </p:spPr>
        <p:txBody>
          <a:bodyPr spcFirstLastPara="1" wrap="square" lIns="0" tIns="0" rIns="0" bIns="0" anchor="t" anchorCtr="0">
            <a:noAutofit/>
          </a:bodyPr>
          <a:lstStyle/>
          <a:p>
            <a:pPr marL="152400" indent="0" algn="l">
              <a:buNone/>
            </a:pPr>
            <a:r>
              <a:rPr lang="en-US" sz="1600" b="1" i="0" dirty="0">
                <a:solidFill>
                  <a:srgbClr val="24292F"/>
                </a:solidFill>
                <a:effectLst/>
                <a:latin typeface="-apple-system"/>
              </a:rPr>
              <a:t>How To Work with Git</a:t>
            </a:r>
          </a:p>
          <a:p>
            <a:pPr marL="152400" indent="0" algn="l">
              <a:buNone/>
            </a:pPr>
            <a:endParaRPr lang="en-US" sz="1600" b="1" dirty="0">
              <a:solidFill>
                <a:srgbClr val="24292F"/>
              </a:solidFill>
              <a:latin typeface="-apple-system"/>
            </a:endParaRPr>
          </a:p>
          <a:p>
            <a:r>
              <a:rPr lang="en-US" sz="1600" b="0" i="0" dirty="0">
                <a:solidFill>
                  <a:srgbClr val="24292F"/>
                </a:solidFill>
                <a:effectLst/>
                <a:latin typeface="-apple-system"/>
              </a:rPr>
              <a:t>Git works inside of a </a:t>
            </a:r>
            <a:r>
              <a:rPr lang="en-US" sz="1600" b="1" i="0" dirty="0">
                <a:solidFill>
                  <a:srgbClr val="24292F"/>
                </a:solidFill>
                <a:effectLst/>
                <a:latin typeface="-apple-system"/>
              </a:rPr>
              <a:t>repository</a:t>
            </a:r>
            <a:r>
              <a:rPr lang="en-US" sz="1600" b="0" i="0" dirty="0">
                <a:solidFill>
                  <a:srgbClr val="24292F"/>
                </a:solidFill>
                <a:effectLst/>
                <a:latin typeface="-apple-system"/>
              </a:rPr>
              <a:t>: a folder where Git is watching and tracking changes to files. </a:t>
            </a:r>
            <a:endParaRPr lang="en-US" sz="1600" b="1" i="0" dirty="0">
              <a:solidFill>
                <a:srgbClr val="24292F"/>
              </a:solidFill>
              <a:effectLst/>
              <a:latin typeface="-apple-system"/>
            </a:endParaRPr>
          </a:p>
          <a:p>
            <a:r>
              <a:rPr lang="en-US" sz="1600" dirty="0">
                <a:solidFill>
                  <a:srgbClr val="24292F"/>
                </a:solidFill>
                <a:latin typeface="-apple-system"/>
              </a:rPr>
              <a:t>We can turn a directory into a repository by running </a:t>
            </a:r>
            <a:r>
              <a:rPr lang="en-US" sz="1600" i="1" dirty="0">
                <a:solidFill>
                  <a:srgbClr val="24292F"/>
                </a:solidFill>
                <a:latin typeface="-apple-system"/>
              </a:rPr>
              <a:t>git </a:t>
            </a:r>
            <a:r>
              <a:rPr lang="en-US" sz="1600" i="1" dirty="0" err="1">
                <a:solidFill>
                  <a:srgbClr val="24292F"/>
                </a:solidFill>
                <a:latin typeface="-apple-system"/>
              </a:rPr>
              <a:t>init</a:t>
            </a:r>
            <a:endParaRPr lang="en-US" sz="1600" i="1" dirty="0">
              <a:solidFill>
                <a:srgbClr val="24292F"/>
              </a:solidFill>
              <a:latin typeface="-apple-system"/>
            </a:endParaRPr>
          </a:p>
          <a:p>
            <a:r>
              <a:rPr lang="en-US" sz="1600" dirty="0">
                <a:solidFill>
                  <a:srgbClr val="24292F"/>
                </a:solidFill>
                <a:latin typeface="-apple-system"/>
              </a:rPr>
              <a:t>When we want to record or commit some changes we've made and 'save our progress so far, we do so by </a:t>
            </a:r>
            <a:r>
              <a:rPr lang="en-US" sz="1600" b="1" dirty="0">
                <a:solidFill>
                  <a:srgbClr val="24292F"/>
                </a:solidFill>
                <a:latin typeface="-apple-system"/>
              </a:rPr>
              <a:t>staging</a:t>
            </a:r>
            <a:r>
              <a:rPr lang="en-US" sz="1600" dirty="0">
                <a:solidFill>
                  <a:srgbClr val="24292F"/>
                </a:solidFill>
                <a:latin typeface="-apple-system"/>
              </a:rPr>
              <a:t> those changes (with </a:t>
            </a:r>
            <a:r>
              <a:rPr lang="en-US" sz="1600" b="1" dirty="0">
                <a:solidFill>
                  <a:srgbClr val="24292F"/>
                </a:solidFill>
                <a:latin typeface="-apple-system"/>
              </a:rPr>
              <a:t>git add</a:t>
            </a:r>
            <a:r>
              <a:rPr lang="en-US" sz="1600" dirty="0">
                <a:solidFill>
                  <a:srgbClr val="24292F"/>
                </a:solidFill>
                <a:latin typeface="-apple-system"/>
              </a:rPr>
              <a:t>) </a:t>
            </a:r>
          </a:p>
          <a:p>
            <a:r>
              <a:rPr lang="en-US" sz="1600" dirty="0">
                <a:solidFill>
                  <a:srgbClr val="24292F"/>
                </a:solidFill>
                <a:latin typeface="-apple-system"/>
              </a:rPr>
              <a:t>and then committing them (with </a:t>
            </a:r>
            <a:r>
              <a:rPr lang="en-US" sz="1600" b="1" dirty="0">
                <a:solidFill>
                  <a:srgbClr val="24292F"/>
                </a:solidFill>
                <a:latin typeface="-apple-system"/>
              </a:rPr>
              <a:t>git commit</a:t>
            </a:r>
            <a:r>
              <a:rPr lang="en-US" sz="1600" dirty="0">
                <a:solidFill>
                  <a:srgbClr val="24292F"/>
                </a:solidFill>
                <a:latin typeface="-apple-system"/>
              </a:rPr>
              <a:t>).</a:t>
            </a:r>
          </a:p>
          <a:p>
            <a:endParaRPr lang="en-US" sz="1600" dirty="0">
              <a:solidFill>
                <a:srgbClr val="24292F"/>
              </a:solidFill>
              <a:latin typeface="-apple-system"/>
            </a:endParaRPr>
          </a:p>
          <a:p>
            <a:r>
              <a:rPr lang="en-US" sz="1600" dirty="0">
                <a:solidFill>
                  <a:srgbClr val="24292F"/>
                </a:solidFill>
                <a:latin typeface="-apple-system"/>
              </a:rPr>
              <a:t>If we want to see the current state of our repository, like what files have been changed and may need to be committed, we can do so by checking the repository's status (with </a:t>
            </a:r>
            <a:r>
              <a:rPr lang="en-US" sz="1600" b="1" dirty="0">
                <a:solidFill>
                  <a:srgbClr val="24292F"/>
                </a:solidFill>
                <a:latin typeface="-apple-system"/>
              </a:rPr>
              <a:t>git status</a:t>
            </a:r>
            <a:r>
              <a:rPr lang="en-US" sz="1600" dirty="0">
                <a:solidFill>
                  <a:srgbClr val="24292F"/>
                </a:solidFill>
                <a:latin typeface="-apple-system"/>
              </a:rPr>
              <a:t>).</a:t>
            </a:r>
          </a:p>
        </p:txBody>
      </p:sp>
    </p:spTree>
    <p:extLst>
      <p:ext uri="{BB962C8B-B14F-4D97-AF65-F5344CB8AC3E}">
        <p14:creationId xmlns:p14="http://schemas.microsoft.com/office/powerpoint/2010/main" val="81307663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E41A23"/>
      </a:dk2>
      <a:lt2>
        <a:srgbClr val="017991"/>
      </a:lt2>
      <a:accent1>
        <a:srgbClr val="00A7BD"/>
      </a:accent1>
      <a:accent2>
        <a:srgbClr val="FFDB00"/>
      </a:accent2>
      <a:accent3>
        <a:srgbClr val="7DEBD9"/>
      </a:accent3>
      <a:accent4>
        <a:srgbClr val="70B0FA"/>
      </a:accent4>
      <a:accent5>
        <a:srgbClr val="3D6BD4"/>
      </a:accent5>
      <a:accent6>
        <a:srgbClr val="C996BF"/>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1387</TotalTime>
  <Words>1239</Words>
  <Application>Microsoft Office PowerPoint</Application>
  <PresentationFormat>On-screen Show (16:9)</PresentationFormat>
  <Paragraphs>135</Paragraphs>
  <Slides>17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ui-monospace</vt:lpstr>
      <vt:lpstr>Proxima Nova</vt:lpstr>
      <vt:lpstr>Oswald</vt:lpstr>
      <vt:lpstr>Nunito Sans</vt:lpstr>
      <vt:lpstr>-apple-system</vt:lpstr>
      <vt:lpstr>Arial</vt:lpstr>
      <vt:lpstr>Consolas</vt:lpstr>
      <vt:lpstr>Brygada 1918</vt:lpstr>
      <vt:lpstr>Simple Light</vt:lpstr>
      <vt:lpstr>Indeed SEB with Java and React</vt:lpstr>
      <vt:lpstr>Version Control with Git and Github</vt:lpstr>
      <vt:lpstr>Version Control with Git and Github</vt:lpstr>
      <vt:lpstr>Version Control with Git and Github</vt:lpstr>
      <vt:lpstr>Version Control with Git and Github</vt:lpstr>
      <vt:lpstr>Question:  1. Why might we want to have different versions of a file?  2. What strategies have you used to keep track of changes you've made to a document or file before? If you haven't, brainstorm ways you might keep track of different versions of a file/document.  3. Did it work? Will it work in a group setting?  </vt:lpstr>
      <vt:lpstr>Version Control with Git and Github</vt:lpstr>
      <vt:lpstr>Version Control with Git and Github</vt:lpstr>
      <vt:lpstr>Version Control with Git and Github</vt:lpstr>
      <vt:lpstr>Version Control with Git and Github</vt:lpstr>
      <vt:lpstr>Version Control with Git and Github</vt:lpstr>
      <vt:lpstr>Break: 10 mins </vt:lpstr>
      <vt:lpstr>Version Control with Git and Github</vt:lpstr>
      <vt:lpstr>Version Control with Git and Github</vt:lpstr>
      <vt:lpstr>Version Control with Git and Github</vt:lpstr>
      <vt:lpstr>Version Control with Git and Github</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Indeed SEB with Java and React</dc:title>
  <dc:creator>Bereket Beshane</dc:creator>
  <cp:lastModifiedBy>Bereket Ababu Beshane</cp:lastModifiedBy>
  <cp:revision>11</cp:revision>
  <dcterms:modified xsi:type="dcterms:W3CDTF">2024-02-13T15:04:26Z</dcterms:modified>
</cp:coreProperties>
</file>