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0"/>
    <p:restoredTop sz="94604"/>
  </p:normalViewPr>
  <p:slideViewPr>
    <p:cSldViewPr snapToGrid="0" snapToObjects="1">
      <p:cViewPr>
        <p:scale>
          <a:sx n="85" d="100"/>
          <a:sy n="85" d="100"/>
        </p:scale>
        <p:origin x="-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E78-D1E7-5642-932F-BF0983E0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C3C5-7CFE-E046-B5A7-19B83243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616-29EB-AB4B-90E8-A647F6C9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A8CC-47F1-CC45-A30E-CE01A0D0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D5D0-7B81-3144-A8BC-65174C5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E58C-3440-1F46-B1DF-153521B1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A49D5-29EA-3246-ACC8-4B436AA2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E83D-106E-D742-BD3E-A0AE5FAE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1060-642D-524C-9B81-D33DA6B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17F6-D592-4641-A36B-DE94B77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0835-8068-424C-AE5E-8DC3E5B1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8CE7-43D8-D245-BEEE-3250613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C9EE-45B5-FC47-A68F-8FBF8540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C2E3-2D00-2C44-8E56-E557B39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672-4491-FB43-ACF4-DCB45835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E814-64C6-5341-8A1C-ED522CC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B7C8-2BED-1C45-895A-6106172B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827E-43FF-0349-8C01-CD7D35AF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1C96-A50C-2942-AC56-2F9A8E8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B3C-5A81-A94A-86BC-F9D74559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890E-7D76-2543-8B03-5F4C1FD3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629E-6276-6E4A-A4C7-B8132DCF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DE77-2830-0A4F-8C4E-21FDAA4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FE35-B385-1F4A-902D-F1915FC9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4826-9060-3841-93C3-A6E86AB9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EDF4-C9B8-434F-9366-EA5C81C2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1FF2-63C9-484A-9932-C97F54B6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1FEB-2574-E143-A5B5-C6532AA3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F16A-495F-284C-A91C-73EB7C26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C569-FF39-6348-BE7F-4754A37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F71C-B7FC-8748-A35E-4D448E2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056-A1B6-F449-B90E-FC150043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C37A-BA71-7C48-AC42-A2B7706E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0E01-FC13-9A4F-A666-C3F5B1D2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5D105-21C0-9749-B156-79BD809B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0CB93-E2C5-ED4C-9E90-9C9E0749F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DEF25-7DD4-9041-8D1B-0011DD8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F2E13-C109-C44D-99C7-B179C968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63043-5CC4-1E44-A808-EB1CC6CA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81B-245F-C74C-90CA-D0D6B060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7F0B9-F947-AE4A-A8AE-1C1CA7C5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6E31B-F28E-6E4F-99E2-5762DF02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340-49B0-7F42-9E2F-590B2BB4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3A70-10EE-D944-A6D9-CBF13B5C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69D98-CB95-C946-9841-896B5B74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4434-9266-9144-8132-ED0FE1A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7486-1E11-FB43-BAA9-4B89F03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E5B9-4F2B-1F42-9AED-117BF6AF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7BF8-7035-E647-AE69-2378B90C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B38-4FE2-5848-8967-8476B4B9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3B3D-A00E-7145-8360-13865610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EDCB-2EA4-A342-9174-97F54C50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72E-9D50-0442-B77D-C81884F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6556-FEB5-2349-A209-D1FDC733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CBFB-1206-7244-901D-7C4C310F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5ECC-CE2B-3440-A446-785FE65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6890-09D2-824C-92B2-94E2342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5F78-62B7-C840-8EDD-012E0A3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118D-155C-AA4A-AE15-4B71184D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0799-642A-6D4F-B8BE-87342CB5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71CA-4358-CA4C-9229-E19C4051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0131-AE01-1143-89A5-E9E562D2FEE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EF83-C388-2248-AD1A-21CFF0CD8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9BB1-CDE9-0E44-90A5-B2707135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0.emf"/><Relationship Id="rId7" Type="http://schemas.openxmlformats.org/officeDocument/2006/relationships/image" Target="../media/image1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0.emf"/><Relationship Id="rId7" Type="http://schemas.openxmlformats.org/officeDocument/2006/relationships/image" Target="../media/image1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22.emf"/><Relationship Id="rId4" Type="http://schemas.openxmlformats.org/officeDocument/2006/relationships/image" Target="../media/image11.emf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041F-5B68-6B42-A13E-DDE7B0B31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Discrepancy, Coresets, and Sketches in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C9-42D2-334A-AA84-4AF98D553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Edo Liberty – Research Director, Amazon</a:t>
            </a:r>
          </a:p>
          <a:p>
            <a:r>
              <a:rPr lang="en-US" dirty="0"/>
              <a:t>Zohar </a:t>
            </a:r>
            <a:r>
              <a:rPr lang="en-US" dirty="0" err="1"/>
              <a:t>Karnin</a:t>
            </a:r>
            <a:r>
              <a:rPr lang="en-US" dirty="0"/>
              <a:t> – Principal Scientist, Amazon</a:t>
            </a:r>
          </a:p>
        </p:txBody>
      </p:sp>
    </p:spTree>
    <p:extLst>
      <p:ext uri="{BB962C8B-B14F-4D97-AF65-F5344CB8AC3E}">
        <p14:creationId xmlns:p14="http://schemas.microsoft.com/office/powerpoint/2010/main" val="3414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DF72-97D7-9244-B44C-8DE79862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a set                         and 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coreset is a set      such that for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7842-A6C5-3647-B942-6E11C38B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78" y="1891885"/>
            <a:ext cx="16510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54FAF-8CAF-1B49-B1BA-79CC970C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728" y="2963794"/>
            <a:ext cx="190500" cy="24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69E9E-438E-754E-901E-11B1C5D8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321" y="1885535"/>
            <a:ext cx="863600" cy="33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292EE7-B9BC-EF42-A764-F490413A1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050" y="4368352"/>
            <a:ext cx="5549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49">
            <a:extLst>
              <a:ext uri="{FF2B5EF4-FFF2-40B4-BE49-F238E27FC236}">
                <a16:creationId xmlns:a16="http://schemas.microsoft.com/office/drawing/2014/main" id="{C2224D50-2BDC-254F-B8E7-53C567B779D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if              and zero else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1BC91-B9EB-8542-9065-3EA75A98D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289"/>
            <a:ext cx="1447800" cy="33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0A39D-79E2-E843-AF4D-2019D6CE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47" y="1958900"/>
            <a:ext cx="736600" cy="2413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>
            <a:off x="1996387" y="5333999"/>
            <a:ext cx="3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5181600" y="4532245"/>
            <a:ext cx="0" cy="795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5181600" y="4532245"/>
            <a:ext cx="4151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F26F67E-B4D4-084D-A8E6-0A7F3C72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02" y="5711689"/>
            <a:ext cx="165100" cy="152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394A22-76EC-5D4A-9C6E-F6F6D62BF032}"/>
              </a:ext>
            </a:extLst>
          </p:cNvPr>
          <p:cNvCxnSpPr/>
          <p:nvPr/>
        </p:nvCxnSpPr>
        <p:spPr>
          <a:xfrm flipH="1">
            <a:off x="2390271" y="4532245"/>
            <a:ext cx="27050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9C0E3F-3143-104C-A895-3137B2ED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519" y="4438655"/>
            <a:ext cx="114300" cy="21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19BEEC-F5ED-CD42-B5DC-0CB07D3B7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CDF is given by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AB6EF82-7EA5-8545-BCBC-483F20423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947" y="1887716"/>
            <a:ext cx="2527300" cy="34290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Approximate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ABC3804-67C3-8E41-AD48-6E41A577EC31}"/>
              </a:ext>
            </a:extLst>
          </p:cNvPr>
          <p:cNvSpPr/>
          <p:nvPr/>
        </p:nvSpPr>
        <p:spPr>
          <a:xfrm>
            <a:off x="2353948" y="3483420"/>
            <a:ext cx="5288322" cy="1223664"/>
          </a:xfrm>
          <a:custGeom>
            <a:avLst/>
            <a:gdLst>
              <a:gd name="connsiteX0" fmla="*/ 0 w 5471410"/>
              <a:gd name="connsiteY0" fmla="*/ 1409076 h 1409076"/>
              <a:gd name="connsiteX1" fmla="*/ 2548328 w 5471410"/>
              <a:gd name="connsiteY1" fmla="*/ 1094282 h 1409076"/>
              <a:gd name="connsiteX2" fmla="*/ 3927423 w 5471410"/>
              <a:gd name="connsiteY2" fmla="*/ 434715 h 1409076"/>
              <a:gd name="connsiteX3" fmla="*/ 5471410 w 5471410"/>
              <a:gd name="connsiteY3" fmla="*/ 0 h 14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1410" h="1409076">
                <a:moveTo>
                  <a:pt x="0" y="1409076"/>
                </a:moveTo>
                <a:cubicBezTo>
                  <a:pt x="946879" y="1332875"/>
                  <a:pt x="1893758" y="1256675"/>
                  <a:pt x="2548328" y="1094282"/>
                </a:cubicBezTo>
                <a:cubicBezTo>
                  <a:pt x="3202898" y="931889"/>
                  <a:pt x="3440243" y="617095"/>
                  <a:pt x="3927423" y="434715"/>
                </a:cubicBezTo>
                <a:cubicBezTo>
                  <a:pt x="4414603" y="252335"/>
                  <a:pt x="4943006" y="126167"/>
                  <a:pt x="547141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3F024A2-B2F1-7C4C-BD8E-B88D84AAD90D}"/>
              </a:ext>
            </a:extLst>
          </p:cNvPr>
          <p:cNvSpPr/>
          <p:nvPr/>
        </p:nvSpPr>
        <p:spPr>
          <a:xfrm>
            <a:off x="5129392" y="4180887"/>
            <a:ext cx="3498140" cy="1125521"/>
          </a:xfrm>
          <a:custGeom>
            <a:avLst/>
            <a:gdLst>
              <a:gd name="connsiteX0" fmla="*/ 0 w 2818151"/>
              <a:gd name="connsiteY0" fmla="*/ 1004341 h 1004341"/>
              <a:gd name="connsiteX1" fmla="*/ 1334125 w 2818151"/>
              <a:gd name="connsiteY1" fmla="*/ 809469 h 1004341"/>
              <a:gd name="connsiteX2" fmla="*/ 1963712 w 2818151"/>
              <a:gd name="connsiteY2" fmla="*/ 314794 h 1004341"/>
              <a:gd name="connsiteX3" fmla="*/ 2818151 w 2818151"/>
              <a:gd name="connsiteY3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151" h="1004341">
                <a:moveTo>
                  <a:pt x="0" y="1004341"/>
                </a:moveTo>
                <a:cubicBezTo>
                  <a:pt x="503420" y="964367"/>
                  <a:pt x="1006840" y="924393"/>
                  <a:pt x="1334125" y="809469"/>
                </a:cubicBezTo>
                <a:cubicBezTo>
                  <a:pt x="1661410" y="694545"/>
                  <a:pt x="1716374" y="449705"/>
                  <a:pt x="1963712" y="314794"/>
                </a:cubicBezTo>
                <a:cubicBezTo>
                  <a:pt x="2211050" y="179882"/>
                  <a:pt x="2514600" y="89941"/>
                  <a:pt x="2818151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9EA00-77A0-2A45-A6A8-1A017EB29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293" y="4912757"/>
            <a:ext cx="330200" cy="152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DFBFF2-4DEC-F144-BD18-0E4A0E58AD1B}"/>
              </a:ext>
            </a:extLst>
          </p:cNvPr>
          <p:cNvSpPr/>
          <p:nvPr/>
        </p:nvSpPr>
        <p:spPr>
          <a:xfrm>
            <a:off x="2353948" y="3477684"/>
            <a:ext cx="6370327" cy="1862017"/>
          </a:xfrm>
          <a:custGeom>
            <a:avLst/>
            <a:gdLst>
              <a:gd name="connsiteX0" fmla="*/ 0 w 6265888"/>
              <a:gd name="connsiteY0" fmla="*/ 1768966 h 1768966"/>
              <a:gd name="connsiteX1" fmla="*/ 809469 w 6265888"/>
              <a:gd name="connsiteY1" fmla="*/ 1649045 h 1768966"/>
              <a:gd name="connsiteX2" fmla="*/ 1259174 w 6265888"/>
              <a:gd name="connsiteY2" fmla="*/ 1319261 h 1768966"/>
              <a:gd name="connsiteX3" fmla="*/ 4422098 w 6265888"/>
              <a:gd name="connsiteY3" fmla="*/ 1334252 h 1768966"/>
              <a:gd name="connsiteX4" fmla="*/ 5111646 w 6265888"/>
              <a:gd name="connsiteY4" fmla="*/ 209989 h 1768966"/>
              <a:gd name="connsiteX5" fmla="*/ 6190938 w 6265888"/>
              <a:gd name="connsiteY5" fmla="*/ 127 h 1768966"/>
              <a:gd name="connsiteX6" fmla="*/ 6190938 w 6265888"/>
              <a:gd name="connsiteY6" fmla="*/ 127 h 1768966"/>
              <a:gd name="connsiteX7" fmla="*/ 6265888 w 6265888"/>
              <a:gd name="connsiteY7" fmla="*/ 15117 h 17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888" h="1768966">
                <a:moveTo>
                  <a:pt x="0" y="1768966"/>
                </a:moveTo>
                <a:cubicBezTo>
                  <a:pt x="299803" y="1746481"/>
                  <a:pt x="599607" y="1723996"/>
                  <a:pt x="809469" y="1649045"/>
                </a:cubicBezTo>
                <a:cubicBezTo>
                  <a:pt x="1019331" y="1574094"/>
                  <a:pt x="657069" y="1371726"/>
                  <a:pt x="1259174" y="1319261"/>
                </a:cubicBezTo>
                <a:cubicBezTo>
                  <a:pt x="1861279" y="1266796"/>
                  <a:pt x="3780019" y="1519131"/>
                  <a:pt x="4422098" y="1334252"/>
                </a:cubicBezTo>
                <a:cubicBezTo>
                  <a:pt x="5064177" y="1149373"/>
                  <a:pt x="4816839" y="432343"/>
                  <a:pt x="5111646" y="209989"/>
                </a:cubicBezTo>
                <a:cubicBezTo>
                  <a:pt x="5406453" y="-12365"/>
                  <a:pt x="6190938" y="127"/>
                  <a:pt x="6190938" y="127"/>
                </a:cubicBezTo>
                <a:lnTo>
                  <a:pt x="6190938" y="127"/>
                </a:lnTo>
                <a:lnTo>
                  <a:pt x="6265888" y="15117"/>
                </a:lnTo>
              </a:path>
            </a:pathLst>
          </a:cu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107864-D3E0-DD4F-90CE-ABCAFB28C68D}"/>
              </a:ext>
            </a:extLst>
          </p:cNvPr>
          <p:cNvSpPr/>
          <p:nvPr/>
        </p:nvSpPr>
        <p:spPr>
          <a:xfrm>
            <a:off x="2056618" y="4724608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8B382-E156-BF40-9E31-DE8BC18AF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4893" y="1830288"/>
            <a:ext cx="25654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4F055D-42FA-7A4D-9C85-CA4F73F52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6909" y="4499270"/>
            <a:ext cx="609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approximate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611BE-0E9A-0846-BA2A-872AAA671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676" y="1847778"/>
            <a:ext cx="3022600" cy="40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039A35-F754-6A4D-AA09-FC3400D65FCE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8015C9-4D57-B44E-8790-78879C99680A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7C1F4E-EDA9-D84E-90DE-7D123E67561A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9B40C6-A2AB-EF46-8A52-D5CC04072FF4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0FC70E6-588D-8246-A3D2-C73552828004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75BE4F1-4F1F-5F44-9CAB-7143A4FA1C6C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BD1054-85DD-2B41-A30B-33AB26966D3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7CACD2-D1F7-114A-82A7-D2DEB22BB9E6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AABD8D-D3B1-BD44-9820-EFB29FA05408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CFC45A-00CB-714D-A7CA-BF7FB1B4C9C0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39D1AD-EABF-9944-8A52-9B4FB5C90313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Discrepancy is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7E60F1-5EBE-F448-BA43-E867EC30A421}"/>
              </a:ext>
            </a:extLst>
          </p:cNvPr>
          <p:cNvCxnSpPr>
            <a:cxnSpLocks/>
          </p:cNvCxnSpPr>
          <p:nvPr/>
        </p:nvCxnSpPr>
        <p:spPr>
          <a:xfrm flipV="1">
            <a:off x="1961096" y="5330026"/>
            <a:ext cx="941731" cy="3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4DAA3-91D6-8744-93DE-B359F933A761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53CADB-A0BB-C74D-AC86-25A408AD9373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3F80F6-A894-FF4F-B23B-420D411A2967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4A37B3-0D9F-0F46-80B3-1513A783BBFD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80D591-1232-E44E-9E00-5C312B3E0410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2A75FC-627A-584A-860C-F5FA91E294D5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C376C5-29B7-584A-80DD-F3EFB3AC22D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413F55-6345-0842-A7BF-BDEA133E4964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7CF95-7D88-FC4C-A069-F82CF667BB20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79151C-0A67-384D-9955-90A4D2810549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C4D976-C103-4F4B-9173-E89043D74F53}"/>
              </a:ext>
            </a:extLst>
          </p:cNvPr>
          <p:cNvCxnSpPr>
            <a:cxnSpLocks/>
          </p:cNvCxnSpPr>
          <p:nvPr/>
        </p:nvCxnSpPr>
        <p:spPr>
          <a:xfrm>
            <a:off x="2964586" y="5183934"/>
            <a:ext cx="0" cy="1680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33E1D-B75F-8943-B9C1-8163BD4636BB}"/>
              </a:ext>
            </a:extLst>
          </p:cNvPr>
          <p:cNvCxnSpPr>
            <a:cxnSpLocks/>
          </p:cNvCxnSpPr>
          <p:nvPr/>
        </p:nvCxnSpPr>
        <p:spPr>
          <a:xfrm>
            <a:off x="2973644" y="5184608"/>
            <a:ext cx="9269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420123-0C43-7648-909B-6FC6F4BD2831}"/>
              </a:ext>
            </a:extLst>
          </p:cNvPr>
          <p:cNvCxnSpPr>
            <a:cxnSpLocks/>
          </p:cNvCxnSpPr>
          <p:nvPr/>
        </p:nvCxnSpPr>
        <p:spPr>
          <a:xfrm>
            <a:off x="3906947" y="5194211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7E8527-8E07-8345-BF33-0A82CC7B2273}"/>
              </a:ext>
            </a:extLst>
          </p:cNvPr>
          <p:cNvCxnSpPr>
            <a:cxnSpLocks/>
          </p:cNvCxnSpPr>
          <p:nvPr/>
        </p:nvCxnSpPr>
        <p:spPr>
          <a:xfrm>
            <a:off x="3906947" y="5336639"/>
            <a:ext cx="1370455" cy="30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EB0775-1285-994D-8C43-FDADF6976357}"/>
              </a:ext>
            </a:extLst>
          </p:cNvPr>
          <p:cNvCxnSpPr>
            <a:cxnSpLocks/>
          </p:cNvCxnSpPr>
          <p:nvPr/>
        </p:nvCxnSpPr>
        <p:spPr>
          <a:xfrm>
            <a:off x="5278145" y="5180251"/>
            <a:ext cx="3715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9A862B-EE61-804F-92F4-F22A83EA26C3}"/>
              </a:ext>
            </a:extLst>
          </p:cNvPr>
          <p:cNvCxnSpPr>
            <a:cxnSpLocks/>
          </p:cNvCxnSpPr>
          <p:nvPr/>
        </p:nvCxnSpPr>
        <p:spPr>
          <a:xfrm>
            <a:off x="5277402" y="5194211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3FEFF7-7336-A34F-822F-8EC21161509E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7BC7CE-B6D8-4D49-88F2-AFB052BE4193}"/>
              </a:ext>
            </a:extLst>
          </p:cNvPr>
          <p:cNvCxnSpPr>
            <a:cxnSpLocks/>
          </p:cNvCxnSpPr>
          <p:nvPr/>
        </p:nvCxnSpPr>
        <p:spPr>
          <a:xfrm>
            <a:off x="5649686" y="5331594"/>
            <a:ext cx="3715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0DB9EC-7DDD-8242-ACAF-DF4341132F5E}"/>
              </a:ext>
            </a:extLst>
          </p:cNvPr>
          <p:cNvCxnSpPr>
            <a:cxnSpLocks/>
          </p:cNvCxnSpPr>
          <p:nvPr/>
        </p:nvCxnSpPr>
        <p:spPr>
          <a:xfrm>
            <a:off x="5649686" y="5184946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D25D6B-3EEB-8F47-8885-2720AC92976B}"/>
              </a:ext>
            </a:extLst>
          </p:cNvPr>
          <p:cNvCxnSpPr>
            <a:cxnSpLocks/>
          </p:cNvCxnSpPr>
          <p:nvPr/>
        </p:nvCxnSpPr>
        <p:spPr>
          <a:xfrm>
            <a:off x="6019569" y="5184946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77DC23-BB11-C248-8A57-DB644FCEFBF2}"/>
              </a:ext>
            </a:extLst>
          </p:cNvPr>
          <p:cNvCxnSpPr>
            <a:cxnSpLocks/>
          </p:cNvCxnSpPr>
          <p:nvPr/>
        </p:nvCxnSpPr>
        <p:spPr>
          <a:xfrm>
            <a:off x="6672941" y="5187002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64D69B-CF79-DE46-9E6C-129C55863AC9}"/>
              </a:ext>
            </a:extLst>
          </p:cNvPr>
          <p:cNvCxnSpPr>
            <a:cxnSpLocks/>
          </p:cNvCxnSpPr>
          <p:nvPr/>
        </p:nvCxnSpPr>
        <p:spPr>
          <a:xfrm>
            <a:off x="6936815" y="5186429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00D55F-1EDA-CA44-8DB7-F85AF439F789}"/>
              </a:ext>
            </a:extLst>
          </p:cNvPr>
          <p:cNvCxnSpPr>
            <a:cxnSpLocks/>
          </p:cNvCxnSpPr>
          <p:nvPr/>
        </p:nvCxnSpPr>
        <p:spPr>
          <a:xfrm>
            <a:off x="7312236" y="5186309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49F6F-3946-1D4A-ABA1-8BCA74F0299E}"/>
              </a:ext>
            </a:extLst>
          </p:cNvPr>
          <p:cNvCxnSpPr>
            <a:cxnSpLocks/>
          </p:cNvCxnSpPr>
          <p:nvPr/>
        </p:nvCxnSpPr>
        <p:spPr>
          <a:xfrm>
            <a:off x="7957080" y="5168125"/>
            <a:ext cx="0" cy="1600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037D9A-E705-B64E-BA5D-0EE455CA7253}"/>
              </a:ext>
            </a:extLst>
          </p:cNvPr>
          <p:cNvCxnSpPr>
            <a:cxnSpLocks/>
          </p:cNvCxnSpPr>
          <p:nvPr/>
        </p:nvCxnSpPr>
        <p:spPr>
          <a:xfrm>
            <a:off x="8625825" y="5182085"/>
            <a:ext cx="0" cy="1424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1EB33F-0778-244C-8AD2-9204DE785145}"/>
              </a:ext>
            </a:extLst>
          </p:cNvPr>
          <p:cNvCxnSpPr>
            <a:cxnSpLocks/>
          </p:cNvCxnSpPr>
          <p:nvPr/>
        </p:nvCxnSpPr>
        <p:spPr>
          <a:xfrm>
            <a:off x="6000606" y="5180251"/>
            <a:ext cx="6723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F0F2EF-3B2E-AF40-B50D-D005FADBC96D}"/>
              </a:ext>
            </a:extLst>
          </p:cNvPr>
          <p:cNvCxnSpPr>
            <a:cxnSpLocks/>
          </p:cNvCxnSpPr>
          <p:nvPr/>
        </p:nvCxnSpPr>
        <p:spPr>
          <a:xfrm>
            <a:off x="6663365" y="5331594"/>
            <a:ext cx="269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23ED50-CD3A-5D49-8EF1-634484EC19FE}"/>
              </a:ext>
            </a:extLst>
          </p:cNvPr>
          <p:cNvCxnSpPr>
            <a:cxnSpLocks/>
          </p:cNvCxnSpPr>
          <p:nvPr/>
        </p:nvCxnSpPr>
        <p:spPr>
          <a:xfrm>
            <a:off x="6933293" y="5189673"/>
            <a:ext cx="36686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BFF212-EBFD-434C-99A3-A694400700D5}"/>
              </a:ext>
            </a:extLst>
          </p:cNvPr>
          <p:cNvCxnSpPr>
            <a:cxnSpLocks/>
          </p:cNvCxnSpPr>
          <p:nvPr/>
        </p:nvCxnSpPr>
        <p:spPr>
          <a:xfrm>
            <a:off x="7300154" y="5324513"/>
            <a:ext cx="656926" cy="70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B856D1-D578-C643-864B-C8B15B228B23}"/>
              </a:ext>
            </a:extLst>
          </p:cNvPr>
          <p:cNvCxnSpPr>
            <a:cxnSpLocks/>
          </p:cNvCxnSpPr>
          <p:nvPr/>
        </p:nvCxnSpPr>
        <p:spPr>
          <a:xfrm>
            <a:off x="7957080" y="5160816"/>
            <a:ext cx="668745" cy="73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536070B5-2026-4745-8D29-8626E1E43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1004" y="5485670"/>
            <a:ext cx="1638300" cy="381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AAC2D4F-B68E-F447-B60E-CAA1619884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850" y="1845857"/>
            <a:ext cx="4432300" cy="39370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734B33-57CF-044A-A222-DA22914EE6FC}"/>
              </a:ext>
            </a:extLst>
          </p:cNvPr>
          <p:cNvCxnSpPr>
            <a:cxnSpLocks/>
          </p:cNvCxnSpPr>
          <p:nvPr/>
        </p:nvCxnSpPr>
        <p:spPr>
          <a:xfrm>
            <a:off x="8627581" y="5318862"/>
            <a:ext cx="656926" cy="70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41A3D12-8E91-9841-A19A-840A08AB6CAF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A805C0-0435-A14F-A85F-517A9284B9F3}"/>
              </a:ext>
            </a:extLst>
          </p:cNvPr>
          <p:cNvCxnSpPr>
            <a:cxnSpLocks/>
          </p:cNvCxnSpPr>
          <p:nvPr/>
        </p:nvCxnSpPr>
        <p:spPr>
          <a:xfrm>
            <a:off x="1968507" y="5343758"/>
            <a:ext cx="10092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098E-C35E-5E4D-A410-F28E169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336D-1428-744A-90A6-F6693E93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Discrepancy, Coresets, and Sketches in Machine Learning </vt:lpstr>
      <vt:lpstr>What is a Coreset?</vt:lpstr>
      <vt:lpstr>Approximate CDF</vt:lpstr>
      <vt:lpstr>Approximate CDF</vt:lpstr>
      <vt:lpstr>Approximate CDF</vt:lpstr>
      <vt:lpstr>Approximate CDF</vt:lpstr>
      <vt:lpstr>Approximate CDF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Discrepancy, Coresets, and Sketches in Machine Learning </dc:title>
  <dc:creator>Microsoft Office User</dc:creator>
  <cp:lastModifiedBy>Microsoft Office User</cp:lastModifiedBy>
  <cp:revision>11</cp:revision>
  <dcterms:created xsi:type="dcterms:W3CDTF">2019-02-13T06:03:23Z</dcterms:created>
  <dcterms:modified xsi:type="dcterms:W3CDTF">2019-02-13T07:09:48Z</dcterms:modified>
</cp:coreProperties>
</file>