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66" r:id="rId5"/>
    <p:sldId id="260" r:id="rId6"/>
    <p:sldId id="263" r:id="rId7"/>
    <p:sldId id="261" r:id="rId8"/>
    <p:sldId id="262" r:id="rId9"/>
    <p:sldId id="259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1A"/>
    <a:srgbClr val="0432FF"/>
    <a:srgbClr val="FF8101"/>
    <a:srgbClr val="398212"/>
    <a:srgbClr val="5B8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160"/>
    <p:restoredTop sz="94631"/>
  </p:normalViewPr>
  <p:slideViewPr>
    <p:cSldViewPr snapToGrid="0" snapToObjects="1">
      <p:cViewPr>
        <p:scale>
          <a:sx n="90" d="100"/>
          <a:sy n="90" d="100"/>
        </p:scale>
        <p:origin x="-116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5D490-2886-AE43-A288-25A1BF0BA6BD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08A87-9A2C-5743-90B0-0B7C68297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19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08A87-9A2C-5743-90B0-0B7C68297D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4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DE78-D1E7-5642-932F-BF0983E0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9C3C5-7CFE-E046-B5A7-19B83243F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F616-29EB-AB4B-90E8-A647F6C9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A8CC-47F1-CC45-A30E-CE01A0D0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D5D0-7B81-3144-A8BC-65174C58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E58C-3440-1F46-B1DF-153521B1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A49D5-29EA-3246-ACC8-4B436AA29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2E83D-106E-D742-BD3E-A0AE5FAE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1060-642D-524C-9B81-D33DA6B3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517F6-D592-4641-A36B-DE94B77F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6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F0835-8068-424C-AE5E-8DC3E5B1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A8CE7-43D8-D245-BEEE-32506130F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4C9EE-45B5-FC47-A68F-8FBF8540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CC2E3-2D00-2C44-8E56-E557B399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6B672-4491-FB43-ACF4-DCB45835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2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E814-64C6-5341-8A1C-ED522CC8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0B7C8-2BED-1C45-895A-6106172B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C827E-43FF-0349-8C01-CD7D35AF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41C96-A50C-2942-AC56-2F9A8E8E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CCB3C-5A81-A94A-86BC-F9D74559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890E-7D76-2543-8B03-5F4C1FD3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F629E-6276-6E4A-A4C7-B8132DCF6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ADE77-2830-0A4F-8C4E-21FDAA43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5FE35-B385-1F4A-902D-F1915FC9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4826-9060-3841-93C3-A6E86AB9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0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EDF4-C9B8-434F-9366-EA5C81C2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61FF2-63C9-484A-9932-C97F54B6F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91FEB-2574-E143-A5B5-C6532AA32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FF16A-495F-284C-A91C-73EB7C26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BC569-FF39-6348-BE7F-4754A37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F71C-B7FC-8748-A35E-4D448E26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7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5056-A1B6-F449-B90E-FC150043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5C37A-BA71-7C48-AC42-A2B7706E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80E01-FC13-9A4F-A666-C3F5B1D26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5D105-21C0-9749-B156-79BD809B5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0CB93-E2C5-ED4C-9E90-9C9E0749F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DEF25-7DD4-9041-8D1B-0011DD8E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F2E13-C109-C44D-99C7-B179C968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63043-5CC4-1E44-A808-EB1CC6CA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1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A81B-245F-C74C-90CA-D0D6B060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7F0B9-F947-AE4A-A8AE-1C1CA7C5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6E31B-F28E-6E4F-99E2-5762DF02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E1340-49B0-7F42-9E2F-590B2BB4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8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A3A70-10EE-D944-A6D9-CBF13B5C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69D98-CB95-C946-9841-896B5B74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F4434-9266-9144-8132-ED0FE1A8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5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7486-1E11-FB43-BAA9-4B89F030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E5B9-4F2B-1F42-9AED-117BF6AFB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77BF8-7035-E647-AE69-2378B90C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DEB38-4FE2-5848-8967-8476B4B9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13B3D-A00E-7145-8360-13865610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6EDCB-2EA4-A342-9174-97F54C50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9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372E-9D50-0442-B77D-C81884F3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E6556-FEB5-2349-A209-D1FDC7337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9CBFB-1206-7244-901D-7C4C310F1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15ECC-CE2B-3440-A446-785FE658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66890-09D2-824C-92B2-94E2342E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C5F78-62B7-C840-8EDD-012E0A3A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6118D-155C-AA4A-AE15-4B71184D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20799-642A-6D4F-B8BE-87342CB59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71CA-4358-CA4C-9229-E19C40512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E0131-AE01-1143-89A5-E9E562D2FEE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0EF83-C388-2248-AD1A-21CFF0CD8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E9BB1-CDE9-0E44-90A5-B27071357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9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2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1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1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29.emf"/><Relationship Id="rId7" Type="http://schemas.openxmlformats.org/officeDocument/2006/relationships/image" Target="../media/image30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9.emf"/><Relationship Id="rId7" Type="http://schemas.openxmlformats.org/officeDocument/2006/relationships/image" Target="../media/image36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4.emf"/><Relationship Id="rId7" Type="http://schemas.openxmlformats.org/officeDocument/2006/relationships/image" Target="../media/image10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6.emf"/><Relationship Id="rId4" Type="http://schemas.openxmlformats.org/officeDocument/2006/relationships/image" Target="../media/image5.emf"/><Relationship Id="rId9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041F-5B68-6B42-A13E-DDE7B0B31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Discrepancy, Coresets, and Sketches in 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81FC9-42D2-334A-AA84-4AF98D553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Edo Liberty – Research Director, Amazon</a:t>
            </a:r>
          </a:p>
          <a:p>
            <a:r>
              <a:rPr lang="en-US" dirty="0"/>
              <a:t>Zohar </a:t>
            </a:r>
            <a:r>
              <a:rPr lang="en-US" dirty="0" err="1"/>
              <a:t>Karnin</a:t>
            </a:r>
            <a:r>
              <a:rPr lang="en-US" dirty="0"/>
              <a:t> – Principal Scientist, Amazon</a:t>
            </a:r>
          </a:p>
        </p:txBody>
      </p:sp>
    </p:spTree>
    <p:extLst>
      <p:ext uri="{BB962C8B-B14F-4D97-AF65-F5344CB8AC3E}">
        <p14:creationId xmlns:p14="http://schemas.microsoft.com/office/powerpoint/2010/main" val="341477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7FF8-89AE-FC4F-9397-77D52ADA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14E8-2312-FD4D-BC32-B7F1E7817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any function                               with </a:t>
            </a:r>
            <a:r>
              <a:rPr lang="en-US" dirty="0">
                <a:solidFill>
                  <a:schemeClr val="accent2"/>
                </a:solidFill>
              </a:rPr>
              <a:t>Class Discrepancy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Its coreset complexity 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Its </a:t>
            </a:r>
            <a:r>
              <a:rPr lang="en-US" i="1" dirty="0"/>
              <a:t>streaming</a:t>
            </a:r>
            <a:r>
              <a:rPr lang="en-US" dirty="0"/>
              <a:t> coreset complexity is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7B62A-7B53-1847-A9FE-9EA2A6CB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23" y="1900234"/>
            <a:ext cx="21844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4BCEE1-0D69-7B42-B542-4D5BBB0B4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025" y="3958856"/>
            <a:ext cx="889000" cy="31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FCA011-28F8-534B-8142-9EC456B0C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138" y="4918667"/>
            <a:ext cx="2946400" cy="36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47D43F-40F3-054E-A665-E6D0C772F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625" y="2648746"/>
            <a:ext cx="55118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8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7FF8-89AE-FC4F-9397-77D52ADA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14E8-2312-FD4D-BC32-B7F1E7817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any function                               with </a:t>
            </a:r>
            <a:r>
              <a:rPr lang="en-US" dirty="0">
                <a:solidFill>
                  <a:schemeClr val="accent2"/>
                </a:solidFill>
              </a:rPr>
              <a:t>Class Discrepancy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Its coreset complexity 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Its </a:t>
            </a:r>
            <a:r>
              <a:rPr lang="en-US" i="1" dirty="0"/>
              <a:t>streaming</a:t>
            </a:r>
            <a:r>
              <a:rPr lang="en-US" dirty="0"/>
              <a:t> coreset complexity is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7B62A-7B53-1847-A9FE-9EA2A6CB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23" y="1900234"/>
            <a:ext cx="21844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4BCEE1-0D69-7B42-B542-4D5BBB0B4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025" y="3958856"/>
            <a:ext cx="889000" cy="31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FCA011-28F8-534B-8142-9EC456B0C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138" y="4918667"/>
            <a:ext cx="2946400" cy="36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47D43F-40F3-054E-A665-E6D0C772F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625" y="2648746"/>
            <a:ext cx="5511800" cy="8636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DE51373-1872-6B41-A018-F07F32E0C28C}"/>
              </a:ext>
            </a:extLst>
          </p:cNvPr>
          <p:cNvGrpSpPr/>
          <p:nvPr/>
        </p:nvGrpSpPr>
        <p:grpSpPr>
          <a:xfrm rot="21088966">
            <a:off x="2486714" y="3919609"/>
            <a:ext cx="6374016" cy="1643477"/>
            <a:chOff x="2486714" y="3919609"/>
            <a:chExt cx="6374016" cy="164347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6FE9B26-C470-B14C-87D9-8DDF93B65BE7}"/>
                </a:ext>
              </a:extLst>
            </p:cNvPr>
            <p:cNvGrpSpPr/>
            <p:nvPr/>
          </p:nvGrpSpPr>
          <p:grpSpPr>
            <a:xfrm>
              <a:off x="2486714" y="3919609"/>
              <a:ext cx="6374016" cy="1643477"/>
              <a:chOff x="2105278" y="3812300"/>
              <a:chExt cx="6374016" cy="164347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647BCC-488B-984F-8FDE-AAD388667402}"/>
                  </a:ext>
                </a:extLst>
              </p:cNvPr>
              <p:cNvSpPr/>
              <p:nvPr/>
            </p:nvSpPr>
            <p:spPr>
              <a:xfrm>
                <a:off x="2105278" y="3812300"/>
                <a:ext cx="6374016" cy="16434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9F218A-5CB2-5441-8FC5-95171C09C203}"/>
                  </a:ext>
                </a:extLst>
              </p:cNvPr>
              <p:cNvSpPr txBox="1"/>
              <p:nvPr/>
            </p:nvSpPr>
            <p:spPr>
              <a:xfrm>
                <a:off x="3425751" y="3914441"/>
                <a:ext cx="37330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solidFill>
                      <a:srgbClr val="FF0000"/>
                    </a:solidFill>
                  </a:rPr>
                  <a:t>Rademacher</a:t>
                </a:r>
                <a:r>
                  <a:rPr lang="en-US" sz="2800" dirty="0">
                    <a:solidFill>
                      <a:srgbClr val="FF0000"/>
                    </a:solidFill>
                  </a:rPr>
                  <a:t> Complexity</a:t>
                </a: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5D3F72-1BAE-4A4B-A0F9-88D694B90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67021" y="4609025"/>
              <a:ext cx="5613400" cy="8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271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5E14-0AA7-074B-813A-46D4B6BE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Class Discrepancy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174C6D-EE6C-9A45-A782-8F3FEA8A01E0}"/>
              </a:ext>
            </a:extLst>
          </p:cNvPr>
          <p:cNvCxnSpPr>
            <a:cxnSpLocks/>
          </p:cNvCxnSpPr>
          <p:nvPr/>
        </p:nvCxnSpPr>
        <p:spPr>
          <a:xfrm>
            <a:off x="4327124" y="2094271"/>
            <a:ext cx="0" cy="125336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5650AB-27ED-A444-AB6B-41C8C65CB029}"/>
              </a:ext>
            </a:extLst>
          </p:cNvPr>
          <p:cNvCxnSpPr>
            <a:cxnSpLocks/>
          </p:cNvCxnSpPr>
          <p:nvPr/>
        </p:nvCxnSpPr>
        <p:spPr>
          <a:xfrm>
            <a:off x="4103695" y="3095618"/>
            <a:ext cx="407361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B5D7F2D-0252-DC4E-ABD8-088F8274C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741" y="3005473"/>
            <a:ext cx="139700" cy="20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63F46-CE92-344F-B86C-D2784E587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574" y="1598888"/>
            <a:ext cx="165100" cy="2921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38C9E06-1C9B-2F41-892C-724E2A9E0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419" y="2460618"/>
            <a:ext cx="1473200" cy="31750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25A113-26A8-0842-BBE9-0E7CF6F9DD18}"/>
              </a:ext>
            </a:extLst>
          </p:cNvPr>
          <p:cNvCxnSpPr>
            <a:cxnSpLocks/>
          </p:cNvCxnSpPr>
          <p:nvPr/>
        </p:nvCxnSpPr>
        <p:spPr>
          <a:xfrm>
            <a:off x="4327124" y="3661072"/>
            <a:ext cx="0" cy="125336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001637-18E4-424C-83D0-C611A08B93FF}"/>
              </a:ext>
            </a:extLst>
          </p:cNvPr>
          <p:cNvCxnSpPr>
            <a:cxnSpLocks/>
          </p:cNvCxnSpPr>
          <p:nvPr/>
        </p:nvCxnSpPr>
        <p:spPr>
          <a:xfrm>
            <a:off x="4103695" y="4662419"/>
            <a:ext cx="407361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F56DAC66-75B9-D543-B798-DEA5F1958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741" y="4572274"/>
            <a:ext cx="139700" cy="20320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2B3D0C-2CA0-CA45-9C9D-AADAE7C0E2B2}"/>
              </a:ext>
            </a:extLst>
          </p:cNvPr>
          <p:cNvCxnSpPr>
            <a:cxnSpLocks/>
          </p:cNvCxnSpPr>
          <p:nvPr/>
        </p:nvCxnSpPr>
        <p:spPr>
          <a:xfrm>
            <a:off x="4327124" y="5329473"/>
            <a:ext cx="0" cy="125336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0B39A8-4A2C-1B4F-B386-1B02DAEDE97C}"/>
              </a:ext>
            </a:extLst>
          </p:cNvPr>
          <p:cNvCxnSpPr>
            <a:cxnSpLocks/>
          </p:cNvCxnSpPr>
          <p:nvPr/>
        </p:nvCxnSpPr>
        <p:spPr>
          <a:xfrm>
            <a:off x="4103695" y="6330820"/>
            <a:ext cx="407361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53B74791-94A3-6547-84F2-E8EA5CE8B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741" y="6240675"/>
            <a:ext cx="139700" cy="203200"/>
          </a:xfrm>
          <a:prstGeom prst="rect">
            <a:avLst/>
          </a:prstGeom>
        </p:spPr>
      </p:pic>
      <p:sp>
        <p:nvSpPr>
          <p:cNvPr id="61" name="Freeform 60">
            <a:extLst>
              <a:ext uri="{FF2B5EF4-FFF2-40B4-BE49-F238E27FC236}">
                <a16:creationId xmlns:a16="http://schemas.microsoft.com/office/drawing/2014/main" id="{EAFA1A8C-1DD4-1241-AC18-A39CFF22AA62}"/>
              </a:ext>
            </a:extLst>
          </p:cNvPr>
          <p:cNvSpPr/>
          <p:nvPr/>
        </p:nvSpPr>
        <p:spPr>
          <a:xfrm>
            <a:off x="4327124" y="2377162"/>
            <a:ext cx="3843866" cy="722713"/>
          </a:xfrm>
          <a:custGeom>
            <a:avLst/>
            <a:gdLst>
              <a:gd name="connsiteX0" fmla="*/ 0 w 3843866"/>
              <a:gd name="connsiteY0" fmla="*/ 592667 h 593697"/>
              <a:gd name="connsiteX1" fmla="*/ 1608666 w 3843866"/>
              <a:gd name="connsiteY1" fmla="*/ 516467 h 593697"/>
              <a:gd name="connsiteX2" fmla="*/ 2218266 w 3843866"/>
              <a:gd name="connsiteY2" fmla="*/ 101600 h 593697"/>
              <a:gd name="connsiteX3" fmla="*/ 3843866 w 3843866"/>
              <a:gd name="connsiteY3" fmla="*/ 0 h 59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3866" h="593697">
                <a:moveTo>
                  <a:pt x="0" y="592667"/>
                </a:moveTo>
                <a:cubicBezTo>
                  <a:pt x="619477" y="595489"/>
                  <a:pt x="1238955" y="598312"/>
                  <a:pt x="1608666" y="516467"/>
                </a:cubicBezTo>
                <a:cubicBezTo>
                  <a:pt x="1978377" y="434622"/>
                  <a:pt x="1845733" y="187678"/>
                  <a:pt x="2218266" y="101600"/>
                </a:cubicBezTo>
                <a:cubicBezTo>
                  <a:pt x="2590799" y="15522"/>
                  <a:pt x="3217332" y="7761"/>
                  <a:pt x="3843866" y="0"/>
                </a:cubicBezTo>
              </a:path>
            </a:pathLst>
          </a:cu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CD819DC-91B5-4744-AF51-AA3395842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56" y="2377162"/>
            <a:ext cx="3022600" cy="3175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09C3CE4-5221-0443-A758-CF36D6283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256" y="3932153"/>
            <a:ext cx="3124200" cy="355600"/>
          </a:xfrm>
          <a:prstGeom prst="rect">
            <a:avLst/>
          </a:prstGeom>
        </p:spPr>
      </p:pic>
      <p:sp>
        <p:nvSpPr>
          <p:cNvPr id="67" name="Freeform 66">
            <a:extLst>
              <a:ext uri="{FF2B5EF4-FFF2-40B4-BE49-F238E27FC236}">
                <a16:creationId xmlns:a16="http://schemas.microsoft.com/office/drawing/2014/main" id="{CCDA2A18-C9E5-A843-BB9E-2B6A566E7FFC}"/>
              </a:ext>
            </a:extLst>
          </p:cNvPr>
          <p:cNvSpPr/>
          <p:nvPr/>
        </p:nvSpPr>
        <p:spPr>
          <a:xfrm>
            <a:off x="4327124" y="3933665"/>
            <a:ext cx="3771900" cy="741680"/>
          </a:xfrm>
          <a:custGeom>
            <a:avLst/>
            <a:gdLst>
              <a:gd name="connsiteX0" fmla="*/ 0 w 3771900"/>
              <a:gd name="connsiteY0" fmla="*/ 731520 h 741680"/>
              <a:gd name="connsiteX1" fmla="*/ 1348740 w 3771900"/>
              <a:gd name="connsiteY1" fmla="*/ 640080 h 741680"/>
              <a:gd name="connsiteX2" fmla="*/ 1943100 w 3771900"/>
              <a:gd name="connsiteY2" fmla="*/ 0 h 741680"/>
              <a:gd name="connsiteX3" fmla="*/ 2514600 w 3771900"/>
              <a:gd name="connsiteY3" fmla="*/ 640080 h 741680"/>
              <a:gd name="connsiteX4" fmla="*/ 3771900 w 3771900"/>
              <a:gd name="connsiteY4" fmla="*/ 73152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1900" h="741680">
                <a:moveTo>
                  <a:pt x="0" y="731520"/>
                </a:moveTo>
                <a:cubicBezTo>
                  <a:pt x="512445" y="746760"/>
                  <a:pt x="1024890" y="762000"/>
                  <a:pt x="1348740" y="640080"/>
                </a:cubicBezTo>
                <a:cubicBezTo>
                  <a:pt x="1672590" y="518160"/>
                  <a:pt x="1748790" y="0"/>
                  <a:pt x="1943100" y="0"/>
                </a:cubicBezTo>
                <a:cubicBezTo>
                  <a:pt x="2137410" y="0"/>
                  <a:pt x="2209800" y="518160"/>
                  <a:pt x="2514600" y="640080"/>
                </a:cubicBezTo>
                <a:cubicBezTo>
                  <a:pt x="2819400" y="762000"/>
                  <a:pt x="3295650" y="746760"/>
                  <a:pt x="3771900" y="731520"/>
                </a:cubicBezTo>
              </a:path>
            </a:pathLst>
          </a:cu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D254BA1E-C38D-1946-92F3-176016634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419" y="4137590"/>
            <a:ext cx="1473200" cy="3175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C6EE9F7-3869-7C4E-B2FB-2B142C5F4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419" y="5744692"/>
            <a:ext cx="1473200" cy="317500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3429DB-4A44-2B42-94AB-0BFEE0C04B13}"/>
              </a:ext>
            </a:extLst>
          </p:cNvPr>
          <p:cNvCxnSpPr>
            <a:cxnSpLocks/>
          </p:cNvCxnSpPr>
          <p:nvPr/>
        </p:nvCxnSpPr>
        <p:spPr>
          <a:xfrm>
            <a:off x="4215207" y="6319365"/>
            <a:ext cx="1405008" cy="11455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D0BD04A-C635-D745-A21C-7DD024497387}"/>
              </a:ext>
            </a:extLst>
          </p:cNvPr>
          <p:cNvCxnSpPr>
            <a:cxnSpLocks/>
          </p:cNvCxnSpPr>
          <p:nvPr/>
        </p:nvCxnSpPr>
        <p:spPr>
          <a:xfrm flipH="1">
            <a:off x="5620216" y="5509135"/>
            <a:ext cx="991599" cy="821685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C52D512-ADD8-FF46-BB53-2FF476C18D61}"/>
              </a:ext>
            </a:extLst>
          </p:cNvPr>
          <p:cNvCxnSpPr>
            <a:cxnSpLocks/>
          </p:cNvCxnSpPr>
          <p:nvPr/>
        </p:nvCxnSpPr>
        <p:spPr>
          <a:xfrm flipV="1">
            <a:off x="6611815" y="5479999"/>
            <a:ext cx="1677009" cy="29136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204DE000-34E3-CA43-861D-594D336AF3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702" y="5744692"/>
            <a:ext cx="3483464" cy="2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4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5E14-0AA7-074B-813A-46D4B6BE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Class Discrepancy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919DD8-086D-8546-96DD-45DCF92D1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57" y="3972259"/>
            <a:ext cx="3200400" cy="35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40C42-451A-AB4B-9130-334950AC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57" y="2423477"/>
            <a:ext cx="3302000" cy="381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49A8E71-B780-694D-B85E-918DABDC1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419" y="4149916"/>
            <a:ext cx="1219200" cy="279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4FF5D64-5D13-0247-B6B6-1F3DD6BF7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419" y="5757018"/>
            <a:ext cx="1219200" cy="279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EC8A3BF-F96D-E94D-98C3-6F62F9105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419" y="2474277"/>
            <a:ext cx="1219200" cy="2794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FF4161-43B3-674A-BAD3-9DBC7E657984}"/>
              </a:ext>
            </a:extLst>
          </p:cNvPr>
          <p:cNvCxnSpPr>
            <a:cxnSpLocks/>
          </p:cNvCxnSpPr>
          <p:nvPr/>
        </p:nvCxnSpPr>
        <p:spPr>
          <a:xfrm>
            <a:off x="4327124" y="2094271"/>
            <a:ext cx="0" cy="125336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D6C015-95D5-3D4D-83DE-BD40E8F0F5F5}"/>
              </a:ext>
            </a:extLst>
          </p:cNvPr>
          <p:cNvCxnSpPr>
            <a:cxnSpLocks/>
          </p:cNvCxnSpPr>
          <p:nvPr/>
        </p:nvCxnSpPr>
        <p:spPr>
          <a:xfrm>
            <a:off x="4103695" y="3095618"/>
            <a:ext cx="407361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A5540FA5-460F-894B-A260-06614EFE9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741" y="3005473"/>
            <a:ext cx="139700" cy="2032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3D2020C-8033-1C41-923E-60CAD8CE6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574" y="1598888"/>
            <a:ext cx="165100" cy="29210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7BCD1A-5D42-E645-82CE-F2A34E30E530}"/>
              </a:ext>
            </a:extLst>
          </p:cNvPr>
          <p:cNvCxnSpPr>
            <a:cxnSpLocks/>
          </p:cNvCxnSpPr>
          <p:nvPr/>
        </p:nvCxnSpPr>
        <p:spPr>
          <a:xfrm>
            <a:off x="4327124" y="3661072"/>
            <a:ext cx="0" cy="125336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00C496-48A0-AE47-96A4-897C1270842B}"/>
              </a:ext>
            </a:extLst>
          </p:cNvPr>
          <p:cNvCxnSpPr>
            <a:cxnSpLocks/>
          </p:cNvCxnSpPr>
          <p:nvPr/>
        </p:nvCxnSpPr>
        <p:spPr>
          <a:xfrm>
            <a:off x="4103695" y="4662419"/>
            <a:ext cx="407361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FC1A5B51-ADA7-5444-8BBA-D7F41EA1E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741" y="4572274"/>
            <a:ext cx="139700" cy="20320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4D9FC11-142D-AE46-B374-FA6E4BFD08C4}"/>
              </a:ext>
            </a:extLst>
          </p:cNvPr>
          <p:cNvCxnSpPr>
            <a:cxnSpLocks/>
          </p:cNvCxnSpPr>
          <p:nvPr/>
        </p:nvCxnSpPr>
        <p:spPr>
          <a:xfrm>
            <a:off x="4327124" y="5329473"/>
            <a:ext cx="0" cy="125336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1101A98-5A2E-2C48-92B8-41E7FC95A90F}"/>
              </a:ext>
            </a:extLst>
          </p:cNvPr>
          <p:cNvCxnSpPr>
            <a:cxnSpLocks/>
          </p:cNvCxnSpPr>
          <p:nvPr/>
        </p:nvCxnSpPr>
        <p:spPr>
          <a:xfrm>
            <a:off x="4103695" y="6330820"/>
            <a:ext cx="407361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518E42C5-43E8-BC44-9B94-578F781F0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741" y="6240675"/>
            <a:ext cx="139700" cy="203200"/>
          </a:xfrm>
          <a:prstGeom prst="rect">
            <a:avLst/>
          </a:prstGeom>
        </p:spPr>
      </p:pic>
      <p:sp>
        <p:nvSpPr>
          <p:cNvPr id="71" name="Freeform 70">
            <a:extLst>
              <a:ext uri="{FF2B5EF4-FFF2-40B4-BE49-F238E27FC236}">
                <a16:creationId xmlns:a16="http://schemas.microsoft.com/office/drawing/2014/main" id="{72491446-979F-F644-B3C1-F8DB4D6BE039}"/>
              </a:ext>
            </a:extLst>
          </p:cNvPr>
          <p:cNvSpPr/>
          <p:nvPr/>
        </p:nvSpPr>
        <p:spPr>
          <a:xfrm>
            <a:off x="4327124" y="2377162"/>
            <a:ext cx="3843866" cy="722713"/>
          </a:xfrm>
          <a:custGeom>
            <a:avLst/>
            <a:gdLst>
              <a:gd name="connsiteX0" fmla="*/ 0 w 3843866"/>
              <a:gd name="connsiteY0" fmla="*/ 592667 h 593697"/>
              <a:gd name="connsiteX1" fmla="*/ 1608666 w 3843866"/>
              <a:gd name="connsiteY1" fmla="*/ 516467 h 593697"/>
              <a:gd name="connsiteX2" fmla="*/ 2218266 w 3843866"/>
              <a:gd name="connsiteY2" fmla="*/ 101600 h 593697"/>
              <a:gd name="connsiteX3" fmla="*/ 3843866 w 3843866"/>
              <a:gd name="connsiteY3" fmla="*/ 0 h 59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3866" h="593697">
                <a:moveTo>
                  <a:pt x="0" y="592667"/>
                </a:moveTo>
                <a:cubicBezTo>
                  <a:pt x="619477" y="595489"/>
                  <a:pt x="1238955" y="598312"/>
                  <a:pt x="1608666" y="516467"/>
                </a:cubicBezTo>
                <a:cubicBezTo>
                  <a:pt x="1978377" y="434622"/>
                  <a:pt x="1845733" y="187678"/>
                  <a:pt x="2218266" y="101600"/>
                </a:cubicBezTo>
                <a:cubicBezTo>
                  <a:pt x="2590799" y="15522"/>
                  <a:pt x="3217332" y="7761"/>
                  <a:pt x="3843866" y="0"/>
                </a:cubicBezTo>
              </a:path>
            </a:pathLst>
          </a:cu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5A56F40C-AEB1-9640-93C9-41B5C5AF39ED}"/>
              </a:ext>
            </a:extLst>
          </p:cNvPr>
          <p:cNvSpPr/>
          <p:nvPr/>
        </p:nvSpPr>
        <p:spPr>
          <a:xfrm>
            <a:off x="4327124" y="3933665"/>
            <a:ext cx="3771900" cy="741680"/>
          </a:xfrm>
          <a:custGeom>
            <a:avLst/>
            <a:gdLst>
              <a:gd name="connsiteX0" fmla="*/ 0 w 3771900"/>
              <a:gd name="connsiteY0" fmla="*/ 731520 h 741680"/>
              <a:gd name="connsiteX1" fmla="*/ 1348740 w 3771900"/>
              <a:gd name="connsiteY1" fmla="*/ 640080 h 741680"/>
              <a:gd name="connsiteX2" fmla="*/ 1943100 w 3771900"/>
              <a:gd name="connsiteY2" fmla="*/ 0 h 741680"/>
              <a:gd name="connsiteX3" fmla="*/ 2514600 w 3771900"/>
              <a:gd name="connsiteY3" fmla="*/ 640080 h 741680"/>
              <a:gd name="connsiteX4" fmla="*/ 3771900 w 3771900"/>
              <a:gd name="connsiteY4" fmla="*/ 73152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1900" h="741680">
                <a:moveTo>
                  <a:pt x="0" y="731520"/>
                </a:moveTo>
                <a:cubicBezTo>
                  <a:pt x="512445" y="746760"/>
                  <a:pt x="1024890" y="762000"/>
                  <a:pt x="1348740" y="640080"/>
                </a:cubicBezTo>
                <a:cubicBezTo>
                  <a:pt x="1672590" y="518160"/>
                  <a:pt x="1748790" y="0"/>
                  <a:pt x="1943100" y="0"/>
                </a:cubicBezTo>
                <a:cubicBezTo>
                  <a:pt x="2137410" y="0"/>
                  <a:pt x="2209800" y="518160"/>
                  <a:pt x="2514600" y="640080"/>
                </a:cubicBezTo>
                <a:cubicBezTo>
                  <a:pt x="2819400" y="762000"/>
                  <a:pt x="3295650" y="746760"/>
                  <a:pt x="3771900" y="731520"/>
                </a:cubicBezTo>
              </a:path>
            </a:pathLst>
          </a:cu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27835CD-59EE-7A4D-87DA-E3BBC7C3A17C}"/>
              </a:ext>
            </a:extLst>
          </p:cNvPr>
          <p:cNvCxnSpPr>
            <a:cxnSpLocks/>
          </p:cNvCxnSpPr>
          <p:nvPr/>
        </p:nvCxnSpPr>
        <p:spPr>
          <a:xfrm>
            <a:off x="4215207" y="6319365"/>
            <a:ext cx="1405008" cy="11455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27FBFE0-B96A-734C-ACDC-6B6F13330967}"/>
              </a:ext>
            </a:extLst>
          </p:cNvPr>
          <p:cNvCxnSpPr>
            <a:cxnSpLocks/>
          </p:cNvCxnSpPr>
          <p:nvPr/>
        </p:nvCxnSpPr>
        <p:spPr>
          <a:xfrm flipH="1">
            <a:off x="5620216" y="5509135"/>
            <a:ext cx="991599" cy="821685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2CBAFF-DC9C-5E47-B841-B14AE584C98B}"/>
              </a:ext>
            </a:extLst>
          </p:cNvPr>
          <p:cNvCxnSpPr>
            <a:cxnSpLocks/>
          </p:cNvCxnSpPr>
          <p:nvPr/>
        </p:nvCxnSpPr>
        <p:spPr>
          <a:xfrm flipV="1">
            <a:off x="6611815" y="5479999"/>
            <a:ext cx="1677009" cy="29136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38D6A72-E03C-B247-BB58-BB7B91649839}"/>
              </a:ext>
            </a:extLst>
          </p:cNvPr>
          <p:cNvCxnSpPr>
            <a:cxnSpLocks/>
          </p:cNvCxnSpPr>
          <p:nvPr/>
        </p:nvCxnSpPr>
        <p:spPr>
          <a:xfrm flipH="1">
            <a:off x="4062054" y="2474277"/>
            <a:ext cx="855657" cy="873357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537F63D-C134-E84F-AC40-F4C3B7FD413D}"/>
              </a:ext>
            </a:extLst>
          </p:cNvPr>
          <p:cNvCxnSpPr>
            <a:cxnSpLocks/>
          </p:cNvCxnSpPr>
          <p:nvPr/>
        </p:nvCxnSpPr>
        <p:spPr>
          <a:xfrm flipH="1">
            <a:off x="4127573" y="4034108"/>
            <a:ext cx="855657" cy="873357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F92D118-44E8-EE44-97B1-1F221D9A4913}"/>
              </a:ext>
            </a:extLst>
          </p:cNvPr>
          <p:cNvCxnSpPr>
            <a:cxnSpLocks/>
          </p:cNvCxnSpPr>
          <p:nvPr/>
        </p:nvCxnSpPr>
        <p:spPr>
          <a:xfrm flipH="1">
            <a:off x="4152351" y="5682676"/>
            <a:ext cx="855657" cy="873357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AF54320-83F4-BB4F-ACEB-EFCD8938BD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257" y="5792977"/>
            <a:ext cx="3517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4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76CB4EF-8345-0145-A57A-14C39AC3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Class Discrepancy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62315C-180F-D44E-8F09-423FF8CFFBDA}"/>
              </a:ext>
            </a:extLst>
          </p:cNvPr>
          <p:cNvGrpSpPr/>
          <p:nvPr/>
        </p:nvGrpSpPr>
        <p:grpSpPr>
          <a:xfrm>
            <a:off x="572135" y="1406619"/>
            <a:ext cx="10404964" cy="954107"/>
            <a:chOff x="572135" y="4415938"/>
            <a:chExt cx="10404964" cy="9541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628E8E-FE08-804B-8671-17C9D0270C3B}"/>
                </a:ext>
              </a:extLst>
            </p:cNvPr>
            <p:cNvSpPr txBox="1"/>
            <p:nvPr/>
          </p:nvSpPr>
          <p:spPr>
            <a:xfrm>
              <a:off x="572135" y="4415938"/>
              <a:ext cx="1040496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Lemma [</a:t>
              </a:r>
              <a:r>
                <a:rPr lang="en-US" sz="2800" dirty="0" err="1"/>
                <a:t>Karnin</a:t>
              </a:r>
              <a:r>
                <a:rPr lang="en-US" sz="2800" dirty="0"/>
                <a:t>, L]: For any set of vectors                 there exist signs       </a:t>
              </a:r>
            </a:p>
            <a:p>
              <a:r>
                <a:rPr lang="en-US" sz="2800" dirty="0"/>
                <a:t>such that  for all k simultaneously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155E7A6-1331-274A-A57B-608F709CA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2354" y="4516882"/>
              <a:ext cx="1028700" cy="3429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2D31EB-AFA9-3644-A22C-287901BA5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96220" y="4665218"/>
              <a:ext cx="177800" cy="13970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3959FBE-7412-5A4A-8EB9-FE6D7C8C3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800" y="2461670"/>
            <a:ext cx="3708400" cy="965200"/>
          </a:xfrm>
          <a:prstGeom prst="rect">
            <a:avLst/>
          </a:prstGeom>
        </p:spPr>
      </p:pic>
      <p:sp>
        <p:nvSpPr>
          <p:cNvPr id="25" name="Right Brace 24">
            <a:extLst>
              <a:ext uri="{FF2B5EF4-FFF2-40B4-BE49-F238E27FC236}">
                <a16:creationId xmlns:a16="http://schemas.microsoft.com/office/drawing/2014/main" id="{688A8845-F973-B745-9294-82A3473F0E74}"/>
              </a:ext>
            </a:extLst>
          </p:cNvPr>
          <p:cNvSpPr/>
          <p:nvPr/>
        </p:nvSpPr>
        <p:spPr>
          <a:xfrm rot="5400000">
            <a:off x="6942234" y="2621156"/>
            <a:ext cx="278297" cy="1605798"/>
          </a:xfrm>
          <a:prstGeom prst="rightBrace">
            <a:avLst/>
          </a:prstGeom>
          <a:ln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03C768-0BB8-9D46-98FC-F01386119165}"/>
              </a:ext>
            </a:extLst>
          </p:cNvPr>
          <p:cNvSpPr txBox="1"/>
          <p:nvPr/>
        </p:nvSpPr>
        <p:spPr>
          <a:xfrm>
            <a:off x="6174519" y="3563204"/>
            <a:ext cx="361829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Does not depend on n !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8830FF5-2231-EE4F-8E99-A6B089B9A0A0}"/>
              </a:ext>
            </a:extLst>
          </p:cNvPr>
          <p:cNvSpPr/>
          <p:nvPr/>
        </p:nvSpPr>
        <p:spPr>
          <a:xfrm>
            <a:off x="2383707" y="2605097"/>
            <a:ext cx="3724485" cy="1263493"/>
          </a:xfrm>
          <a:custGeom>
            <a:avLst/>
            <a:gdLst>
              <a:gd name="connsiteX0" fmla="*/ 2060277 w 3724485"/>
              <a:gd name="connsiteY0" fmla="*/ 0 h 1263493"/>
              <a:gd name="connsiteX1" fmla="*/ 213189 w 3724485"/>
              <a:gd name="connsiteY1" fmla="*/ 512064 h 1263493"/>
              <a:gd name="connsiteX2" fmla="*/ 432645 w 3724485"/>
              <a:gd name="connsiteY2" fmla="*/ 1170432 h 1263493"/>
              <a:gd name="connsiteX3" fmla="*/ 3724485 w 3724485"/>
              <a:gd name="connsiteY3" fmla="*/ 1243584 h 12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4485" h="1263493">
                <a:moveTo>
                  <a:pt x="2060277" y="0"/>
                </a:moveTo>
                <a:cubicBezTo>
                  <a:pt x="1272369" y="158496"/>
                  <a:pt x="484461" y="316992"/>
                  <a:pt x="213189" y="512064"/>
                </a:cubicBezTo>
                <a:cubicBezTo>
                  <a:pt x="-58083" y="707136"/>
                  <a:pt x="-152571" y="1048512"/>
                  <a:pt x="432645" y="1170432"/>
                </a:cubicBezTo>
                <a:cubicBezTo>
                  <a:pt x="1017861" y="1292352"/>
                  <a:pt x="2371173" y="1267968"/>
                  <a:pt x="3724485" y="1243584"/>
                </a:cubicBezTo>
              </a:path>
            </a:pathLst>
          </a:custGeom>
          <a:noFill/>
          <a:ln>
            <a:solidFill>
              <a:srgbClr val="FF261A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0C84840-ECD1-3A49-8F9D-C40E8D2C7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74" y="4250106"/>
            <a:ext cx="7848600" cy="2425700"/>
          </a:xfrm>
          <a:prstGeom prst="rect">
            <a:avLst/>
          </a:prstGeom>
        </p:spPr>
      </p:pic>
      <p:sp>
        <p:nvSpPr>
          <p:cNvPr id="30" name="Right Brace 29">
            <a:extLst>
              <a:ext uri="{FF2B5EF4-FFF2-40B4-BE49-F238E27FC236}">
                <a16:creationId xmlns:a16="http://schemas.microsoft.com/office/drawing/2014/main" id="{E89D2BAE-0795-D349-8DCE-13B859A93513}"/>
              </a:ext>
            </a:extLst>
          </p:cNvPr>
          <p:cNvSpPr/>
          <p:nvPr/>
        </p:nvSpPr>
        <p:spPr>
          <a:xfrm rot="5400000" flipH="1">
            <a:off x="7436469" y="4843798"/>
            <a:ext cx="333286" cy="1930724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FFC298-6790-A842-BD44-E0220737B85A}"/>
              </a:ext>
            </a:extLst>
          </p:cNvPr>
          <p:cNvSpPr txBox="1"/>
          <p:nvPr/>
        </p:nvSpPr>
        <p:spPr>
          <a:xfrm>
            <a:off x="6682354" y="5149196"/>
            <a:ext cx="346562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Constant if f is analytic</a:t>
            </a:r>
          </a:p>
        </p:txBody>
      </p:sp>
    </p:spTree>
    <p:extLst>
      <p:ext uri="{BB962C8B-B14F-4D97-AF65-F5344CB8AC3E}">
        <p14:creationId xmlns:p14="http://schemas.microsoft.com/office/powerpoint/2010/main" val="1584406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5E14-0AA7-074B-813A-46D4B6BE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Class Discrepancy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919DD8-086D-8546-96DD-45DCF92D1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57" y="3972259"/>
            <a:ext cx="3200400" cy="35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40C42-451A-AB4B-9130-334950AC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57" y="2423477"/>
            <a:ext cx="3302000" cy="381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EC8A3BF-F96D-E94D-98C3-6F62F9105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419" y="2474277"/>
            <a:ext cx="1219200" cy="2794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FF4161-43B3-674A-BAD3-9DBC7E657984}"/>
              </a:ext>
            </a:extLst>
          </p:cNvPr>
          <p:cNvCxnSpPr>
            <a:cxnSpLocks/>
          </p:cNvCxnSpPr>
          <p:nvPr/>
        </p:nvCxnSpPr>
        <p:spPr>
          <a:xfrm>
            <a:off x="4327124" y="2094271"/>
            <a:ext cx="0" cy="125336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D6C015-95D5-3D4D-83DE-BD40E8F0F5F5}"/>
              </a:ext>
            </a:extLst>
          </p:cNvPr>
          <p:cNvCxnSpPr>
            <a:cxnSpLocks/>
          </p:cNvCxnSpPr>
          <p:nvPr/>
        </p:nvCxnSpPr>
        <p:spPr>
          <a:xfrm>
            <a:off x="4103695" y="3095618"/>
            <a:ext cx="407361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A5540FA5-460F-894B-A260-06614EFE9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741" y="3005473"/>
            <a:ext cx="139700" cy="2032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3D2020C-8033-1C41-923E-60CAD8CE6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574" y="1598888"/>
            <a:ext cx="165100" cy="29210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7BCD1A-5D42-E645-82CE-F2A34E30E530}"/>
              </a:ext>
            </a:extLst>
          </p:cNvPr>
          <p:cNvCxnSpPr>
            <a:cxnSpLocks/>
          </p:cNvCxnSpPr>
          <p:nvPr/>
        </p:nvCxnSpPr>
        <p:spPr>
          <a:xfrm>
            <a:off x="4327124" y="3661072"/>
            <a:ext cx="0" cy="125336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00C496-48A0-AE47-96A4-897C1270842B}"/>
              </a:ext>
            </a:extLst>
          </p:cNvPr>
          <p:cNvCxnSpPr>
            <a:cxnSpLocks/>
          </p:cNvCxnSpPr>
          <p:nvPr/>
        </p:nvCxnSpPr>
        <p:spPr>
          <a:xfrm>
            <a:off x="4103695" y="4662419"/>
            <a:ext cx="407361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FC1A5B51-ADA7-5444-8BBA-D7F41EA1E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741" y="4572274"/>
            <a:ext cx="139700" cy="20320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4D9FC11-142D-AE46-B374-FA6E4BFD08C4}"/>
              </a:ext>
            </a:extLst>
          </p:cNvPr>
          <p:cNvCxnSpPr>
            <a:cxnSpLocks/>
          </p:cNvCxnSpPr>
          <p:nvPr/>
        </p:nvCxnSpPr>
        <p:spPr>
          <a:xfrm>
            <a:off x="4327124" y="5329473"/>
            <a:ext cx="0" cy="125336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1101A98-5A2E-2C48-92B8-41E7FC95A90F}"/>
              </a:ext>
            </a:extLst>
          </p:cNvPr>
          <p:cNvCxnSpPr>
            <a:cxnSpLocks/>
          </p:cNvCxnSpPr>
          <p:nvPr/>
        </p:nvCxnSpPr>
        <p:spPr>
          <a:xfrm>
            <a:off x="4103695" y="6330820"/>
            <a:ext cx="407361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518E42C5-43E8-BC44-9B94-578F781F0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741" y="6240675"/>
            <a:ext cx="139700" cy="203200"/>
          </a:xfrm>
          <a:prstGeom prst="rect">
            <a:avLst/>
          </a:prstGeom>
        </p:spPr>
      </p:pic>
      <p:sp>
        <p:nvSpPr>
          <p:cNvPr id="71" name="Freeform 70">
            <a:extLst>
              <a:ext uri="{FF2B5EF4-FFF2-40B4-BE49-F238E27FC236}">
                <a16:creationId xmlns:a16="http://schemas.microsoft.com/office/drawing/2014/main" id="{72491446-979F-F644-B3C1-F8DB4D6BE039}"/>
              </a:ext>
            </a:extLst>
          </p:cNvPr>
          <p:cNvSpPr/>
          <p:nvPr/>
        </p:nvSpPr>
        <p:spPr>
          <a:xfrm>
            <a:off x="4327124" y="2377162"/>
            <a:ext cx="3843866" cy="722713"/>
          </a:xfrm>
          <a:custGeom>
            <a:avLst/>
            <a:gdLst>
              <a:gd name="connsiteX0" fmla="*/ 0 w 3843866"/>
              <a:gd name="connsiteY0" fmla="*/ 592667 h 593697"/>
              <a:gd name="connsiteX1" fmla="*/ 1608666 w 3843866"/>
              <a:gd name="connsiteY1" fmla="*/ 516467 h 593697"/>
              <a:gd name="connsiteX2" fmla="*/ 2218266 w 3843866"/>
              <a:gd name="connsiteY2" fmla="*/ 101600 h 593697"/>
              <a:gd name="connsiteX3" fmla="*/ 3843866 w 3843866"/>
              <a:gd name="connsiteY3" fmla="*/ 0 h 59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3866" h="593697">
                <a:moveTo>
                  <a:pt x="0" y="592667"/>
                </a:moveTo>
                <a:cubicBezTo>
                  <a:pt x="619477" y="595489"/>
                  <a:pt x="1238955" y="598312"/>
                  <a:pt x="1608666" y="516467"/>
                </a:cubicBezTo>
                <a:cubicBezTo>
                  <a:pt x="1978377" y="434622"/>
                  <a:pt x="1845733" y="187678"/>
                  <a:pt x="2218266" y="101600"/>
                </a:cubicBezTo>
                <a:cubicBezTo>
                  <a:pt x="2590799" y="15522"/>
                  <a:pt x="3217332" y="7761"/>
                  <a:pt x="3843866" y="0"/>
                </a:cubicBezTo>
              </a:path>
            </a:pathLst>
          </a:cu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5A56F40C-AEB1-9640-93C9-41B5C5AF39ED}"/>
              </a:ext>
            </a:extLst>
          </p:cNvPr>
          <p:cNvSpPr/>
          <p:nvPr/>
        </p:nvSpPr>
        <p:spPr>
          <a:xfrm>
            <a:off x="4327124" y="3933665"/>
            <a:ext cx="3771900" cy="741680"/>
          </a:xfrm>
          <a:custGeom>
            <a:avLst/>
            <a:gdLst>
              <a:gd name="connsiteX0" fmla="*/ 0 w 3771900"/>
              <a:gd name="connsiteY0" fmla="*/ 731520 h 741680"/>
              <a:gd name="connsiteX1" fmla="*/ 1348740 w 3771900"/>
              <a:gd name="connsiteY1" fmla="*/ 640080 h 741680"/>
              <a:gd name="connsiteX2" fmla="*/ 1943100 w 3771900"/>
              <a:gd name="connsiteY2" fmla="*/ 0 h 741680"/>
              <a:gd name="connsiteX3" fmla="*/ 2514600 w 3771900"/>
              <a:gd name="connsiteY3" fmla="*/ 640080 h 741680"/>
              <a:gd name="connsiteX4" fmla="*/ 3771900 w 3771900"/>
              <a:gd name="connsiteY4" fmla="*/ 73152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1900" h="741680">
                <a:moveTo>
                  <a:pt x="0" y="731520"/>
                </a:moveTo>
                <a:cubicBezTo>
                  <a:pt x="512445" y="746760"/>
                  <a:pt x="1024890" y="762000"/>
                  <a:pt x="1348740" y="640080"/>
                </a:cubicBezTo>
                <a:cubicBezTo>
                  <a:pt x="1672590" y="518160"/>
                  <a:pt x="1748790" y="0"/>
                  <a:pt x="1943100" y="0"/>
                </a:cubicBezTo>
                <a:cubicBezTo>
                  <a:pt x="2137410" y="0"/>
                  <a:pt x="2209800" y="518160"/>
                  <a:pt x="2514600" y="640080"/>
                </a:cubicBezTo>
                <a:cubicBezTo>
                  <a:pt x="2819400" y="762000"/>
                  <a:pt x="3295650" y="746760"/>
                  <a:pt x="3771900" y="731520"/>
                </a:cubicBezTo>
              </a:path>
            </a:pathLst>
          </a:cu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27835CD-59EE-7A4D-87DA-E3BBC7C3A17C}"/>
              </a:ext>
            </a:extLst>
          </p:cNvPr>
          <p:cNvCxnSpPr>
            <a:cxnSpLocks/>
          </p:cNvCxnSpPr>
          <p:nvPr/>
        </p:nvCxnSpPr>
        <p:spPr>
          <a:xfrm>
            <a:off x="4215207" y="6319365"/>
            <a:ext cx="1405008" cy="11455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27FBFE0-B96A-734C-ACDC-6B6F13330967}"/>
              </a:ext>
            </a:extLst>
          </p:cNvPr>
          <p:cNvCxnSpPr>
            <a:cxnSpLocks/>
          </p:cNvCxnSpPr>
          <p:nvPr/>
        </p:nvCxnSpPr>
        <p:spPr>
          <a:xfrm flipH="1">
            <a:off x="5620216" y="5509135"/>
            <a:ext cx="991599" cy="821685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2CBAFF-DC9C-5E47-B841-B14AE584C98B}"/>
              </a:ext>
            </a:extLst>
          </p:cNvPr>
          <p:cNvCxnSpPr>
            <a:cxnSpLocks/>
          </p:cNvCxnSpPr>
          <p:nvPr/>
        </p:nvCxnSpPr>
        <p:spPr>
          <a:xfrm flipV="1">
            <a:off x="6611815" y="5479999"/>
            <a:ext cx="1677009" cy="29136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38D6A72-E03C-B247-BB58-BB7B91649839}"/>
              </a:ext>
            </a:extLst>
          </p:cNvPr>
          <p:cNvCxnSpPr>
            <a:cxnSpLocks/>
          </p:cNvCxnSpPr>
          <p:nvPr/>
        </p:nvCxnSpPr>
        <p:spPr>
          <a:xfrm flipH="1">
            <a:off x="4062054" y="2474277"/>
            <a:ext cx="855657" cy="873357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537F63D-C134-E84F-AC40-F4C3B7FD413D}"/>
              </a:ext>
            </a:extLst>
          </p:cNvPr>
          <p:cNvCxnSpPr>
            <a:cxnSpLocks/>
          </p:cNvCxnSpPr>
          <p:nvPr/>
        </p:nvCxnSpPr>
        <p:spPr>
          <a:xfrm flipH="1">
            <a:off x="4127573" y="4034108"/>
            <a:ext cx="855657" cy="873357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F92D118-44E8-EE44-97B1-1F221D9A4913}"/>
              </a:ext>
            </a:extLst>
          </p:cNvPr>
          <p:cNvCxnSpPr>
            <a:cxnSpLocks/>
          </p:cNvCxnSpPr>
          <p:nvPr/>
        </p:nvCxnSpPr>
        <p:spPr>
          <a:xfrm flipH="1">
            <a:off x="4152351" y="5682676"/>
            <a:ext cx="855657" cy="873357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AF54320-83F4-BB4F-ACEB-EFCD8938BD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257" y="5792977"/>
            <a:ext cx="3517900" cy="254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A8E4B1A-F6DC-5948-98A0-068E1E264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419" y="4149916"/>
            <a:ext cx="1219200" cy="279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CBA0D90-19E1-994B-80AC-3987412AD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419" y="5757018"/>
            <a:ext cx="1219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42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5E14-0AA7-074B-813A-46D4B6BE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Class Discrepancy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919DD8-086D-8546-96DD-45DCF92D1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57" y="3972259"/>
            <a:ext cx="3200400" cy="35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40C42-451A-AB4B-9130-334950AC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57" y="2423477"/>
            <a:ext cx="3302000" cy="3810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FF4161-43B3-674A-BAD3-9DBC7E657984}"/>
              </a:ext>
            </a:extLst>
          </p:cNvPr>
          <p:cNvCxnSpPr>
            <a:cxnSpLocks/>
          </p:cNvCxnSpPr>
          <p:nvPr/>
        </p:nvCxnSpPr>
        <p:spPr>
          <a:xfrm>
            <a:off x="4327124" y="2094271"/>
            <a:ext cx="0" cy="125336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D6C015-95D5-3D4D-83DE-BD40E8F0F5F5}"/>
              </a:ext>
            </a:extLst>
          </p:cNvPr>
          <p:cNvCxnSpPr>
            <a:cxnSpLocks/>
          </p:cNvCxnSpPr>
          <p:nvPr/>
        </p:nvCxnSpPr>
        <p:spPr>
          <a:xfrm>
            <a:off x="4103695" y="3095618"/>
            <a:ext cx="407361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A5540FA5-460F-894B-A260-06614EFE9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741" y="3005473"/>
            <a:ext cx="139700" cy="2032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3D2020C-8033-1C41-923E-60CAD8CE6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574" y="1598888"/>
            <a:ext cx="165100" cy="29210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7BCD1A-5D42-E645-82CE-F2A34E30E530}"/>
              </a:ext>
            </a:extLst>
          </p:cNvPr>
          <p:cNvCxnSpPr>
            <a:cxnSpLocks/>
          </p:cNvCxnSpPr>
          <p:nvPr/>
        </p:nvCxnSpPr>
        <p:spPr>
          <a:xfrm>
            <a:off x="4327124" y="3661072"/>
            <a:ext cx="0" cy="125336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00C496-48A0-AE47-96A4-897C1270842B}"/>
              </a:ext>
            </a:extLst>
          </p:cNvPr>
          <p:cNvCxnSpPr>
            <a:cxnSpLocks/>
          </p:cNvCxnSpPr>
          <p:nvPr/>
        </p:nvCxnSpPr>
        <p:spPr>
          <a:xfrm>
            <a:off x="4103695" y="4662419"/>
            <a:ext cx="407361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FC1A5B51-ADA7-5444-8BBA-D7F41EA1E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741" y="4572274"/>
            <a:ext cx="139700" cy="20320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4D9FC11-142D-AE46-B374-FA6E4BFD08C4}"/>
              </a:ext>
            </a:extLst>
          </p:cNvPr>
          <p:cNvCxnSpPr>
            <a:cxnSpLocks/>
          </p:cNvCxnSpPr>
          <p:nvPr/>
        </p:nvCxnSpPr>
        <p:spPr>
          <a:xfrm>
            <a:off x="4327124" y="5329473"/>
            <a:ext cx="0" cy="125336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1101A98-5A2E-2C48-92B8-41E7FC95A90F}"/>
              </a:ext>
            </a:extLst>
          </p:cNvPr>
          <p:cNvCxnSpPr>
            <a:cxnSpLocks/>
          </p:cNvCxnSpPr>
          <p:nvPr/>
        </p:nvCxnSpPr>
        <p:spPr>
          <a:xfrm>
            <a:off x="4103695" y="6330820"/>
            <a:ext cx="407361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518E42C5-43E8-BC44-9B94-578F781F0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741" y="6240675"/>
            <a:ext cx="139700" cy="203200"/>
          </a:xfrm>
          <a:prstGeom prst="rect">
            <a:avLst/>
          </a:prstGeom>
        </p:spPr>
      </p:pic>
      <p:sp>
        <p:nvSpPr>
          <p:cNvPr id="71" name="Freeform 70">
            <a:extLst>
              <a:ext uri="{FF2B5EF4-FFF2-40B4-BE49-F238E27FC236}">
                <a16:creationId xmlns:a16="http://schemas.microsoft.com/office/drawing/2014/main" id="{72491446-979F-F644-B3C1-F8DB4D6BE039}"/>
              </a:ext>
            </a:extLst>
          </p:cNvPr>
          <p:cNvSpPr/>
          <p:nvPr/>
        </p:nvSpPr>
        <p:spPr>
          <a:xfrm>
            <a:off x="4327124" y="2377162"/>
            <a:ext cx="3843866" cy="722713"/>
          </a:xfrm>
          <a:custGeom>
            <a:avLst/>
            <a:gdLst>
              <a:gd name="connsiteX0" fmla="*/ 0 w 3843866"/>
              <a:gd name="connsiteY0" fmla="*/ 592667 h 593697"/>
              <a:gd name="connsiteX1" fmla="*/ 1608666 w 3843866"/>
              <a:gd name="connsiteY1" fmla="*/ 516467 h 593697"/>
              <a:gd name="connsiteX2" fmla="*/ 2218266 w 3843866"/>
              <a:gd name="connsiteY2" fmla="*/ 101600 h 593697"/>
              <a:gd name="connsiteX3" fmla="*/ 3843866 w 3843866"/>
              <a:gd name="connsiteY3" fmla="*/ 0 h 59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3866" h="593697">
                <a:moveTo>
                  <a:pt x="0" y="592667"/>
                </a:moveTo>
                <a:cubicBezTo>
                  <a:pt x="619477" y="595489"/>
                  <a:pt x="1238955" y="598312"/>
                  <a:pt x="1608666" y="516467"/>
                </a:cubicBezTo>
                <a:cubicBezTo>
                  <a:pt x="1978377" y="434622"/>
                  <a:pt x="1845733" y="187678"/>
                  <a:pt x="2218266" y="101600"/>
                </a:cubicBezTo>
                <a:cubicBezTo>
                  <a:pt x="2590799" y="15522"/>
                  <a:pt x="3217332" y="7761"/>
                  <a:pt x="3843866" y="0"/>
                </a:cubicBezTo>
              </a:path>
            </a:pathLst>
          </a:cu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5A56F40C-AEB1-9640-93C9-41B5C5AF39ED}"/>
              </a:ext>
            </a:extLst>
          </p:cNvPr>
          <p:cNvSpPr/>
          <p:nvPr/>
        </p:nvSpPr>
        <p:spPr>
          <a:xfrm>
            <a:off x="4327124" y="3933665"/>
            <a:ext cx="3771900" cy="741680"/>
          </a:xfrm>
          <a:custGeom>
            <a:avLst/>
            <a:gdLst>
              <a:gd name="connsiteX0" fmla="*/ 0 w 3771900"/>
              <a:gd name="connsiteY0" fmla="*/ 731520 h 741680"/>
              <a:gd name="connsiteX1" fmla="*/ 1348740 w 3771900"/>
              <a:gd name="connsiteY1" fmla="*/ 640080 h 741680"/>
              <a:gd name="connsiteX2" fmla="*/ 1943100 w 3771900"/>
              <a:gd name="connsiteY2" fmla="*/ 0 h 741680"/>
              <a:gd name="connsiteX3" fmla="*/ 2514600 w 3771900"/>
              <a:gd name="connsiteY3" fmla="*/ 640080 h 741680"/>
              <a:gd name="connsiteX4" fmla="*/ 3771900 w 3771900"/>
              <a:gd name="connsiteY4" fmla="*/ 73152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1900" h="741680">
                <a:moveTo>
                  <a:pt x="0" y="731520"/>
                </a:moveTo>
                <a:cubicBezTo>
                  <a:pt x="512445" y="746760"/>
                  <a:pt x="1024890" y="762000"/>
                  <a:pt x="1348740" y="640080"/>
                </a:cubicBezTo>
                <a:cubicBezTo>
                  <a:pt x="1672590" y="518160"/>
                  <a:pt x="1748790" y="0"/>
                  <a:pt x="1943100" y="0"/>
                </a:cubicBezTo>
                <a:cubicBezTo>
                  <a:pt x="2137410" y="0"/>
                  <a:pt x="2209800" y="518160"/>
                  <a:pt x="2514600" y="640080"/>
                </a:cubicBezTo>
                <a:cubicBezTo>
                  <a:pt x="2819400" y="762000"/>
                  <a:pt x="3295650" y="746760"/>
                  <a:pt x="3771900" y="731520"/>
                </a:cubicBezTo>
              </a:path>
            </a:pathLst>
          </a:cu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27835CD-59EE-7A4D-87DA-E3BBC7C3A17C}"/>
              </a:ext>
            </a:extLst>
          </p:cNvPr>
          <p:cNvCxnSpPr>
            <a:cxnSpLocks/>
          </p:cNvCxnSpPr>
          <p:nvPr/>
        </p:nvCxnSpPr>
        <p:spPr>
          <a:xfrm>
            <a:off x="4215207" y="6319365"/>
            <a:ext cx="1405008" cy="11455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27FBFE0-B96A-734C-ACDC-6B6F13330967}"/>
              </a:ext>
            </a:extLst>
          </p:cNvPr>
          <p:cNvCxnSpPr>
            <a:cxnSpLocks/>
          </p:cNvCxnSpPr>
          <p:nvPr/>
        </p:nvCxnSpPr>
        <p:spPr>
          <a:xfrm flipH="1">
            <a:off x="5620216" y="5509135"/>
            <a:ext cx="991599" cy="821685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2CBAFF-DC9C-5E47-B841-B14AE584C98B}"/>
              </a:ext>
            </a:extLst>
          </p:cNvPr>
          <p:cNvCxnSpPr>
            <a:cxnSpLocks/>
          </p:cNvCxnSpPr>
          <p:nvPr/>
        </p:nvCxnSpPr>
        <p:spPr>
          <a:xfrm flipV="1">
            <a:off x="6611815" y="5479999"/>
            <a:ext cx="1677009" cy="29136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38D6A72-E03C-B247-BB58-BB7B91649839}"/>
              </a:ext>
            </a:extLst>
          </p:cNvPr>
          <p:cNvCxnSpPr>
            <a:cxnSpLocks/>
          </p:cNvCxnSpPr>
          <p:nvPr/>
        </p:nvCxnSpPr>
        <p:spPr>
          <a:xfrm flipH="1">
            <a:off x="4062054" y="2474277"/>
            <a:ext cx="855657" cy="873357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537F63D-C134-E84F-AC40-F4C3B7FD413D}"/>
              </a:ext>
            </a:extLst>
          </p:cNvPr>
          <p:cNvCxnSpPr>
            <a:cxnSpLocks/>
          </p:cNvCxnSpPr>
          <p:nvPr/>
        </p:nvCxnSpPr>
        <p:spPr>
          <a:xfrm flipH="1">
            <a:off x="4127573" y="4034108"/>
            <a:ext cx="855657" cy="873357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F92D118-44E8-EE44-97B1-1F221D9A4913}"/>
              </a:ext>
            </a:extLst>
          </p:cNvPr>
          <p:cNvCxnSpPr>
            <a:cxnSpLocks/>
          </p:cNvCxnSpPr>
          <p:nvPr/>
        </p:nvCxnSpPr>
        <p:spPr>
          <a:xfrm flipH="1">
            <a:off x="4152351" y="5682676"/>
            <a:ext cx="855657" cy="873357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AF54320-83F4-BB4F-ACEB-EFCD8938BD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257" y="5792977"/>
            <a:ext cx="3517900" cy="254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73BDC53-1618-344F-AFC2-2897851FD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6646" y="4141280"/>
            <a:ext cx="1219200" cy="279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DF1E16A-2722-9845-ADFD-FB6D6978AE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6646" y="2389716"/>
            <a:ext cx="1765300" cy="381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BBDEFB1-D830-A241-97BC-E953C54FB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4395" y="5719579"/>
            <a:ext cx="1219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32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5E14-0AA7-074B-813A-46D4B6BE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Class Discrepancy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919DD8-086D-8546-96DD-45DCF92D1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57" y="3972259"/>
            <a:ext cx="3200400" cy="35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40C42-451A-AB4B-9130-334950AC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57" y="2423477"/>
            <a:ext cx="3302000" cy="3810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FF4161-43B3-674A-BAD3-9DBC7E657984}"/>
              </a:ext>
            </a:extLst>
          </p:cNvPr>
          <p:cNvCxnSpPr>
            <a:cxnSpLocks/>
          </p:cNvCxnSpPr>
          <p:nvPr/>
        </p:nvCxnSpPr>
        <p:spPr>
          <a:xfrm>
            <a:off x="4327124" y="2094271"/>
            <a:ext cx="0" cy="125336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D6C015-95D5-3D4D-83DE-BD40E8F0F5F5}"/>
              </a:ext>
            </a:extLst>
          </p:cNvPr>
          <p:cNvCxnSpPr>
            <a:cxnSpLocks/>
          </p:cNvCxnSpPr>
          <p:nvPr/>
        </p:nvCxnSpPr>
        <p:spPr>
          <a:xfrm>
            <a:off x="4103695" y="3095618"/>
            <a:ext cx="407361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A5540FA5-460F-894B-A260-06614EFE9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741" y="3005473"/>
            <a:ext cx="139700" cy="2032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3D2020C-8033-1C41-923E-60CAD8CE6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574" y="1598888"/>
            <a:ext cx="165100" cy="29210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7BCD1A-5D42-E645-82CE-F2A34E30E530}"/>
              </a:ext>
            </a:extLst>
          </p:cNvPr>
          <p:cNvCxnSpPr>
            <a:cxnSpLocks/>
          </p:cNvCxnSpPr>
          <p:nvPr/>
        </p:nvCxnSpPr>
        <p:spPr>
          <a:xfrm>
            <a:off x="4327124" y="3661072"/>
            <a:ext cx="0" cy="125336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00C496-48A0-AE47-96A4-897C1270842B}"/>
              </a:ext>
            </a:extLst>
          </p:cNvPr>
          <p:cNvCxnSpPr>
            <a:cxnSpLocks/>
          </p:cNvCxnSpPr>
          <p:nvPr/>
        </p:nvCxnSpPr>
        <p:spPr>
          <a:xfrm>
            <a:off x="4103695" y="4662419"/>
            <a:ext cx="407361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FC1A5B51-ADA7-5444-8BBA-D7F41EA1E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741" y="4572274"/>
            <a:ext cx="139700" cy="20320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4D9FC11-142D-AE46-B374-FA6E4BFD08C4}"/>
              </a:ext>
            </a:extLst>
          </p:cNvPr>
          <p:cNvCxnSpPr>
            <a:cxnSpLocks/>
          </p:cNvCxnSpPr>
          <p:nvPr/>
        </p:nvCxnSpPr>
        <p:spPr>
          <a:xfrm>
            <a:off x="4327124" y="5329473"/>
            <a:ext cx="0" cy="125336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1101A98-5A2E-2C48-92B8-41E7FC95A90F}"/>
              </a:ext>
            </a:extLst>
          </p:cNvPr>
          <p:cNvCxnSpPr>
            <a:cxnSpLocks/>
          </p:cNvCxnSpPr>
          <p:nvPr/>
        </p:nvCxnSpPr>
        <p:spPr>
          <a:xfrm>
            <a:off x="4103695" y="6330820"/>
            <a:ext cx="407361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518E42C5-43E8-BC44-9B94-578F781F0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741" y="6240675"/>
            <a:ext cx="139700" cy="203200"/>
          </a:xfrm>
          <a:prstGeom prst="rect">
            <a:avLst/>
          </a:prstGeom>
        </p:spPr>
      </p:pic>
      <p:sp>
        <p:nvSpPr>
          <p:cNvPr id="71" name="Freeform 70">
            <a:extLst>
              <a:ext uri="{FF2B5EF4-FFF2-40B4-BE49-F238E27FC236}">
                <a16:creationId xmlns:a16="http://schemas.microsoft.com/office/drawing/2014/main" id="{72491446-979F-F644-B3C1-F8DB4D6BE039}"/>
              </a:ext>
            </a:extLst>
          </p:cNvPr>
          <p:cNvSpPr/>
          <p:nvPr/>
        </p:nvSpPr>
        <p:spPr>
          <a:xfrm>
            <a:off x="4327124" y="2377162"/>
            <a:ext cx="3843866" cy="722713"/>
          </a:xfrm>
          <a:custGeom>
            <a:avLst/>
            <a:gdLst>
              <a:gd name="connsiteX0" fmla="*/ 0 w 3843866"/>
              <a:gd name="connsiteY0" fmla="*/ 592667 h 593697"/>
              <a:gd name="connsiteX1" fmla="*/ 1608666 w 3843866"/>
              <a:gd name="connsiteY1" fmla="*/ 516467 h 593697"/>
              <a:gd name="connsiteX2" fmla="*/ 2218266 w 3843866"/>
              <a:gd name="connsiteY2" fmla="*/ 101600 h 593697"/>
              <a:gd name="connsiteX3" fmla="*/ 3843866 w 3843866"/>
              <a:gd name="connsiteY3" fmla="*/ 0 h 59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3866" h="593697">
                <a:moveTo>
                  <a:pt x="0" y="592667"/>
                </a:moveTo>
                <a:cubicBezTo>
                  <a:pt x="619477" y="595489"/>
                  <a:pt x="1238955" y="598312"/>
                  <a:pt x="1608666" y="516467"/>
                </a:cubicBezTo>
                <a:cubicBezTo>
                  <a:pt x="1978377" y="434622"/>
                  <a:pt x="1845733" y="187678"/>
                  <a:pt x="2218266" y="101600"/>
                </a:cubicBezTo>
                <a:cubicBezTo>
                  <a:pt x="2590799" y="15522"/>
                  <a:pt x="3217332" y="7761"/>
                  <a:pt x="3843866" y="0"/>
                </a:cubicBezTo>
              </a:path>
            </a:pathLst>
          </a:cu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5A56F40C-AEB1-9640-93C9-41B5C5AF39ED}"/>
              </a:ext>
            </a:extLst>
          </p:cNvPr>
          <p:cNvSpPr/>
          <p:nvPr/>
        </p:nvSpPr>
        <p:spPr>
          <a:xfrm>
            <a:off x="4327124" y="3933665"/>
            <a:ext cx="3771900" cy="741680"/>
          </a:xfrm>
          <a:custGeom>
            <a:avLst/>
            <a:gdLst>
              <a:gd name="connsiteX0" fmla="*/ 0 w 3771900"/>
              <a:gd name="connsiteY0" fmla="*/ 731520 h 741680"/>
              <a:gd name="connsiteX1" fmla="*/ 1348740 w 3771900"/>
              <a:gd name="connsiteY1" fmla="*/ 640080 h 741680"/>
              <a:gd name="connsiteX2" fmla="*/ 1943100 w 3771900"/>
              <a:gd name="connsiteY2" fmla="*/ 0 h 741680"/>
              <a:gd name="connsiteX3" fmla="*/ 2514600 w 3771900"/>
              <a:gd name="connsiteY3" fmla="*/ 640080 h 741680"/>
              <a:gd name="connsiteX4" fmla="*/ 3771900 w 3771900"/>
              <a:gd name="connsiteY4" fmla="*/ 73152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1900" h="741680">
                <a:moveTo>
                  <a:pt x="0" y="731520"/>
                </a:moveTo>
                <a:cubicBezTo>
                  <a:pt x="512445" y="746760"/>
                  <a:pt x="1024890" y="762000"/>
                  <a:pt x="1348740" y="640080"/>
                </a:cubicBezTo>
                <a:cubicBezTo>
                  <a:pt x="1672590" y="518160"/>
                  <a:pt x="1748790" y="0"/>
                  <a:pt x="1943100" y="0"/>
                </a:cubicBezTo>
                <a:cubicBezTo>
                  <a:pt x="2137410" y="0"/>
                  <a:pt x="2209800" y="518160"/>
                  <a:pt x="2514600" y="640080"/>
                </a:cubicBezTo>
                <a:cubicBezTo>
                  <a:pt x="2819400" y="762000"/>
                  <a:pt x="3295650" y="746760"/>
                  <a:pt x="3771900" y="731520"/>
                </a:cubicBezTo>
              </a:path>
            </a:pathLst>
          </a:cu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27835CD-59EE-7A4D-87DA-E3BBC7C3A17C}"/>
              </a:ext>
            </a:extLst>
          </p:cNvPr>
          <p:cNvCxnSpPr>
            <a:cxnSpLocks/>
          </p:cNvCxnSpPr>
          <p:nvPr/>
        </p:nvCxnSpPr>
        <p:spPr>
          <a:xfrm>
            <a:off x="4215207" y="6319365"/>
            <a:ext cx="1405008" cy="11455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27FBFE0-B96A-734C-ACDC-6B6F13330967}"/>
              </a:ext>
            </a:extLst>
          </p:cNvPr>
          <p:cNvCxnSpPr>
            <a:cxnSpLocks/>
          </p:cNvCxnSpPr>
          <p:nvPr/>
        </p:nvCxnSpPr>
        <p:spPr>
          <a:xfrm flipH="1">
            <a:off x="5620216" y="5509135"/>
            <a:ext cx="991599" cy="821685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2CBAFF-DC9C-5E47-B841-B14AE584C98B}"/>
              </a:ext>
            </a:extLst>
          </p:cNvPr>
          <p:cNvCxnSpPr>
            <a:cxnSpLocks/>
          </p:cNvCxnSpPr>
          <p:nvPr/>
        </p:nvCxnSpPr>
        <p:spPr>
          <a:xfrm flipV="1">
            <a:off x="6611815" y="5479999"/>
            <a:ext cx="1677009" cy="29136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38D6A72-E03C-B247-BB58-BB7B91649839}"/>
              </a:ext>
            </a:extLst>
          </p:cNvPr>
          <p:cNvCxnSpPr>
            <a:cxnSpLocks/>
          </p:cNvCxnSpPr>
          <p:nvPr/>
        </p:nvCxnSpPr>
        <p:spPr>
          <a:xfrm flipH="1">
            <a:off x="4062054" y="2474277"/>
            <a:ext cx="855657" cy="873357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537F63D-C134-E84F-AC40-F4C3B7FD413D}"/>
              </a:ext>
            </a:extLst>
          </p:cNvPr>
          <p:cNvCxnSpPr>
            <a:cxnSpLocks/>
          </p:cNvCxnSpPr>
          <p:nvPr/>
        </p:nvCxnSpPr>
        <p:spPr>
          <a:xfrm flipH="1">
            <a:off x="4127573" y="4034108"/>
            <a:ext cx="855657" cy="873357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F92D118-44E8-EE44-97B1-1F221D9A4913}"/>
              </a:ext>
            </a:extLst>
          </p:cNvPr>
          <p:cNvCxnSpPr>
            <a:cxnSpLocks/>
          </p:cNvCxnSpPr>
          <p:nvPr/>
        </p:nvCxnSpPr>
        <p:spPr>
          <a:xfrm flipH="1">
            <a:off x="4152351" y="5682676"/>
            <a:ext cx="855657" cy="873357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AF54320-83F4-BB4F-ACEB-EFCD8938BD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257" y="5792977"/>
            <a:ext cx="3517900" cy="254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89314D7-AEB8-2940-9604-1BDAB30F5C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3419" y="4062508"/>
            <a:ext cx="1765300" cy="381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9BECA94-A2D4-904A-B941-52A52E2E38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3419" y="2398267"/>
            <a:ext cx="1765300" cy="381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1EC4593-C6CE-1841-B6EC-5FFF010B84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4395" y="5719579"/>
            <a:ext cx="1219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3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73AA-471A-6246-8DF1-9944FC44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Coreset?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5DAA0C-3F5F-CD4E-9260-7B567B5A0AE6}"/>
              </a:ext>
            </a:extLst>
          </p:cNvPr>
          <p:cNvSpPr/>
          <p:nvPr/>
        </p:nvSpPr>
        <p:spPr>
          <a:xfrm>
            <a:off x="1723884" y="26015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CA6A20-EFEB-DF47-BF08-222C761DBB9D}"/>
              </a:ext>
            </a:extLst>
          </p:cNvPr>
          <p:cNvSpPr/>
          <p:nvPr/>
        </p:nvSpPr>
        <p:spPr>
          <a:xfrm>
            <a:off x="1632444" y="315017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8B434-BC00-7D4B-9719-65C85BE08084}"/>
              </a:ext>
            </a:extLst>
          </p:cNvPr>
          <p:cNvSpPr/>
          <p:nvPr/>
        </p:nvSpPr>
        <p:spPr>
          <a:xfrm>
            <a:off x="2051544" y="283775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A363F0-3398-244F-A9F2-FCFE77410FE8}"/>
              </a:ext>
            </a:extLst>
          </p:cNvPr>
          <p:cNvSpPr/>
          <p:nvPr/>
        </p:nvSpPr>
        <p:spPr>
          <a:xfrm>
            <a:off x="2146794" y="30587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F29690-423B-A248-A16D-CD4253C8FA9E}"/>
              </a:ext>
            </a:extLst>
          </p:cNvPr>
          <p:cNvSpPr/>
          <p:nvPr/>
        </p:nvSpPr>
        <p:spPr>
          <a:xfrm>
            <a:off x="2329674" y="284848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6FC252-EA89-4242-985B-24FF55AC299E}"/>
              </a:ext>
            </a:extLst>
          </p:cNvPr>
          <p:cNvSpPr/>
          <p:nvPr/>
        </p:nvSpPr>
        <p:spPr>
          <a:xfrm>
            <a:off x="3425559" y="287585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8762ED-B7F5-4E4C-A5FE-E2ADAF87F66B}"/>
              </a:ext>
            </a:extLst>
          </p:cNvPr>
          <p:cNvSpPr/>
          <p:nvPr/>
        </p:nvSpPr>
        <p:spPr>
          <a:xfrm>
            <a:off x="2530209" y="415531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80F637-1CA8-AC4D-A139-778B2209FD5D}"/>
              </a:ext>
            </a:extLst>
          </p:cNvPr>
          <p:cNvSpPr/>
          <p:nvPr/>
        </p:nvSpPr>
        <p:spPr>
          <a:xfrm>
            <a:off x="2943084" y="38207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99B7F7-B2C5-184C-AE06-6520DB25D8E1}"/>
              </a:ext>
            </a:extLst>
          </p:cNvPr>
          <p:cNvSpPr/>
          <p:nvPr/>
        </p:nvSpPr>
        <p:spPr>
          <a:xfrm>
            <a:off x="3817989" y="3960306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7E2A1C-7D01-A24C-A667-7AE66BFF4710}"/>
              </a:ext>
            </a:extLst>
          </p:cNvPr>
          <p:cNvSpPr/>
          <p:nvPr/>
        </p:nvSpPr>
        <p:spPr>
          <a:xfrm>
            <a:off x="3796524" y="4263201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5210A1-5F72-0A4E-96CE-A9FC33B44AFA}"/>
              </a:ext>
            </a:extLst>
          </p:cNvPr>
          <p:cNvSpPr/>
          <p:nvPr/>
        </p:nvSpPr>
        <p:spPr>
          <a:xfrm>
            <a:off x="3552684" y="44303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81A97D-055D-D947-8686-1DD04CA422B8}"/>
              </a:ext>
            </a:extLst>
          </p:cNvPr>
          <p:cNvSpPr/>
          <p:nvPr/>
        </p:nvSpPr>
        <p:spPr>
          <a:xfrm>
            <a:off x="3857484" y="47351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02FF21-4A9B-7242-9716-4154C06A2727}"/>
              </a:ext>
            </a:extLst>
          </p:cNvPr>
          <p:cNvCxnSpPr/>
          <p:nvPr/>
        </p:nvCxnSpPr>
        <p:spPr>
          <a:xfrm>
            <a:off x="6096000" y="1940312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045CE59-768C-B94E-9CD5-6E557CFF1B71}"/>
              </a:ext>
            </a:extLst>
          </p:cNvPr>
          <p:cNvSpPr/>
          <p:nvPr/>
        </p:nvSpPr>
        <p:spPr>
          <a:xfrm>
            <a:off x="8069386" y="2815893"/>
            <a:ext cx="548640" cy="5486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11DB40-5A9C-9B4E-9F92-BC7FA0248806}"/>
              </a:ext>
            </a:extLst>
          </p:cNvPr>
          <p:cNvSpPr/>
          <p:nvPr/>
        </p:nvSpPr>
        <p:spPr>
          <a:xfrm>
            <a:off x="9553469" y="2879393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5FC9C7-54CB-F146-95E3-D03C3C9B0B38}"/>
              </a:ext>
            </a:extLst>
          </p:cNvPr>
          <p:cNvSpPr/>
          <p:nvPr/>
        </p:nvSpPr>
        <p:spPr>
          <a:xfrm>
            <a:off x="8658119" y="4158855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90F71B-9B42-044C-8437-FBD8B84A9EEC}"/>
              </a:ext>
            </a:extLst>
          </p:cNvPr>
          <p:cNvSpPr/>
          <p:nvPr/>
        </p:nvSpPr>
        <p:spPr>
          <a:xfrm>
            <a:off x="8941702" y="3847001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A8F0C77-A22F-0D4C-BA40-97984B714A05}"/>
              </a:ext>
            </a:extLst>
          </p:cNvPr>
          <p:cNvSpPr/>
          <p:nvPr/>
        </p:nvSpPr>
        <p:spPr>
          <a:xfrm>
            <a:off x="9924434" y="4266742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D920C811-88FF-9044-B4F1-79ADA4671A03}"/>
              </a:ext>
            </a:extLst>
          </p:cNvPr>
          <p:cNvSpPr/>
          <p:nvPr/>
        </p:nvSpPr>
        <p:spPr>
          <a:xfrm>
            <a:off x="5582475" y="3629534"/>
            <a:ext cx="1290918" cy="330772"/>
          </a:xfrm>
          <a:prstGeom prst="rightArrow">
            <a:avLst>
              <a:gd name="adj1" fmla="val 50000"/>
              <a:gd name="adj2" fmla="val 1387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E0A8541-3F6E-F248-8F89-55427B9573CC}"/>
              </a:ext>
            </a:extLst>
          </p:cNvPr>
          <p:cNvSpPr/>
          <p:nvPr/>
        </p:nvSpPr>
        <p:spPr>
          <a:xfrm>
            <a:off x="2151624" y="4993067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3D2C198-9288-CB49-B835-5A2D733B7AEF}"/>
              </a:ext>
            </a:extLst>
          </p:cNvPr>
          <p:cNvSpPr/>
          <p:nvPr/>
        </p:nvSpPr>
        <p:spPr>
          <a:xfrm>
            <a:off x="2530209" y="5084507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E4EFF63-2DF2-8A41-8CE2-8AABF68F3933}"/>
              </a:ext>
            </a:extLst>
          </p:cNvPr>
          <p:cNvSpPr/>
          <p:nvPr/>
        </p:nvSpPr>
        <p:spPr>
          <a:xfrm>
            <a:off x="4502941" y="506610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714DB58-5FC9-F045-8BFC-560A1AF88234}"/>
              </a:ext>
            </a:extLst>
          </p:cNvPr>
          <p:cNvSpPr/>
          <p:nvPr/>
        </p:nvSpPr>
        <p:spPr>
          <a:xfrm>
            <a:off x="8446402" y="4997597"/>
            <a:ext cx="2743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62F0A17-01F8-8E40-969F-594355ECBBA6}"/>
              </a:ext>
            </a:extLst>
          </p:cNvPr>
          <p:cNvSpPr/>
          <p:nvPr/>
        </p:nvSpPr>
        <p:spPr>
          <a:xfrm>
            <a:off x="10881865" y="506610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46FB7F2-8B08-B343-89BF-30FB20BEC040}"/>
              </a:ext>
            </a:extLst>
          </p:cNvPr>
          <p:cNvSpPr/>
          <p:nvPr/>
        </p:nvSpPr>
        <p:spPr>
          <a:xfrm>
            <a:off x="3174993" y="353809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F4FD19E-C05A-4141-A568-59154E01024B}"/>
              </a:ext>
            </a:extLst>
          </p:cNvPr>
          <p:cNvSpPr/>
          <p:nvPr/>
        </p:nvSpPr>
        <p:spPr>
          <a:xfrm>
            <a:off x="2850249" y="406387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6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73AA-471A-6246-8DF1-9944FC44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Coreset?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5DAA0C-3F5F-CD4E-9260-7B567B5A0AE6}"/>
              </a:ext>
            </a:extLst>
          </p:cNvPr>
          <p:cNvSpPr/>
          <p:nvPr/>
        </p:nvSpPr>
        <p:spPr>
          <a:xfrm>
            <a:off x="1723884" y="26015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CA6A20-EFEB-DF47-BF08-222C761DBB9D}"/>
              </a:ext>
            </a:extLst>
          </p:cNvPr>
          <p:cNvSpPr/>
          <p:nvPr/>
        </p:nvSpPr>
        <p:spPr>
          <a:xfrm>
            <a:off x="1632444" y="315017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8B434-BC00-7D4B-9719-65C85BE08084}"/>
              </a:ext>
            </a:extLst>
          </p:cNvPr>
          <p:cNvSpPr/>
          <p:nvPr/>
        </p:nvSpPr>
        <p:spPr>
          <a:xfrm>
            <a:off x="2051544" y="283775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A363F0-3398-244F-A9F2-FCFE77410FE8}"/>
              </a:ext>
            </a:extLst>
          </p:cNvPr>
          <p:cNvSpPr/>
          <p:nvPr/>
        </p:nvSpPr>
        <p:spPr>
          <a:xfrm>
            <a:off x="2146794" y="30587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F29690-423B-A248-A16D-CD4253C8FA9E}"/>
              </a:ext>
            </a:extLst>
          </p:cNvPr>
          <p:cNvSpPr/>
          <p:nvPr/>
        </p:nvSpPr>
        <p:spPr>
          <a:xfrm>
            <a:off x="2329674" y="284848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6FC252-EA89-4242-985B-24FF55AC299E}"/>
              </a:ext>
            </a:extLst>
          </p:cNvPr>
          <p:cNvSpPr/>
          <p:nvPr/>
        </p:nvSpPr>
        <p:spPr>
          <a:xfrm>
            <a:off x="3425559" y="287585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C76DB7-4652-E149-894E-003301036145}"/>
              </a:ext>
            </a:extLst>
          </p:cNvPr>
          <p:cNvSpPr/>
          <p:nvPr/>
        </p:nvSpPr>
        <p:spPr>
          <a:xfrm>
            <a:off x="3174993" y="353809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8762ED-B7F5-4E4C-A5FE-E2ADAF87F66B}"/>
              </a:ext>
            </a:extLst>
          </p:cNvPr>
          <p:cNvSpPr/>
          <p:nvPr/>
        </p:nvSpPr>
        <p:spPr>
          <a:xfrm>
            <a:off x="2530209" y="415531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80F637-1CA8-AC4D-A139-778B2209FD5D}"/>
              </a:ext>
            </a:extLst>
          </p:cNvPr>
          <p:cNvSpPr/>
          <p:nvPr/>
        </p:nvSpPr>
        <p:spPr>
          <a:xfrm>
            <a:off x="2943084" y="38207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1378A7-2E74-6C41-8BE7-DC240B405A78}"/>
              </a:ext>
            </a:extLst>
          </p:cNvPr>
          <p:cNvSpPr/>
          <p:nvPr/>
        </p:nvSpPr>
        <p:spPr>
          <a:xfrm>
            <a:off x="2850249" y="406387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99B7F7-B2C5-184C-AE06-6520DB25D8E1}"/>
              </a:ext>
            </a:extLst>
          </p:cNvPr>
          <p:cNvSpPr/>
          <p:nvPr/>
        </p:nvSpPr>
        <p:spPr>
          <a:xfrm>
            <a:off x="3817989" y="3960306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7E2A1C-7D01-A24C-A667-7AE66BFF4710}"/>
              </a:ext>
            </a:extLst>
          </p:cNvPr>
          <p:cNvSpPr/>
          <p:nvPr/>
        </p:nvSpPr>
        <p:spPr>
          <a:xfrm>
            <a:off x="3796524" y="4263201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5210A1-5F72-0A4E-96CE-A9FC33B44AFA}"/>
              </a:ext>
            </a:extLst>
          </p:cNvPr>
          <p:cNvSpPr/>
          <p:nvPr/>
        </p:nvSpPr>
        <p:spPr>
          <a:xfrm>
            <a:off x="3552684" y="44303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D81A69-065B-484F-94B9-155A145BF2A9}"/>
              </a:ext>
            </a:extLst>
          </p:cNvPr>
          <p:cNvSpPr/>
          <p:nvPr/>
        </p:nvSpPr>
        <p:spPr>
          <a:xfrm>
            <a:off x="2151624" y="4993067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81A97D-055D-D947-8686-1DD04CA422B8}"/>
              </a:ext>
            </a:extLst>
          </p:cNvPr>
          <p:cNvSpPr/>
          <p:nvPr/>
        </p:nvSpPr>
        <p:spPr>
          <a:xfrm>
            <a:off x="3857484" y="47351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97851E-6C0F-1349-8A9A-2ED4848B7D5A}"/>
              </a:ext>
            </a:extLst>
          </p:cNvPr>
          <p:cNvSpPr/>
          <p:nvPr/>
        </p:nvSpPr>
        <p:spPr>
          <a:xfrm>
            <a:off x="2530209" y="5084507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E060D5-5F99-174D-A8BE-3CBEA18BF0CD}"/>
              </a:ext>
            </a:extLst>
          </p:cNvPr>
          <p:cNvSpPr/>
          <p:nvPr/>
        </p:nvSpPr>
        <p:spPr>
          <a:xfrm>
            <a:off x="4502941" y="506610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02FF21-4A9B-7242-9716-4154C06A2727}"/>
              </a:ext>
            </a:extLst>
          </p:cNvPr>
          <p:cNvCxnSpPr/>
          <p:nvPr/>
        </p:nvCxnSpPr>
        <p:spPr>
          <a:xfrm>
            <a:off x="6096000" y="1940312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045CE59-768C-B94E-9CD5-6E557CFF1B71}"/>
              </a:ext>
            </a:extLst>
          </p:cNvPr>
          <p:cNvSpPr/>
          <p:nvPr/>
        </p:nvSpPr>
        <p:spPr>
          <a:xfrm>
            <a:off x="8069386" y="2815893"/>
            <a:ext cx="548640" cy="5486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11DB40-5A9C-9B4E-9F92-BC7FA0248806}"/>
              </a:ext>
            </a:extLst>
          </p:cNvPr>
          <p:cNvSpPr/>
          <p:nvPr/>
        </p:nvSpPr>
        <p:spPr>
          <a:xfrm>
            <a:off x="9553469" y="2879393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5FC9C7-54CB-F146-95E3-D03C3C9B0B38}"/>
              </a:ext>
            </a:extLst>
          </p:cNvPr>
          <p:cNvSpPr/>
          <p:nvPr/>
        </p:nvSpPr>
        <p:spPr>
          <a:xfrm>
            <a:off x="8658119" y="4158855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90F71B-9B42-044C-8437-FBD8B84A9EEC}"/>
              </a:ext>
            </a:extLst>
          </p:cNvPr>
          <p:cNvSpPr/>
          <p:nvPr/>
        </p:nvSpPr>
        <p:spPr>
          <a:xfrm>
            <a:off x="8941702" y="3847001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A8F0C77-A22F-0D4C-BA40-97984B714A05}"/>
              </a:ext>
            </a:extLst>
          </p:cNvPr>
          <p:cNvSpPr/>
          <p:nvPr/>
        </p:nvSpPr>
        <p:spPr>
          <a:xfrm>
            <a:off x="9924434" y="4266742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3B24AC2-68D5-944F-AA6B-0FAE467697D1}"/>
              </a:ext>
            </a:extLst>
          </p:cNvPr>
          <p:cNvSpPr/>
          <p:nvPr/>
        </p:nvSpPr>
        <p:spPr>
          <a:xfrm>
            <a:off x="8446402" y="4997597"/>
            <a:ext cx="2743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7406862-C8F0-7E49-A9D8-A9E22C6E7BF7}"/>
              </a:ext>
            </a:extLst>
          </p:cNvPr>
          <p:cNvSpPr/>
          <p:nvPr/>
        </p:nvSpPr>
        <p:spPr>
          <a:xfrm>
            <a:off x="10881865" y="506610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D920C811-88FF-9044-B4F1-79ADA4671A03}"/>
              </a:ext>
            </a:extLst>
          </p:cNvPr>
          <p:cNvSpPr/>
          <p:nvPr/>
        </p:nvSpPr>
        <p:spPr>
          <a:xfrm>
            <a:off x="5582475" y="3629534"/>
            <a:ext cx="1290918" cy="330772"/>
          </a:xfrm>
          <a:prstGeom prst="rightArrow">
            <a:avLst>
              <a:gd name="adj1" fmla="val 50000"/>
              <a:gd name="adj2" fmla="val 1387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175531A-BD60-9B47-B68C-D8ED47B9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769" y="6143436"/>
            <a:ext cx="2527300" cy="34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C1C396-CC8A-BA46-8142-73A400571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82" y="6111686"/>
            <a:ext cx="3200400" cy="406400"/>
          </a:xfrm>
          <a:prstGeom prst="rect">
            <a:avLst/>
          </a:prstGeom>
        </p:spPr>
      </p:pic>
      <p:sp>
        <p:nvSpPr>
          <p:cNvPr id="3" name="Triangle 2">
            <a:extLst>
              <a:ext uri="{FF2B5EF4-FFF2-40B4-BE49-F238E27FC236}">
                <a16:creationId xmlns:a16="http://schemas.microsoft.com/office/drawing/2014/main" id="{1002C2A1-D841-0641-A35F-BA106A84070B}"/>
              </a:ext>
            </a:extLst>
          </p:cNvPr>
          <p:cNvSpPr/>
          <p:nvPr/>
        </p:nvSpPr>
        <p:spPr>
          <a:xfrm flipH="1" flipV="1">
            <a:off x="934168" y="2008052"/>
            <a:ext cx="4226387" cy="3255274"/>
          </a:xfrm>
          <a:prstGeom prst="triangle">
            <a:avLst>
              <a:gd name="adj" fmla="val 10000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6E06396E-A48F-E848-9EDF-AB01A54E0FD0}"/>
              </a:ext>
            </a:extLst>
          </p:cNvPr>
          <p:cNvSpPr/>
          <p:nvPr/>
        </p:nvSpPr>
        <p:spPr>
          <a:xfrm flipH="1" flipV="1">
            <a:off x="7126721" y="2008051"/>
            <a:ext cx="4227077" cy="3335582"/>
          </a:xfrm>
          <a:prstGeom prst="triangle">
            <a:avLst>
              <a:gd name="adj" fmla="val 10000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9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73AA-471A-6246-8DF1-9944FC44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Coreset?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5DAA0C-3F5F-CD4E-9260-7B567B5A0AE6}"/>
              </a:ext>
            </a:extLst>
          </p:cNvPr>
          <p:cNvSpPr/>
          <p:nvPr/>
        </p:nvSpPr>
        <p:spPr>
          <a:xfrm>
            <a:off x="1723884" y="26015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CA6A20-EFEB-DF47-BF08-222C761DBB9D}"/>
              </a:ext>
            </a:extLst>
          </p:cNvPr>
          <p:cNvSpPr/>
          <p:nvPr/>
        </p:nvSpPr>
        <p:spPr>
          <a:xfrm>
            <a:off x="1632444" y="315017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8B434-BC00-7D4B-9719-65C85BE08084}"/>
              </a:ext>
            </a:extLst>
          </p:cNvPr>
          <p:cNvSpPr/>
          <p:nvPr/>
        </p:nvSpPr>
        <p:spPr>
          <a:xfrm>
            <a:off x="2051544" y="283775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A363F0-3398-244F-A9F2-FCFE77410FE8}"/>
              </a:ext>
            </a:extLst>
          </p:cNvPr>
          <p:cNvSpPr/>
          <p:nvPr/>
        </p:nvSpPr>
        <p:spPr>
          <a:xfrm>
            <a:off x="2146794" y="30587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F29690-423B-A248-A16D-CD4253C8FA9E}"/>
              </a:ext>
            </a:extLst>
          </p:cNvPr>
          <p:cNvSpPr/>
          <p:nvPr/>
        </p:nvSpPr>
        <p:spPr>
          <a:xfrm>
            <a:off x="2329674" y="284848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6FC252-EA89-4242-985B-24FF55AC299E}"/>
              </a:ext>
            </a:extLst>
          </p:cNvPr>
          <p:cNvSpPr/>
          <p:nvPr/>
        </p:nvSpPr>
        <p:spPr>
          <a:xfrm>
            <a:off x="3425559" y="287585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C76DB7-4652-E149-894E-003301036145}"/>
              </a:ext>
            </a:extLst>
          </p:cNvPr>
          <p:cNvSpPr/>
          <p:nvPr/>
        </p:nvSpPr>
        <p:spPr>
          <a:xfrm>
            <a:off x="3174993" y="353809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8762ED-B7F5-4E4C-A5FE-E2ADAF87F66B}"/>
              </a:ext>
            </a:extLst>
          </p:cNvPr>
          <p:cNvSpPr/>
          <p:nvPr/>
        </p:nvSpPr>
        <p:spPr>
          <a:xfrm>
            <a:off x="2530209" y="415531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80F637-1CA8-AC4D-A139-778B2209FD5D}"/>
              </a:ext>
            </a:extLst>
          </p:cNvPr>
          <p:cNvSpPr/>
          <p:nvPr/>
        </p:nvSpPr>
        <p:spPr>
          <a:xfrm>
            <a:off x="2943084" y="38207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1378A7-2E74-6C41-8BE7-DC240B405A78}"/>
              </a:ext>
            </a:extLst>
          </p:cNvPr>
          <p:cNvSpPr/>
          <p:nvPr/>
        </p:nvSpPr>
        <p:spPr>
          <a:xfrm>
            <a:off x="2850249" y="406387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99B7F7-B2C5-184C-AE06-6520DB25D8E1}"/>
              </a:ext>
            </a:extLst>
          </p:cNvPr>
          <p:cNvSpPr/>
          <p:nvPr/>
        </p:nvSpPr>
        <p:spPr>
          <a:xfrm>
            <a:off x="3817989" y="3960306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7E2A1C-7D01-A24C-A667-7AE66BFF4710}"/>
              </a:ext>
            </a:extLst>
          </p:cNvPr>
          <p:cNvSpPr/>
          <p:nvPr/>
        </p:nvSpPr>
        <p:spPr>
          <a:xfrm>
            <a:off x="3796524" y="4263201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5210A1-5F72-0A4E-96CE-A9FC33B44AFA}"/>
              </a:ext>
            </a:extLst>
          </p:cNvPr>
          <p:cNvSpPr/>
          <p:nvPr/>
        </p:nvSpPr>
        <p:spPr>
          <a:xfrm>
            <a:off x="3552684" y="44303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D81A69-065B-484F-94B9-155A145BF2A9}"/>
              </a:ext>
            </a:extLst>
          </p:cNvPr>
          <p:cNvSpPr/>
          <p:nvPr/>
        </p:nvSpPr>
        <p:spPr>
          <a:xfrm>
            <a:off x="2151624" y="4993067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81A97D-055D-D947-8686-1DD04CA422B8}"/>
              </a:ext>
            </a:extLst>
          </p:cNvPr>
          <p:cNvSpPr/>
          <p:nvPr/>
        </p:nvSpPr>
        <p:spPr>
          <a:xfrm>
            <a:off x="3857484" y="47351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97851E-6C0F-1349-8A9A-2ED4848B7D5A}"/>
              </a:ext>
            </a:extLst>
          </p:cNvPr>
          <p:cNvSpPr/>
          <p:nvPr/>
        </p:nvSpPr>
        <p:spPr>
          <a:xfrm>
            <a:off x="2530209" y="5084507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E060D5-5F99-174D-A8BE-3CBEA18BF0CD}"/>
              </a:ext>
            </a:extLst>
          </p:cNvPr>
          <p:cNvSpPr/>
          <p:nvPr/>
        </p:nvSpPr>
        <p:spPr>
          <a:xfrm>
            <a:off x="4502941" y="506610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02FF21-4A9B-7242-9716-4154C06A2727}"/>
              </a:ext>
            </a:extLst>
          </p:cNvPr>
          <p:cNvCxnSpPr/>
          <p:nvPr/>
        </p:nvCxnSpPr>
        <p:spPr>
          <a:xfrm>
            <a:off x="6096000" y="1940312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045CE59-768C-B94E-9CD5-6E557CFF1B71}"/>
              </a:ext>
            </a:extLst>
          </p:cNvPr>
          <p:cNvSpPr/>
          <p:nvPr/>
        </p:nvSpPr>
        <p:spPr>
          <a:xfrm>
            <a:off x="8069386" y="2815893"/>
            <a:ext cx="548640" cy="5486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11DB40-5A9C-9B4E-9F92-BC7FA0248806}"/>
              </a:ext>
            </a:extLst>
          </p:cNvPr>
          <p:cNvSpPr/>
          <p:nvPr/>
        </p:nvSpPr>
        <p:spPr>
          <a:xfrm>
            <a:off x="9553469" y="2879393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5FC9C7-54CB-F146-95E3-D03C3C9B0B38}"/>
              </a:ext>
            </a:extLst>
          </p:cNvPr>
          <p:cNvSpPr/>
          <p:nvPr/>
        </p:nvSpPr>
        <p:spPr>
          <a:xfrm>
            <a:off x="8658119" y="4158855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90F71B-9B42-044C-8437-FBD8B84A9EEC}"/>
              </a:ext>
            </a:extLst>
          </p:cNvPr>
          <p:cNvSpPr/>
          <p:nvPr/>
        </p:nvSpPr>
        <p:spPr>
          <a:xfrm>
            <a:off x="8941702" y="3847001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A8F0C77-A22F-0D4C-BA40-97984B714A05}"/>
              </a:ext>
            </a:extLst>
          </p:cNvPr>
          <p:cNvSpPr/>
          <p:nvPr/>
        </p:nvSpPr>
        <p:spPr>
          <a:xfrm>
            <a:off x="9924434" y="4266742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3B24AC2-68D5-944F-AA6B-0FAE467697D1}"/>
              </a:ext>
            </a:extLst>
          </p:cNvPr>
          <p:cNvSpPr/>
          <p:nvPr/>
        </p:nvSpPr>
        <p:spPr>
          <a:xfrm>
            <a:off x="8446402" y="4997597"/>
            <a:ext cx="2743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7406862-C8F0-7E49-A9D8-A9E22C6E7BF7}"/>
              </a:ext>
            </a:extLst>
          </p:cNvPr>
          <p:cNvSpPr/>
          <p:nvPr/>
        </p:nvSpPr>
        <p:spPr>
          <a:xfrm>
            <a:off x="10881865" y="506610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D920C811-88FF-9044-B4F1-79ADA4671A03}"/>
              </a:ext>
            </a:extLst>
          </p:cNvPr>
          <p:cNvSpPr/>
          <p:nvPr/>
        </p:nvSpPr>
        <p:spPr>
          <a:xfrm>
            <a:off x="5582475" y="3629534"/>
            <a:ext cx="1290918" cy="330772"/>
          </a:xfrm>
          <a:prstGeom prst="rightArrow">
            <a:avLst>
              <a:gd name="adj1" fmla="val 50000"/>
              <a:gd name="adj2" fmla="val 1387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175531A-BD60-9B47-B68C-D8ED47B9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769" y="6143436"/>
            <a:ext cx="2527300" cy="34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C1C396-CC8A-BA46-8142-73A400571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82" y="6111686"/>
            <a:ext cx="3200400" cy="406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5D92E67-DC1C-5E45-9CB9-028ECB0BE5B3}"/>
              </a:ext>
            </a:extLst>
          </p:cNvPr>
          <p:cNvSpPr/>
          <p:nvPr/>
        </p:nvSpPr>
        <p:spPr>
          <a:xfrm>
            <a:off x="339503" y="2219048"/>
            <a:ext cx="4046201" cy="3872531"/>
          </a:xfrm>
          <a:prstGeom prst="ellipse">
            <a:avLst/>
          </a:prstGeom>
          <a:gradFill flip="none" rotWithShape="1">
            <a:gsLst>
              <a:gs pos="66000">
                <a:schemeClr val="accent5">
                  <a:lumMod val="5000"/>
                  <a:lumOff val="95000"/>
                  <a:alpha val="48000"/>
                </a:schemeClr>
              </a:gs>
              <a:gs pos="7000">
                <a:schemeClr val="accent5">
                  <a:lumMod val="92000"/>
                  <a:alpha val="48000"/>
                </a:schemeClr>
              </a:gs>
              <a:gs pos="55000">
                <a:schemeClr val="accent5">
                  <a:lumMod val="45000"/>
                  <a:lumOff val="55000"/>
                  <a:alpha val="50000"/>
                </a:schemeClr>
              </a:gs>
              <a:gs pos="26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DFDDBD1-1B5C-F74D-9D6F-E491E52FBFC6}"/>
              </a:ext>
            </a:extLst>
          </p:cNvPr>
          <p:cNvSpPr/>
          <p:nvPr/>
        </p:nvSpPr>
        <p:spPr>
          <a:xfrm>
            <a:off x="6496961" y="2183262"/>
            <a:ext cx="4046201" cy="3872531"/>
          </a:xfrm>
          <a:prstGeom prst="ellipse">
            <a:avLst/>
          </a:prstGeom>
          <a:gradFill flip="none" rotWithShape="1">
            <a:gsLst>
              <a:gs pos="66000">
                <a:schemeClr val="accent5">
                  <a:lumMod val="5000"/>
                  <a:lumOff val="95000"/>
                  <a:alpha val="48000"/>
                </a:schemeClr>
              </a:gs>
              <a:gs pos="7000">
                <a:schemeClr val="accent5">
                  <a:lumMod val="92000"/>
                  <a:alpha val="48000"/>
                </a:schemeClr>
              </a:gs>
              <a:gs pos="55000">
                <a:schemeClr val="accent5">
                  <a:lumMod val="45000"/>
                  <a:lumOff val="55000"/>
                  <a:alpha val="50000"/>
                </a:schemeClr>
              </a:gs>
              <a:gs pos="26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6460-862E-2344-ACB3-D08870CE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CDF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2963EF-551E-AE41-A56E-0E373DFEB89F}"/>
              </a:ext>
            </a:extLst>
          </p:cNvPr>
          <p:cNvCxnSpPr/>
          <p:nvPr/>
        </p:nvCxnSpPr>
        <p:spPr>
          <a:xfrm>
            <a:off x="2345635" y="3021496"/>
            <a:ext cx="0" cy="299499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F809D-C387-0149-A7DB-8651B65F5C9D}"/>
              </a:ext>
            </a:extLst>
          </p:cNvPr>
          <p:cNvCxnSpPr>
            <a:cxnSpLocks/>
          </p:cNvCxnSpPr>
          <p:nvPr/>
        </p:nvCxnSpPr>
        <p:spPr>
          <a:xfrm>
            <a:off x="1996387" y="5327374"/>
            <a:ext cx="7337012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717806-417F-EE41-817C-0903DA713AFD}"/>
              </a:ext>
            </a:extLst>
          </p:cNvPr>
          <p:cNvCxnSpPr>
            <a:cxnSpLocks/>
          </p:cNvCxnSpPr>
          <p:nvPr/>
        </p:nvCxnSpPr>
        <p:spPr>
          <a:xfrm flipV="1">
            <a:off x="1996387" y="5339702"/>
            <a:ext cx="941731" cy="3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54AF79-32FC-D746-94E8-97AE0FA2B120}"/>
              </a:ext>
            </a:extLst>
          </p:cNvPr>
          <p:cNvCxnSpPr>
            <a:cxnSpLocks/>
          </p:cNvCxnSpPr>
          <p:nvPr/>
        </p:nvCxnSpPr>
        <p:spPr>
          <a:xfrm>
            <a:off x="2938118" y="517477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D1728-981A-494E-8CCA-12314BDED8BE}"/>
              </a:ext>
            </a:extLst>
          </p:cNvPr>
          <p:cNvCxnSpPr>
            <a:cxnSpLocks/>
          </p:cNvCxnSpPr>
          <p:nvPr/>
        </p:nvCxnSpPr>
        <p:spPr>
          <a:xfrm>
            <a:off x="2938118" y="5153005"/>
            <a:ext cx="968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3A99FB4-4CE8-B549-9D73-0CADC62B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797" y="5225774"/>
            <a:ext cx="139700" cy="20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161EB5-8668-8C43-90BD-8E025BE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64" y="2622393"/>
            <a:ext cx="165100" cy="2921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C399EB-E34A-FF4A-9787-2AF6C01C86FC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8502F8-E459-A140-B735-C68A0B2D7483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13704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C4EB3C-E40F-9C4C-A792-A20D6B094403}"/>
              </a:ext>
            </a:extLst>
          </p:cNvPr>
          <p:cNvCxnSpPr>
            <a:cxnSpLocks/>
          </p:cNvCxnSpPr>
          <p:nvPr/>
        </p:nvCxnSpPr>
        <p:spPr>
          <a:xfrm>
            <a:off x="5277402" y="479661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831E89-AFA5-5C41-9155-98DFEC70D4D4}"/>
              </a:ext>
            </a:extLst>
          </p:cNvPr>
          <p:cNvCxnSpPr>
            <a:cxnSpLocks/>
          </p:cNvCxnSpPr>
          <p:nvPr/>
        </p:nvCxnSpPr>
        <p:spPr>
          <a:xfrm>
            <a:off x="5277402" y="4785729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0E0842-8AA9-354A-81AF-E68351E27542}"/>
              </a:ext>
            </a:extLst>
          </p:cNvPr>
          <p:cNvCxnSpPr>
            <a:cxnSpLocks/>
          </p:cNvCxnSpPr>
          <p:nvPr/>
        </p:nvCxnSpPr>
        <p:spPr>
          <a:xfrm>
            <a:off x="5649686" y="461842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ABABF3-12DE-514A-B329-A47E991EA794}"/>
              </a:ext>
            </a:extLst>
          </p:cNvPr>
          <p:cNvCxnSpPr>
            <a:cxnSpLocks/>
          </p:cNvCxnSpPr>
          <p:nvPr/>
        </p:nvCxnSpPr>
        <p:spPr>
          <a:xfrm>
            <a:off x="5649686" y="4607534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65E4FB-B2CA-494F-848B-5550EC10EB89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EEAF4D-8572-CD44-AF35-899ABF888DA0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4204F0-5689-DD44-8726-DB00484617FE}"/>
              </a:ext>
            </a:extLst>
          </p:cNvPr>
          <p:cNvCxnSpPr>
            <a:cxnSpLocks/>
          </p:cNvCxnSpPr>
          <p:nvPr/>
        </p:nvCxnSpPr>
        <p:spPr>
          <a:xfrm>
            <a:off x="6672941" y="4251144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552302-8FAB-0040-B68F-AB6689F109FF}"/>
              </a:ext>
            </a:extLst>
          </p:cNvPr>
          <p:cNvCxnSpPr>
            <a:cxnSpLocks/>
          </p:cNvCxnSpPr>
          <p:nvPr/>
        </p:nvCxnSpPr>
        <p:spPr>
          <a:xfrm>
            <a:off x="6672941" y="4240258"/>
            <a:ext cx="2603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049FB2-68A6-1E4F-B249-BAF0450F700A}"/>
              </a:ext>
            </a:extLst>
          </p:cNvPr>
          <p:cNvCxnSpPr>
            <a:cxnSpLocks/>
          </p:cNvCxnSpPr>
          <p:nvPr/>
        </p:nvCxnSpPr>
        <p:spPr>
          <a:xfrm flipH="1">
            <a:off x="2390271" y="3480552"/>
            <a:ext cx="62372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E8C7174-4DD4-1844-A8A0-832F57D52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618" y="3357108"/>
            <a:ext cx="1778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19F758A-8363-A041-885C-12A0E1E8C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418" y="5484743"/>
            <a:ext cx="279400" cy="190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9363DE4-A6C4-3B48-9F8F-AC2E91B39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783" y="5416906"/>
            <a:ext cx="317500" cy="2032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0F629D-1799-1C4A-93F8-5B18A8EEAA4C}"/>
              </a:ext>
            </a:extLst>
          </p:cNvPr>
          <p:cNvCxnSpPr>
            <a:cxnSpLocks/>
          </p:cNvCxnSpPr>
          <p:nvPr/>
        </p:nvCxnSpPr>
        <p:spPr>
          <a:xfrm>
            <a:off x="8627533" y="3778657"/>
            <a:ext cx="0" cy="14471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5B27E16E-70B5-BE44-B7F1-3C4D4BE7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(empirical) CDF is given by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BB3318-2AA7-904C-BB94-593B4075E6D9}"/>
              </a:ext>
            </a:extLst>
          </p:cNvPr>
          <p:cNvCxnSpPr>
            <a:cxnSpLocks/>
          </p:cNvCxnSpPr>
          <p:nvPr/>
        </p:nvCxnSpPr>
        <p:spPr>
          <a:xfrm>
            <a:off x="6935692" y="405683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2921483-C952-A24F-BA17-CAD623ED9AFD}"/>
              </a:ext>
            </a:extLst>
          </p:cNvPr>
          <p:cNvCxnSpPr>
            <a:cxnSpLocks/>
          </p:cNvCxnSpPr>
          <p:nvPr/>
        </p:nvCxnSpPr>
        <p:spPr>
          <a:xfrm>
            <a:off x="6935692" y="4045950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B691F2-D1A2-C546-AD77-0707C8F29104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5A8211-C34A-0447-9F87-E2510AE28F3C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E65EBC-BCF5-F041-BAD2-0C4DA438A404}"/>
              </a:ext>
            </a:extLst>
          </p:cNvPr>
          <p:cNvCxnSpPr>
            <a:cxnSpLocks/>
          </p:cNvCxnSpPr>
          <p:nvPr/>
        </p:nvCxnSpPr>
        <p:spPr>
          <a:xfrm>
            <a:off x="7958947" y="368956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D99B228-7F2F-C440-A798-8D5A27774F9A}"/>
              </a:ext>
            </a:extLst>
          </p:cNvPr>
          <p:cNvCxnSpPr>
            <a:cxnSpLocks/>
          </p:cNvCxnSpPr>
          <p:nvPr/>
        </p:nvCxnSpPr>
        <p:spPr>
          <a:xfrm>
            <a:off x="7958947" y="3678674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FCD7294-CA13-B94A-B18D-DADF2B1D905A}"/>
              </a:ext>
            </a:extLst>
          </p:cNvPr>
          <p:cNvCxnSpPr>
            <a:cxnSpLocks/>
          </p:cNvCxnSpPr>
          <p:nvPr/>
        </p:nvCxnSpPr>
        <p:spPr>
          <a:xfrm>
            <a:off x="8627533" y="3491438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A6A695-6FFB-9C48-8C5F-88AEF190004F}"/>
              </a:ext>
            </a:extLst>
          </p:cNvPr>
          <p:cNvCxnSpPr>
            <a:cxnSpLocks/>
          </p:cNvCxnSpPr>
          <p:nvPr/>
        </p:nvCxnSpPr>
        <p:spPr>
          <a:xfrm>
            <a:off x="8627533" y="3480552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4DC8E4A2-1458-5145-8F50-90191FFAD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54" y="4470684"/>
            <a:ext cx="609600" cy="33020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7C5131-7DA5-C14C-8529-D78317CDAEC5}"/>
              </a:ext>
            </a:extLst>
          </p:cNvPr>
          <p:cNvCxnSpPr>
            <a:cxnSpLocks/>
          </p:cNvCxnSpPr>
          <p:nvPr/>
        </p:nvCxnSpPr>
        <p:spPr>
          <a:xfrm flipV="1">
            <a:off x="2029519" y="5352956"/>
            <a:ext cx="941731" cy="3740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4C6035-E3C1-684E-982C-B87C9EDAEEC4}"/>
              </a:ext>
            </a:extLst>
          </p:cNvPr>
          <p:cNvCxnSpPr>
            <a:cxnSpLocks/>
          </p:cNvCxnSpPr>
          <p:nvPr/>
        </p:nvCxnSpPr>
        <p:spPr>
          <a:xfrm>
            <a:off x="2964624" y="5174778"/>
            <a:ext cx="0" cy="178195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E4DEC97-A2FB-AF49-9A06-6B57F0E08FC2}"/>
              </a:ext>
            </a:extLst>
          </p:cNvPr>
          <p:cNvCxnSpPr>
            <a:cxnSpLocks/>
          </p:cNvCxnSpPr>
          <p:nvPr/>
        </p:nvCxnSpPr>
        <p:spPr>
          <a:xfrm>
            <a:off x="2964624" y="5166259"/>
            <a:ext cx="6324869" cy="0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DC61240B-E4B1-A642-8308-4F8D9BD79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9467" y="1884613"/>
            <a:ext cx="2527300" cy="342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C99E97-E25D-E042-B85D-6F882BFD42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5717" y="2318000"/>
            <a:ext cx="3289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4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6460-862E-2344-ACB3-D08870CE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CDF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2963EF-551E-AE41-A56E-0E373DFEB89F}"/>
              </a:ext>
            </a:extLst>
          </p:cNvPr>
          <p:cNvCxnSpPr/>
          <p:nvPr/>
        </p:nvCxnSpPr>
        <p:spPr>
          <a:xfrm>
            <a:off x="2345635" y="3021496"/>
            <a:ext cx="0" cy="299499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F809D-C387-0149-A7DB-8651B65F5C9D}"/>
              </a:ext>
            </a:extLst>
          </p:cNvPr>
          <p:cNvCxnSpPr>
            <a:cxnSpLocks/>
          </p:cNvCxnSpPr>
          <p:nvPr/>
        </p:nvCxnSpPr>
        <p:spPr>
          <a:xfrm>
            <a:off x="1996387" y="5327374"/>
            <a:ext cx="7337012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717806-417F-EE41-817C-0903DA713AFD}"/>
              </a:ext>
            </a:extLst>
          </p:cNvPr>
          <p:cNvCxnSpPr>
            <a:cxnSpLocks/>
          </p:cNvCxnSpPr>
          <p:nvPr/>
        </p:nvCxnSpPr>
        <p:spPr>
          <a:xfrm flipV="1">
            <a:off x="1996387" y="5339702"/>
            <a:ext cx="941731" cy="3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54AF79-32FC-D746-94E8-97AE0FA2B120}"/>
              </a:ext>
            </a:extLst>
          </p:cNvPr>
          <p:cNvCxnSpPr>
            <a:cxnSpLocks/>
          </p:cNvCxnSpPr>
          <p:nvPr/>
        </p:nvCxnSpPr>
        <p:spPr>
          <a:xfrm>
            <a:off x="2938118" y="517477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D1728-981A-494E-8CCA-12314BDED8BE}"/>
              </a:ext>
            </a:extLst>
          </p:cNvPr>
          <p:cNvCxnSpPr>
            <a:cxnSpLocks/>
          </p:cNvCxnSpPr>
          <p:nvPr/>
        </p:nvCxnSpPr>
        <p:spPr>
          <a:xfrm>
            <a:off x="2938118" y="5153005"/>
            <a:ext cx="968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3A99FB4-4CE8-B549-9D73-0CADC62B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797" y="5225774"/>
            <a:ext cx="139700" cy="20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161EB5-8668-8C43-90BD-8E025BE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64" y="2622393"/>
            <a:ext cx="165100" cy="2921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C399EB-E34A-FF4A-9787-2AF6C01C86FC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8502F8-E459-A140-B735-C68A0B2D7483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13704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C4EB3C-E40F-9C4C-A792-A20D6B094403}"/>
              </a:ext>
            </a:extLst>
          </p:cNvPr>
          <p:cNvCxnSpPr>
            <a:cxnSpLocks/>
          </p:cNvCxnSpPr>
          <p:nvPr/>
        </p:nvCxnSpPr>
        <p:spPr>
          <a:xfrm>
            <a:off x="5277402" y="479661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831E89-AFA5-5C41-9155-98DFEC70D4D4}"/>
              </a:ext>
            </a:extLst>
          </p:cNvPr>
          <p:cNvCxnSpPr>
            <a:cxnSpLocks/>
          </p:cNvCxnSpPr>
          <p:nvPr/>
        </p:nvCxnSpPr>
        <p:spPr>
          <a:xfrm>
            <a:off x="5277402" y="4785729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0E0842-8AA9-354A-81AF-E68351E27542}"/>
              </a:ext>
            </a:extLst>
          </p:cNvPr>
          <p:cNvCxnSpPr>
            <a:cxnSpLocks/>
          </p:cNvCxnSpPr>
          <p:nvPr/>
        </p:nvCxnSpPr>
        <p:spPr>
          <a:xfrm>
            <a:off x="5649686" y="461842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ABABF3-12DE-514A-B329-A47E991EA794}"/>
              </a:ext>
            </a:extLst>
          </p:cNvPr>
          <p:cNvCxnSpPr>
            <a:cxnSpLocks/>
          </p:cNvCxnSpPr>
          <p:nvPr/>
        </p:nvCxnSpPr>
        <p:spPr>
          <a:xfrm>
            <a:off x="5649686" y="4607534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65E4FB-B2CA-494F-848B-5550EC10EB89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EEAF4D-8572-CD44-AF35-899ABF888DA0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4204F0-5689-DD44-8726-DB00484617FE}"/>
              </a:ext>
            </a:extLst>
          </p:cNvPr>
          <p:cNvCxnSpPr>
            <a:cxnSpLocks/>
          </p:cNvCxnSpPr>
          <p:nvPr/>
        </p:nvCxnSpPr>
        <p:spPr>
          <a:xfrm>
            <a:off x="6672941" y="4251144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552302-8FAB-0040-B68F-AB6689F109FF}"/>
              </a:ext>
            </a:extLst>
          </p:cNvPr>
          <p:cNvCxnSpPr>
            <a:cxnSpLocks/>
          </p:cNvCxnSpPr>
          <p:nvPr/>
        </p:nvCxnSpPr>
        <p:spPr>
          <a:xfrm>
            <a:off x="6672941" y="4240258"/>
            <a:ext cx="2603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049FB2-68A6-1E4F-B249-BAF0450F700A}"/>
              </a:ext>
            </a:extLst>
          </p:cNvPr>
          <p:cNvCxnSpPr>
            <a:cxnSpLocks/>
          </p:cNvCxnSpPr>
          <p:nvPr/>
        </p:nvCxnSpPr>
        <p:spPr>
          <a:xfrm flipH="1">
            <a:off x="2390271" y="3480552"/>
            <a:ext cx="62372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E8C7174-4DD4-1844-A8A0-832F57D52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618" y="3357108"/>
            <a:ext cx="1778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19F758A-8363-A041-885C-12A0E1E8C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418" y="5484743"/>
            <a:ext cx="279400" cy="190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9363DE4-A6C4-3B48-9F8F-AC2E91B39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783" y="5416906"/>
            <a:ext cx="317500" cy="2032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0F629D-1799-1C4A-93F8-5B18A8EEAA4C}"/>
              </a:ext>
            </a:extLst>
          </p:cNvPr>
          <p:cNvCxnSpPr>
            <a:cxnSpLocks/>
          </p:cNvCxnSpPr>
          <p:nvPr/>
        </p:nvCxnSpPr>
        <p:spPr>
          <a:xfrm>
            <a:off x="8627533" y="3778657"/>
            <a:ext cx="0" cy="14471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5B27E16E-70B5-BE44-B7F1-3C4D4BE7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approximate CDF is given by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BB3318-2AA7-904C-BB94-593B4075E6D9}"/>
              </a:ext>
            </a:extLst>
          </p:cNvPr>
          <p:cNvCxnSpPr>
            <a:cxnSpLocks/>
          </p:cNvCxnSpPr>
          <p:nvPr/>
        </p:nvCxnSpPr>
        <p:spPr>
          <a:xfrm>
            <a:off x="6935692" y="405683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2921483-C952-A24F-BA17-CAD623ED9AFD}"/>
              </a:ext>
            </a:extLst>
          </p:cNvPr>
          <p:cNvCxnSpPr>
            <a:cxnSpLocks/>
          </p:cNvCxnSpPr>
          <p:nvPr/>
        </p:nvCxnSpPr>
        <p:spPr>
          <a:xfrm>
            <a:off x="6935692" y="4045950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B691F2-D1A2-C546-AD77-0707C8F29104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5A8211-C34A-0447-9F87-E2510AE28F3C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E65EBC-BCF5-F041-BAD2-0C4DA438A404}"/>
              </a:ext>
            </a:extLst>
          </p:cNvPr>
          <p:cNvCxnSpPr>
            <a:cxnSpLocks/>
          </p:cNvCxnSpPr>
          <p:nvPr/>
        </p:nvCxnSpPr>
        <p:spPr>
          <a:xfrm>
            <a:off x="7958947" y="368956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D99B228-7F2F-C440-A798-8D5A27774F9A}"/>
              </a:ext>
            </a:extLst>
          </p:cNvPr>
          <p:cNvCxnSpPr>
            <a:cxnSpLocks/>
          </p:cNvCxnSpPr>
          <p:nvPr/>
        </p:nvCxnSpPr>
        <p:spPr>
          <a:xfrm>
            <a:off x="7958947" y="3678674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FCD7294-CA13-B94A-B18D-DADF2B1D905A}"/>
              </a:ext>
            </a:extLst>
          </p:cNvPr>
          <p:cNvCxnSpPr>
            <a:cxnSpLocks/>
          </p:cNvCxnSpPr>
          <p:nvPr/>
        </p:nvCxnSpPr>
        <p:spPr>
          <a:xfrm>
            <a:off x="8627533" y="3491438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A6A695-6FFB-9C48-8C5F-88AEF190004F}"/>
              </a:ext>
            </a:extLst>
          </p:cNvPr>
          <p:cNvCxnSpPr>
            <a:cxnSpLocks/>
          </p:cNvCxnSpPr>
          <p:nvPr/>
        </p:nvCxnSpPr>
        <p:spPr>
          <a:xfrm>
            <a:off x="8627533" y="3480552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>
            <a:extLst>
              <a:ext uri="{FF2B5EF4-FFF2-40B4-BE49-F238E27FC236}">
                <a16:creationId xmlns:a16="http://schemas.microsoft.com/office/drawing/2014/main" id="{EABC3804-67C3-8E41-AD48-6E41A577EC31}"/>
              </a:ext>
            </a:extLst>
          </p:cNvPr>
          <p:cNvSpPr/>
          <p:nvPr/>
        </p:nvSpPr>
        <p:spPr>
          <a:xfrm>
            <a:off x="2353948" y="3483420"/>
            <a:ext cx="5288322" cy="1223664"/>
          </a:xfrm>
          <a:custGeom>
            <a:avLst/>
            <a:gdLst>
              <a:gd name="connsiteX0" fmla="*/ 0 w 5471410"/>
              <a:gd name="connsiteY0" fmla="*/ 1409076 h 1409076"/>
              <a:gd name="connsiteX1" fmla="*/ 2548328 w 5471410"/>
              <a:gd name="connsiteY1" fmla="*/ 1094282 h 1409076"/>
              <a:gd name="connsiteX2" fmla="*/ 3927423 w 5471410"/>
              <a:gd name="connsiteY2" fmla="*/ 434715 h 1409076"/>
              <a:gd name="connsiteX3" fmla="*/ 5471410 w 5471410"/>
              <a:gd name="connsiteY3" fmla="*/ 0 h 140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1410" h="1409076">
                <a:moveTo>
                  <a:pt x="0" y="1409076"/>
                </a:moveTo>
                <a:cubicBezTo>
                  <a:pt x="946879" y="1332875"/>
                  <a:pt x="1893758" y="1256675"/>
                  <a:pt x="2548328" y="1094282"/>
                </a:cubicBezTo>
                <a:cubicBezTo>
                  <a:pt x="3202898" y="931889"/>
                  <a:pt x="3440243" y="617095"/>
                  <a:pt x="3927423" y="434715"/>
                </a:cubicBezTo>
                <a:cubicBezTo>
                  <a:pt x="4414603" y="252335"/>
                  <a:pt x="4943006" y="126167"/>
                  <a:pt x="5471410" y="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3F024A2-B2F1-7C4C-BD8E-B88D84AAD90D}"/>
              </a:ext>
            </a:extLst>
          </p:cNvPr>
          <p:cNvSpPr/>
          <p:nvPr/>
        </p:nvSpPr>
        <p:spPr>
          <a:xfrm>
            <a:off x="5129392" y="4180887"/>
            <a:ext cx="3498140" cy="1125521"/>
          </a:xfrm>
          <a:custGeom>
            <a:avLst/>
            <a:gdLst>
              <a:gd name="connsiteX0" fmla="*/ 0 w 2818151"/>
              <a:gd name="connsiteY0" fmla="*/ 1004341 h 1004341"/>
              <a:gd name="connsiteX1" fmla="*/ 1334125 w 2818151"/>
              <a:gd name="connsiteY1" fmla="*/ 809469 h 1004341"/>
              <a:gd name="connsiteX2" fmla="*/ 1963712 w 2818151"/>
              <a:gd name="connsiteY2" fmla="*/ 314794 h 1004341"/>
              <a:gd name="connsiteX3" fmla="*/ 2818151 w 2818151"/>
              <a:gd name="connsiteY3" fmla="*/ 0 h 100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8151" h="1004341">
                <a:moveTo>
                  <a:pt x="0" y="1004341"/>
                </a:moveTo>
                <a:cubicBezTo>
                  <a:pt x="503420" y="964367"/>
                  <a:pt x="1006840" y="924393"/>
                  <a:pt x="1334125" y="809469"/>
                </a:cubicBezTo>
                <a:cubicBezTo>
                  <a:pt x="1661410" y="694545"/>
                  <a:pt x="1716374" y="449705"/>
                  <a:pt x="1963712" y="314794"/>
                </a:cubicBezTo>
                <a:cubicBezTo>
                  <a:pt x="2211050" y="179882"/>
                  <a:pt x="2514600" y="89941"/>
                  <a:pt x="2818151" y="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9EA00-77A0-2A45-A6A8-1A017EB29F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9293" y="4912757"/>
            <a:ext cx="330200" cy="152400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C0DFBFF2-4DEC-F144-BD18-0E4A0E58AD1B}"/>
              </a:ext>
            </a:extLst>
          </p:cNvPr>
          <p:cNvSpPr/>
          <p:nvPr/>
        </p:nvSpPr>
        <p:spPr>
          <a:xfrm>
            <a:off x="2353948" y="3477684"/>
            <a:ext cx="6370327" cy="1862017"/>
          </a:xfrm>
          <a:custGeom>
            <a:avLst/>
            <a:gdLst>
              <a:gd name="connsiteX0" fmla="*/ 0 w 6265888"/>
              <a:gd name="connsiteY0" fmla="*/ 1768966 h 1768966"/>
              <a:gd name="connsiteX1" fmla="*/ 809469 w 6265888"/>
              <a:gd name="connsiteY1" fmla="*/ 1649045 h 1768966"/>
              <a:gd name="connsiteX2" fmla="*/ 1259174 w 6265888"/>
              <a:gd name="connsiteY2" fmla="*/ 1319261 h 1768966"/>
              <a:gd name="connsiteX3" fmla="*/ 4422098 w 6265888"/>
              <a:gd name="connsiteY3" fmla="*/ 1334252 h 1768966"/>
              <a:gd name="connsiteX4" fmla="*/ 5111646 w 6265888"/>
              <a:gd name="connsiteY4" fmla="*/ 209989 h 1768966"/>
              <a:gd name="connsiteX5" fmla="*/ 6190938 w 6265888"/>
              <a:gd name="connsiteY5" fmla="*/ 127 h 1768966"/>
              <a:gd name="connsiteX6" fmla="*/ 6190938 w 6265888"/>
              <a:gd name="connsiteY6" fmla="*/ 127 h 1768966"/>
              <a:gd name="connsiteX7" fmla="*/ 6265888 w 6265888"/>
              <a:gd name="connsiteY7" fmla="*/ 15117 h 17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5888" h="1768966">
                <a:moveTo>
                  <a:pt x="0" y="1768966"/>
                </a:moveTo>
                <a:cubicBezTo>
                  <a:pt x="299803" y="1746481"/>
                  <a:pt x="599607" y="1723996"/>
                  <a:pt x="809469" y="1649045"/>
                </a:cubicBezTo>
                <a:cubicBezTo>
                  <a:pt x="1019331" y="1574094"/>
                  <a:pt x="657069" y="1371726"/>
                  <a:pt x="1259174" y="1319261"/>
                </a:cubicBezTo>
                <a:cubicBezTo>
                  <a:pt x="1861279" y="1266796"/>
                  <a:pt x="3780019" y="1519131"/>
                  <a:pt x="4422098" y="1334252"/>
                </a:cubicBezTo>
                <a:cubicBezTo>
                  <a:pt x="5064177" y="1149373"/>
                  <a:pt x="4816839" y="432343"/>
                  <a:pt x="5111646" y="209989"/>
                </a:cubicBezTo>
                <a:cubicBezTo>
                  <a:pt x="5406453" y="-12365"/>
                  <a:pt x="6190938" y="127"/>
                  <a:pt x="6190938" y="127"/>
                </a:cubicBezTo>
                <a:lnTo>
                  <a:pt x="6190938" y="127"/>
                </a:lnTo>
                <a:lnTo>
                  <a:pt x="6265888" y="15117"/>
                </a:lnTo>
              </a:path>
            </a:pathLst>
          </a:custGeom>
          <a:noFill/>
          <a:ln w="41275">
            <a:solidFill>
              <a:srgbClr val="398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F107864-D3E0-DD4F-90CE-ABCAFB28C68D}"/>
              </a:ext>
            </a:extLst>
          </p:cNvPr>
          <p:cNvSpPr/>
          <p:nvPr/>
        </p:nvSpPr>
        <p:spPr>
          <a:xfrm>
            <a:off x="2056618" y="4724608"/>
            <a:ext cx="177800" cy="5261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F8B382-E156-BF40-9E31-DE8BC18AF9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4893" y="1830288"/>
            <a:ext cx="256540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4F055D-42FA-7A4D-9C85-CA4F73F522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6909" y="4499270"/>
            <a:ext cx="609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5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6460-862E-2344-ACB3-D08870CE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CDF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2963EF-551E-AE41-A56E-0E373DFEB89F}"/>
              </a:ext>
            </a:extLst>
          </p:cNvPr>
          <p:cNvCxnSpPr/>
          <p:nvPr/>
        </p:nvCxnSpPr>
        <p:spPr>
          <a:xfrm>
            <a:off x="2345635" y="3021496"/>
            <a:ext cx="0" cy="299499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F809D-C387-0149-A7DB-8651B65F5C9D}"/>
              </a:ext>
            </a:extLst>
          </p:cNvPr>
          <p:cNvCxnSpPr>
            <a:cxnSpLocks/>
          </p:cNvCxnSpPr>
          <p:nvPr/>
        </p:nvCxnSpPr>
        <p:spPr>
          <a:xfrm>
            <a:off x="1996387" y="5327374"/>
            <a:ext cx="7337012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717806-417F-EE41-817C-0903DA713AFD}"/>
              </a:ext>
            </a:extLst>
          </p:cNvPr>
          <p:cNvCxnSpPr>
            <a:cxnSpLocks/>
          </p:cNvCxnSpPr>
          <p:nvPr/>
        </p:nvCxnSpPr>
        <p:spPr>
          <a:xfrm flipV="1">
            <a:off x="1996387" y="5339702"/>
            <a:ext cx="941731" cy="3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54AF79-32FC-D746-94E8-97AE0FA2B120}"/>
              </a:ext>
            </a:extLst>
          </p:cNvPr>
          <p:cNvCxnSpPr>
            <a:cxnSpLocks/>
          </p:cNvCxnSpPr>
          <p:nvPr/>
        </p:nvCxnSpPr>
        <p:spPr>
          <a:xfrm>
            <a:off x="2938118" y="517477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D1728-981A-494E-8CCA-12314BDED8BE}"/>
              </a:ext>
            </a:extLst>
          </p:cNvPr>
          <p:cNvCxnSpPr>
            <a:cxnSpLocks/>
          </p:cNvCxnSpPr>
          <p:nvPr/>
        </p:nvCxnSpPr>
        <p:spPr>
          <a:xfrm>
            <a:off x="2938118" y="5153005"/>
            <a:ext cx="968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3A99FB4-4CE8-B549-9D73-0CADC62B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797" y="5225774"/>
            <a:ext cx="139700" cy="20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161EB5-8668-8C43-90BD-8E025BE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64" y="2622393"/>
            <a:ext cx="165100" cy="2921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C399EB-E34A-FF4A-9787-2AF6C01C86FC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8502F8-E459-A140-B735-C68A0B2D7483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13704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C4EB3C-E40F-9C4C-A792-A20D6B094403}"/>
              </a:ext>
            </a:extLst>
          </p:cNvPr>
          <p:cNvCxnSpPr>
            <a:cxnSpLocks/>
          </p:cNvCxnSpPr>
          <p:nvPr/>
        </p:nvCxnSpPr>
        <p:spPr>
          <a:xfrm>
            <a:off x="5277402" y="479661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831E89-AFA5-5C41-9155-98DFEC70D4D4}"/>
              </a:ext>
            </a:extLst>
          </p:cNvPr>
          <p:cNvCxnSpPr>
            <a:cxnSpLocks/>
          </p:cNvCxnSpPr>
          <p:nvPr/>
        </p:nvCxnSpPr>
        <p:spPr>
          <a:xfrm>
            <a:off x="5277402" y="4785729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0E0842-8AA9-354A-81AF-E68351E27542}"/>
              </a:ext>
            </a:extLst>
          </p:cNvPr>
          <p:cNvCxnSpPr>
            <a:cxnSpLocks/>
          </p:cNvCxnSpPr>
          <p:nvPr/>
        </p:nvCxnSpPr>
        <p:spPr>
          <a:xfrm>
            <a:off x="5649686" y="461842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ABABF3-12DE-514A-B329-A47E991EA794}"/>
              </a:ext>
            </a:extLst>
          </p:cNvPr>
          <p:cNvCxnSpPr>
            <a:cxnSpLocks/>
          </p:cNvCxnSpPr>
          <p:nvPr/>
        </p:nvCxnSpPr>
        <p:spPr>
          <a:xfrm>
            <a:off x="5649686" y="4607534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65E4FB-B2CA-494F-848B-5550EC10EB89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EEAF4D-8572-CD44-AF35-899ABF888DA0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4204F0-5689-DD44-8726-DB00484617FE}"/>
              </a:ext>
            </a:extLst>
          </p:cNvPr>
          <p:cNvCxnSpPr>
            <a:cxnSpLocks/>
          </p:cNvCxnSpPr>
          <p:nvPr/>
        </p:nvCxnSpPr>
        <p:spPr>
          <a:xfrm>
            <a:off x="6672941" y="4251144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552302-8FAB-0040-B68F-AB6689F109FF}"/>
              </a:ext>
            </a:extLst>
          </p:cNvPr>
          <p:cNvCxnSpPr>
            <a:cxnSpLocks/>
          </p:cNvCxnSpPr>
          <p:nvPr/>
        </p:nvCxnSpPr>
        <p:spPr>
          <a:xfrm>
            <a:off x="6672941" y="4240258"/>
            <a:ext cx="2603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049FB2-68A6-1E4F-B249-BAF0450F700A}"/>
              </a:ext>
            </a:extLst>
          </p:cNvPr>
          <p:cNvCxnSpPr>
            <a:cxnSpLocks/>
          </p:cNvCxnSpPr>
          <p:nvPr/>
        </p:nvCxnSpPr>
        <p:spPr>
          <a:xfrm flipH="1">
            <a:off x="2390271" y="3480552"/>
            <a:ext cx="62372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E8C7174-4DD4-1844-A8A0-832F57D52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618" y="3357108"/>
            <a:ext cx="1778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19F758A-8363-A041-885C-12A0E1E8C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418" y="5484743"/>
            <a:ext cx="279400" cy="190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9363DE4-A6C4-3B48-9F8F-AC2E91B39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783" y="5416906"/>
            <a:ext cx="317500" cy="2032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0F629D-1799-1C4A-93F8-5B18A8EEAA4C}"/>
              </a:ext>
            </a:extLst>
          </p:cNvPr>
          <p:cNvCxnSpPr>
            <a:cxnSpLocks/>
          </p:cNvCxnSpPr>
          <p:nvPr/>
        </p:nvCxnSpPr>
        <p:spPr>
          <a:xfrm>
            <a:off x="8627533" y="3778657"/>
            <a:ext cx="0" cy="14471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5B27E16E-70B5-BE44-B7F1-3C4D4BE7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approximate CDF could be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BB3318-2AA7-904C-BB94-593B4075E6D9}"/>
              </a:ext>
            </a:extLst>
          </p:cNvPr>
          <p:cNvCxnSpPr>
            <a:cxnSpLocks/>
          </p:cNvCxnSpPr>
          <p:nvPr/>
        </p:nvCxnSpPr>
        <p:spPr>
          <a:xfrm>
            <a:off x="6935692" y="405683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2921483-C952-A24F-BA17-CAD623ED9AFD}"/>
              </a:ext>
            </a:extLst>
          </p:cNvPr>
          <p:cNvCxnSpPr>
            <a:cxnSpLocks/>
          </p:cNvCxnSpPr>
          <p:nvPr/>
        </p:nvCxnSpPr>
        <p:spPr>
          <a:xfrm>
            <a:off x="6935692" y="4045950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B691F2-D1A2-C546-AD77-0707C8F29104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5A8211-C34A-0447-9F87-E2510AE28F3C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E65EBC-BCF5-F041-BAD2-0C4DA438A404}"/>
              </a:ext>
            </a:extLst>
          </p:cNvPr>
          <p:cNvCxnSpPr>
            <a:cxnSpLocks/>
          </p:cNvCxnSpPr>
          <p:nvPr/>
        </p:nvCxnSpPr>
        <p:spPr>
          <a:xfrm>
            <a:off x="7958947" y="368956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D99B228-7F2F-C440-A798-8D5A27774F9A}"/>
              </a:ext>
            </a:extLst>
          </p:cNvPr>
          <p:cNvCxnSpPr>
            <a:cxnSpLocks/>
          </p:cNvCxnSpPr>
          <p:nvPr/>
        </p:nvCxnSpPr>
        <p:spPr>
          <a:xfrm>
            <a:off x="7958947" y="3678674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FCD7294-CA13-B94A-B18D-DADF2B1D905A}"/>
              </a:ext>
            </a:extLst>
          </p:cNvPr>
          <p:cNvCxnSpPr>
            <a:cxnSpLocks/>
          </p:cNvCxnSpPr>
          <p:nvPr/>
        </p:nvCxnSpPr>
        <p:spPr>
          <a:xfrm>
            <a:off x="8627533" y="3491438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A6A695-6FFB-9C48-8C5F-88AEF190004F}"/>
              </a:ext>
            </a:extLst>
          </p:cNvPr>
          <p:cNvCxnSpPr>
            <a:cxnSpLocks/>
          </p:cNvCxnSpPr>
          <p:nvPr/>
        </p:nvCxnSpPr>
        <p:spPr>
          <a:xfrm>
            <a:off x="8627533" y="3480552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4DC8E4A2-1458-5145-8F50-90191FFAD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54" y="4470684"/>
            <a:ext cx="609600" cy="33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4611BE-0E9A-0846-BA2A-872AAA6717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8092" y="1829849"/>
            <a:ext cx="3022600" cy="406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710F42-CBBF-3C4B-BB8D-11466140D0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5280" y="3702909"/>
            <a:ext cx="609600" cy="38100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1039A35-F754-6A4D-AA09-FC3400D65FCE}"/>
              </a:ext>
            </a:extLst>
          </p:cNvPr>
          <p:cNvCxnSpPr>
            <a:cxnSpLocks/>
          </p:cNvCxnSpPr>
          <p:nvPr/>
        </p:nvCxnSpPr>
        <p:spPr>
          <a:xfrm>
            <a:off x="2915439" y="4952522"/>
            <a:ext cx="0" cy="378161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98015C9-4D57-B44E-8790-78879C99680A}"/>
              </a:ext>
            </a:extLst>
          </p:cNvPr>
          <p:cNvCxnSpPr>
            <a:cxnSpLocks/>
          </p:cNvCxnSpPr>
          <p:nvPr/>
        </p:nvCxnSpPr>
        <p:spPr>
          <a:xfrm>
            <a:off x="2915439" y="4952522"/>
            <a:ext cx="2339284" cy="0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87C1F4E-EDA9-D84E-90DE-7D123E67561A}"/>
              </a:ext>
            </a:extLst>
          </p:cNvPr>
          <p:cNvCxnSpPr>
            <a:cxnSpLocks/>
          </p:cNvCxnSpPr>
          <p:nvPr/>
        </p:nvCxnSpPr>
        <p:spPr>
          <a:xfrm>
            <a:off x="5254723" y="4585246"/>
            <a:ext cx="0" cy="367276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A9B40C6-A2AB-EF46-8A52-D5CC04072FF4}"/>
              </a:ext>
            </a:extLst>
          </p:cNvPr>
          <p:cNvCxnSpPr>
            <a:cxnSpLocks/>
          </p:cNvCxnSpPr>
          <p:nvPr/>
        </p:nvCxnSpPr>
        <p:spPr>
          <a:xfrm>
            <a:off x="5254723" y="4585246"/>
            <a:ext cx="744568" cy="0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0FC70E6-588D-8246-A3D2-C73552828004}"/>
              </a:ext>
            </a:extLst>
          </p:cNvPr>
          <p:cNvCxnSpPr>
            <a:cxnSpLocks/>
          </p:cNvCxnSpPr>
          <p:nvPr/>
        </p:nvCxnSpPr>
        <p:spPr>
          <a:xfrm>
            <a:off x="5999291" y="4219049"/>
            <a:ext cx="0" cy="372503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75BE4F1-4F1F-5F44-9CAB-7143A4FA1C6C}"/>
              </a:ext>
            </a:extLst>
          </p:cNvPr>
          <p:cNvCxnSpPr>
            <a:cxnSpLocks/>
          </p:cNvCxnSpPr>
          <p:nvPr/>
        </p:nvCxnSpPr>
        <p:spPr>
          <a:xfrm>
            <a:off x="5999291" y="4217970"/>
            <a:ext cx="911323" cy="0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7BD1054-85DD-2B41-A30B-33AB26966D3B}"/>
              </a:ext>
            </a:extLst>
          </p:cNvPr>
          <p:cNvCxnSpPr>
            <a:cxnSpLocks/>
          </p:cNvCxnSpPr>
          <p:nvPr/>
        </p:nvCxnSpPr>
        <p:spPr>
          <a:xfrm>
            <a:off x="6913013" y="3851773"/>
            <a:ext cx="0" cy="367276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A7CACD2-D1F7-114A-82A7-D2DEB22BB9E6}"/>
              </a:ext>
            </a:extLst>
          </p:cNvPr>
          <p:cNvCxnSpPr>
            <a:cxnSpLocks/>
          </p:cNvCxnSpPr>
          <p:nvPr/>
        </p:nvCxnSpPr>
        <p:spPr>
          <a:xfrm>
            <a:off x="6910614" y="3839161"/>
            <a:ext cx="1025656" cy="0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FAABD8D-D3B1-BD44-9820-EFB29FA05408}"/>
              </a:ext>
            </a:extLst>
          </p:cNvPr>
          <p:cNvCxnSpPr>
            <a:cxnSpLocks/>
          </p:cNvCxnSpPr>
          <p:nvPr/>
        </p:nvCxnSpPr>
        <p:spPr>
          <a:xfrm>
            <a:off x="7936268" y="3464570"/>
            <a:ext cx="0" cy="387203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7CFC45A-00CB-714D-A7CA-BF7FB1B4C9C0}"/>
              </a:ext>
            </a:extLst>
          </p:cNvPr>
          <p:cNvCxnSpPr>
            <a:cxnSpLocks/>
          </p:cNvCxnSpPr>
          <p:nvPr/>
        </p:nvCxnSpPr>
        <p:spPr>
          <a:xfrm>
            <a:off x="7923656" y="3459080"/>
            <a:ext cx="1337172" cy="0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39D1AD-EABF-9944-8A52-9B4FB5C90313}"/>
              </a:ext>
            </a:extLst>
          </p:cNvPr>
          <p:cNvCxnSpPr>
            <a:cxnSpLocks/>
          </p:cNvCxnSpPr>
          <p:nvPr/>
        </p:nvCxnSpPr>
        <p:spPr>
          <a:xfrm>
            <a:off x="1996387" y="5315844"/>
            <a:ext cx="919052" cy="0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70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6460-862E-2344-ACB3-D08870CE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CDF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2963EF-551E-AE41-A56E-0E373DFEB89F}"/>
              </a:ext>
            </a:extLst>
          </p:cNvPr>
          <p:cNvCxnSpPr/>
          <p:nvPr/>
        </p:nvCxnSpPr>
        <p:spPr>
          <a:xfrm>
            <a:off x="2345635" y="3021496"/>
            <a:ext cx="0" cy="299499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717806-417F-EE41-817C-0903DA713AFD}"/>
              </a:ext>
            </a:extLst>
          </p:cNvPr>
          <p:cNvCxnSpPr>
            <a:cxnSpLocks/>
          </p:cNvCxnSpPr>
          <p:nvPr/>
        </p:nvCxnSpPr>
        <p:spPr>
          <a:xfrm flipV="1">
            <a:off x="1996387" y="5339702"/>
            <a:ext cx="941731" cy="3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54AF79-32FC-D746-94E8-97AE0FA2B120}"/>
              </a:ext>
            </a:extLst>
          </p:cNvPr>
          <p:cNvCxnSpPr>
            <a:cxnSpLocks/>
          </p:cNvCxnSpPr>
          <p:nvPr/>
        </p:nvCxnSpPr>
        <p:spPr>
          <a:xfrm>
            <a:off x="2938118" y="517477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D1728-981A-494E-8CCA-12314BDED8BE}"/>
              </a:ext>
            </a:extLst>
          </p:cNvPr>
          <p:cNvCxnSpPr>
            <a:cxnSpLocks/>
          </p:cNvCxnSpPr>
          <p:nvPr/>
        </p:nvCxnSpPr>
        <p:spPr>
          <a:xfrm>
            <a:off x="2938118" y="5153005"/>
            <a:ext cx="968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3A99FB4-4CE8-B549-9D73-0CADC62B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797" y="5225774"/>
            <a:ext cx="139700" cy="20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161EB5-8668-8C43-90BD-8E025BE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64" y="2622393"/>
            <a:ext cx="165100" cy="2921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C399EB-E34A-FF4A-9787-2AF6C01C86FC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8502F8-E459-A140-B735-C68A0B2D7483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13704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C4EB3C-E40F-9C4C-A792-A20D6B094403}"/>
              </a:ext>
            </a:extLst>
          </p:cNvPr>
          <p:cNvCxnSpPr>
            <a:cxnSpLocks/>
          </p:cNvCxnSpPr>
          <p:nvPr/>
        </p:nvCxnSpPr>
        <p:spPr>
          <a:xfrm>
            <a:off x="5277402" y="479661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831E89-AFA5-5C41-9155-98DFEC70D4D4}"/>
              </a:ext>
            </a:extLst>
          </p:cNvPr>
          <p:cNvCxnSpPr>
            <a:cxnSpLocks/>
          </p:cNvCxnSpPr>
          <p:nvPr/>
        </p:nvCxnSpPr>
        <p:spPr>
          <a:xfrm>
            <a:off x="5277402" y="4785729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0E0842-8AA9-354A-81AF-E68351E27542}"/>
              </a:ext>
            </a:extLst>
          </p:cNvPr>
          <p:cNvCxnSpPr>
            <a:cxnSpLocks/>
          </p:cNvCxnSpPr>
          <p:nvPr/>
        </p:nvCxnSpPr>
        <p:spPr>
          <a:xfrm>
            <a:off x="5649686" y="461842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ABABF3-12DE-514A-B329-A47E991EA794}"/>
              </a:ext>
            </a:extLst>
          </p:cNvPr>
          <p:cNvCxnSpPr>
            <a:cxnSpLocks/>
          </p:cNvCxnSpPr>
          <p:nvPr/>
        </p:nvCxnSpPr>
        <p:spPr>
          <a:xfrm>
            <a:off x="5649686" y="4607534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65E4FB-B2CA-494F-848B-5550EC10EB89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EEAF4D-8572-CD44-AF35-899ABF888DA0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4204F0-5689-DD44-8726-DB00484617FE}"/>
              </a:ext>
            </a:extLst>
          </p:cNvPr>
          <p:cNvCxnSpPr>
            <a:cxnSpLocks/>
          </p:cNvCxnSpPr>
          <p:nvPr/>
        </p:nvCxnSpPr>
        <p:spPr>
          <a:xfrm>
            <a:off x="6672941" y="4251144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552302-8FAB-0040-B68F-AB6689F109FF}"/>
              </a:ext>
            </a:extLst>
          </p:cNvPr>
          <p:cNvCxnSpPr>
            <a:cxnSpLocks/>
          </p:cNvCxnSpPr>
          <p:nvPr/>
        </p:nvCxnSpPr>
        <p:spPr>
          <a:xfrm>
            <a:off x="6672941" y="4240258"/>
            <a:ext cx="2603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049FB2-68A6-1E4F-B249-BAF0450F700A}"/>
              </a:ext>
            </a:extLst>
          </p:cNvPr>
          <p:cNvCxnSpPr>
            <a:cxnSpLocks/>
          </p:cNvCxnSpPr>
          <p:nvPr/>
        </p:nvCxnSpPr>
        <p:spPr>
          <a:xfrm flipH="1">
            <a:off x="2390271" y="3480552"/>
            <a:ext cx="62372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E8C7174-4DD4-1844-A8A0-832F57D52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618" y="3357108"/>
            <a:ext cx="1778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19F758A-8363-A041-885C-12A0E1E8C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418" y="5484743"/>
            <a:ext cx="279400" cy="190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9363DE4-A6C4-3B48-9F8F-AC2E91B39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783" y="5416906"/>
            <a:ext cx="317500" cy="2032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0F629D-1799-1C4A-93F8-5B18A8EEAA4C}"/>
              </a:ext>
            </a:extLst>
          </p:cNvPr>
          <p:cNvCxnSpPr>
            <a:cxnSpLocks/>
          </p:cNvCxnSpPr>
          <p:nvPr/>
        </p:nvCxnSpPr>
        <p:spPr>
          <a:xfrm>
            <a:off x="8627533" y="3778657"/>
            <a:ext cx="0" cy="14471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5B27E16E-70B5-BE44-B7F1-3C4D4BE7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Discrepancy is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BB3318-2AA7-904C-BB94-593B4075E6D9}"/>
              </a:ext>
            </a:extLst>
          </p:cNvPr>
          <p:cNvCxnSpPr>
            <a:cxnSpLocks/>
          </p:cNvCxnSpPr>
          <p:nvPr/>
        </p:nvCxnSpPr>
        <p:spPr>
          <a:xfrm>
            <a:off x="6935692" y="405683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2921483-C952-A24F-BA17-CAD623ED9AFD}"/>
              </a:ext>
            </a:extLst>
          </p:cNvPr>
          <p:cNvCxnSpPr>
            <a:cxnSpLocks/>
          </p:cNvCxnSpPr>
          <p:nvPr/>
        </p:nvCxnSpPr>
        <p:spPr>
          <a:xfrm>
            <a:off x="6935692" y="4045950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B691F2-D1A2-C546-AD77-0707C8F29104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5A8211-C34A-0447-9F87-E2510AE28F3C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E65EBC-BCF5-F041-BAD2-0C4DA438A404}"/>
              </a:ext>
            </a:extLst>
          </p:cNvPr>
          <p:cNvCxnSpPr>
            <a:cxnSpLocks/>
          </p:cNvCxnSpPr>
          <p:nvPr/>
        </p:nvCxnSpPr>
        <p:spPr>
          <a:xfrm>
            <a:off x="7958947" y="368956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D99B228-7F2F-C440-A798-8D5A27774F9A}"/>
              </a:ext>
            </a:extLst>
          </p:cNvPr>
          <p:cNvCxnSpPr>
            <a:cxnSpLocks/>
          </p:cNvCxnSpPr>
          <p:nvPr/>
        </p:nvCxnSpPr>
        <p:spPr>
          <a:xfrm>
            <a:off x="7958947" y="3678674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FCD7294-CA13-B94A-B18D-DADF2B1D905A}"/>
              </a:ext>
            </a:extLst>
          </p:cNvPr>
          <p:cNvCxnSpPr>
            <a:cxnSpLocks/>
          </p:cNvCxnSpPr>
          <p:nvPr/>
        </p:nvCxnSpPr>
        <p:spPr>
          <a:xfrm>
            <a:off x="8627533" y="3491438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A6A695-6FFB-9C48-8C5F-88AEF190004F}"/>
              </a:ext>
            </a:extLst>
          </p:cNvPr>
          <p:cNvCxnSpPr>
            <a:cxnSpLocks/>
          </p:cNvCxnSpPr>
          <p:nvPr/>
        </p:nvCxnSpPr>
        <p:spPr>
          <a:xfrm>
            <a:off x="8627533" y="3480552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4DC8E4A2-1458-5145-8F50-90191FFAD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54" y="4470684"/>
            <a:ext cx="609600" cy="33020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7E60F1-5EBE-F448-BA43-E867EC30A421}"/>
              </a:ext>
            </a:extLst>
          </p:cNvPr>
          <p:cNvCxnSpPr>
            <a:cxnSpLocks/>
          </p:cNvCxnSpPr>
          <p:nvPr/>
        </p:nvCxnSpPr>
        <p:spPr>
          <a:xfrm flipV="1">
            <a:off x="1961096" y="5330026"/>
            <a:ext cx="941731" cy="37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A4DAA3-91D6-8744-93DE-B359F933A761}"/>
              </a:ext>
            </a:extLst>
          </p:cNvPr>
          <p:cNvCxnSpPr>
            <a:cxnSpLocks/>
          </p:cNvCxnSpPr>
          <p:nvPr/>
        </p:nvCxnSpPr>
        <p:spPr>
          <a:xfrm>
            <a:off x="2915439" y="4952522"/>
            <a:ext cx="0" cy="378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153CADB-A0BB-C74D-AC86-25A408AD9373}"/>
              </a:ext>
            </a:extLst>
          </p:cNvPr>
          <p:cNvCxnSpPr>
            <a:cxnSpLocks/>
          </p:cNvCxnSpPr>
          <p:nvPr/>
        </p:nvCxnSpPr>
        <p:spPr>
          <a:xfrm>
            <a:off x="2915439" y="4952522"/>
            <a:ext cx="23392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3F80F6-A894-FF4F-B23B-420D411A2967}"/>
              </a:ext>
            </a:extLst>
          </p:cNvPr>
          <p:cNvCxnSpPr>
            <a:cxnSpLocks/>
          </p:cNvCxnSpPr>
          <p:nvPr/>
        </p:nvCxnSpPr>
        <p:spPr>
          <a:xfrm>
            <a:off x="5254723" y="4585246"/>
            <a:ext cx="0" cy="3672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4A37B3-0D9F-0F46-80B3-1513A783BBFD}"/>
              </a:ext>
            </a:extLst>
          </p:cNvPr>
          <p:cNvCxnSpPr>
            <a:cxnSpLocks/>
          </p:cNvCxnSpPr>
          <p:nvPr/>
        </p:nvCxnSpPr>
        <p:spPr>
          <a:xfrm>
            <a:off x="5254723" y="4585246"/>
            <a:ext cx="7445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80D591-1232-E44E-9E00-5C312B3E0410}"/>
              </a:ext>
            </a:extLst>
          </p:cNvPr>
          <p:cNvCxnSpPr>
            <a:cxnSpLocks/>
          </p:cNvCxnSpPr>
          <p:nvPr/>
        </p:nvCxnSpPr>
        <p:spPr>
          <a:xfrm>
            <a:off x="5999291" y="4219049"/>
            <a:ext cx="0" cy="3725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12A75FC-627A-584A-860C-F5FA91E294D5}"/>
              </a:ext>
            </a:extLst>
          </p:cNvPr>
          <p:cNvCxnSpPr>
            <a:cxnSpLocks/>
          </p:cNvCxnSpPr>
          <p:nvPr/>
        </p:nvCxnSpPr>
        <p:spPr>
          <a:xfrm>
            <a:off x="5999291" y="4217970"/>
            <a:ext cx="9113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C376C5-29B7-584A-80DD-F3EFB3AC22DB}"/>
              </a:ext>
            </a:extLst>
          </p:cNvPr>
          <p:cNvCxnSpPr>
            <a:cxnSpLocks/>
          </p:cNvCxnSpPr>
          <p:nvPr/>
        </p:nvCxnSpPr>
        <p:spPr>
          <a:xfrm>
            <a:off x="6913013" y="3851773"/>
            <a:ext cx="0" cy="3672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F413F55-6345-0842-A7BF-BDEA133E4964}"/>
              </a:ext>
            </a:extLst>
          </p:cNvPr>
          <p:cNvCxnSpPr>
            <a:cxnSpLocks/>
          </p:cNvCxnSpPr>
          <p:nvPr/>
        </p:nvCxnSpPr>
        <p:spPr>
          <a:xfrm>
            <a:off x="6910614" y="3839161"/>
            <a:ext cx="1025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47CF95-7D88-FC4C-A069-F82CF667BB20}"/>
              </a:ext>
            </a:extLst>
          </p:cNvPr>
          <p:cNvCxnSpPr>
            <a:cxnSpLocks/>
          </p:cNvCxnSpPr>
          <p:nvPr/>
        </p:nvCxnSpPr>
        <p:spPr>
          <a:xfrm>
            <a:off x="7936268" y="3464570"/>
            <a:ext cx="0" cy="3872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B79151C-0A67-384D-9955-90A4D2810549}"/>
              </a:ext>
            </a:extLst>
          </p:cNvPr>
          <p:cNvCxnSpPr>
            <a:cxnSpLocks/>
          </p:cNvCxnSpPr>
          <p:nvPr/>
        </p:nvCxnSpPr>
        <p:spPr>
          <a:xfrm>
            <a:off x="7923656" y="3459080"/>
            <a:ext cx="13371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C710F42-CBBF-3C4B-BB8D-11466140D0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5280" y="3702909"/>
            <a:ext cx="609600" cy="38100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9C4D976-C103-4F4B-9173-E89043D74F53}"/>
              </a:ext>
            </a:extLst>
          </p:cNvPr>
          <p:cNvCxnSpPr>
            <a:cxnSpLocks/>
          </p:cNvCxnSpPr>
          <p:nvPr/>
        </p:nvCxnSpPr>
        <p:spPr>
          <a:xfrm>
            <a:off x="2964586" y="5183934"/>
            <a:ext cx="0" cy="168014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8433E1D-B75F-8943-B9C1-8163BD4636BB}"/>
              </a:ext>
            </a:extLst>
          </p:cNvPr>
          <p:cNvCxnSpPr>
            <a:cxnSpLocks/>
          </p:cNvCxnSpPr>
          <p:nvPr/>
        </p:nvCxnSpPr>
        <p:spPr>
          <a:xfrm>
            <a:off x="2973644" y="5184608"/>
            <a:ext cx="926997" cy="0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420123-0C43-7648-909B-6FC6F4BD2831}"/>
              </a:ext>
            </a:extLst>
          </p:cNvPr>
          <p:cNvCxnSpPr>
            <a:cxnSpLocks/>
          </p:cNvCxnSpPr>
          <p:nvPr/>
        </p:nvCxnSpPr>
        <p:spPr>
          <a:xfrm>
            <a:off x="3906947" y="5194211"/>
            <a:ext cx="0" cy="14242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77E8527-8E07-8345-BF33-0A82CC7B2273}"/>
              </a:ext>
            </a:extLst>
          </p:cNvPr>
          <p:cNvCxnSpPr>
            <a:cxnSpLocks/>
          </p:cNvCxnSpPr>
          <p:nvPr/>
        </p:nvCxnSpPr>
        <p:spPr>
          <a:xfrm>
            <a:off x="3906947" y="5336639"/>
            <a:ext cx="1370455" cy="3063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3EB0775-1285-994D-8C43-FDADF6976357}"/>
              </a:ext>
            </a:extLst>
          </p:cNvPr>
          <p:cNvCxnSpPr>
            <a:cxnSpLocks/>
          </p:cNvCxnSpPr>
          <p:nvPr/>
        </p:nvCxnSpPr>
        <p:spPr>
          <a:xfrm>
            <a:off x="5278145" y="5180251"/>
            <a:ext cx="371541" cy="0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09A862B-EE61-804F-92F4-F22A83EA26C3}"/>
              </a:ext>
            </a:extLst>
          </p:cNvPr>
          <p:cNvCxnSpPr>
            <a:cxnSpLocks/>
          </p:cNvCxnSpPr>
          <p:nvPr/>
        </p:nvCxnSpPr>
        <p:spPr>
          <a:xfrm>
            <a:off x="5277402" y="5194211"/>
            <a:ext cx="0" cy="14242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63FEFF7-7336-A34F-822F-8EC21161509E}"/>
              </a:ext>
            </a:extLst>
          </p:cNvPr>
          <p:cNvCxnSpPr>
            <a:cxnSpLocks/>
          </p:cNvCxnSpPr>
          <p:nvPr/>
        </p:nvCxnSpPr>
        <p:spPr>
          <a:xfrm>
            <a:off x="1996387" y="5327374"/>
            <a:ext cx="7337012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C7BC7CE-B6D8-4D49-88F2-AFB052BE4193}"/>
              </a:ext>
            </a:extLst>
          </p:cNvPr>
          <p:cNvCxnSpPr>
            <a:cxnSpLocks/>
          </p:cNvCxnSpPr>
          <p:nvPr/>
        </p:nvCxnSpPr>
        <p:spPr>
          <a:xfrm>
            <a:off x="5649686" y="5331594"/>
            <a:ext cx="371541" cy="0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0DB9EC-7DDD-8242-ACAF-DF4341132F5E}"/>
              </a:ext>
            </a:extLst>
          </p:cNvPr>
          <p:cNvCxnSpPr>
            <a:cxnSpLocks/>
          </p:cNvCxnSpPr>
          <p:nvPr/>
        </p:nvCxnSpPr>
        <p:spPr>
          <a:xfrm>
            <a:off x="5649686" y="5184946"/>
            <a:ext cx="0" cy="14242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9D25D6B-3EEB-8F47-8885-2720AC92976B}"/>
              </a:ext>
            </a:extLst>
          </p:cNvPr>
          <p:cNvCxnSpPr>
            <a:cxnSpLocks/>
          </p:cNvCxnSpPr>
          <p:nvPr/>
        </p:nvCxnSpPr>
        <p:spPr>
          <a:xfrm>
            <a:off x="6019569" y="5184946"/>
            <a:ext cx="0" cy="14242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677DC23-BB11-C248-8A57-DB644FCEFBF2}"/>
              </a:ext>
            </a:extLst>
          </p:cNvPr>
          <p:cNvCxnSpPr>
            <a:cxnSpLocks/>
          </p:cNvCxnSpPr>
          <p:nvPr/>
        </p:nvCxnSpPr>
        <p:spPr>
          <a:xfrm>
            <a:off x="6672941" y="5187002"/>
            <a:ext cx="0" cy="14242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F64D69B-CF79-DE46-9E6C-129C55863AC9}"/>
              </a:ext>
            </a:extLst>
          </p:cNvPr>
          <p:cNvCxnSpPr>
            <a:cxnSpLocks/>
          </p:cNvCxnSpPr>
          <p:nvPr/>
        </p:nvCxnSpPr>
        <p:spPr>
          <a:xfrm>
            <a:off x="6936815" y="5186429"/>
            <a:ext cx="0" cy="14242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800D55F-1EDA-CA44-8DB7-F85AF439F789}"/>
              </a:ext>
            </a:extLst>
          </p:cNvPr>
          <p:cNvCxnSpPr>
            <a:cxnSpLocks/>
          </p:cNvCxnSpPr>
          <p:nvPr/>
        </p:nvCxnSpPr>
        <p:spPr>
          <a:xfrm>
            <a:off x="7312236" y="5186309"/>
            <a:ext cx="0" cy="14242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5F49F6F-3946-1D4A-ABA1-8BCA74F0299E}"/>
              </a:ext>
            </a:extLst>
          </p:cNvPr>
          <p:cNvCxnSpPr>
            <a:cxnSpLocks/>
          </p:cNvCxnSpPr>
          <p:nvPr/>
        </p:nvCxnSpPr>
        <p:spPr>
          <a:xfrm>
            <a:off x="7957080" y="5168125"/>
            <a:ext cx="0" cy="16003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3037D9A-E705-B64E-BA5D-0EE455CA7253}"/>
              </a:ext>
            </a:extLst>
          </p:cNvPr>
          <p:cNvCxnSpPr>
            <a:cxnSpLocks/>
          </p:cNvCxnSpPr>
          <p:nvPr/>
        </p:nvCxnSpPr>
        <p:spPr>
          <a:xfrm>
            <a:off x="8625825" y="5182085"/>
            <a:ext cx="0" cy="14242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61EB33F-0778-244C-8AD2-9204DE785145}"/>
              </a:ext>
            </a:extLst>
          </p:cNvPr>
          <p:cNvCxnSpPr>
            <a:cxnSpLocks/>
          </p:cNvCxnSpPr>
          <p:nvPr/>
        </p:nvCxnSpPr>
        <p:spPr>
          <a:xfrm>
            <a:off x="6000606" y="5180251"/>
            <a:ext cx="672335" cy="0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8F0F2EF-3B2E-AF40-B50D-D005FADBC96D}"/>
              </a:ext>
            </a:extLst>
          </p:cNvPr>
          <p:cNvCxnSpPr>
            <a:cxnSpLocks/>
          </p:cNvCxnSpPr>
          <p:nvPr/>
        </p:nvCxnSpPr>
        <p:spPr>
          <a:xfrm>
            <a:off x="6663365" y="5331594"/>
            <a:ext cx="269928" cy="0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623ED50-CD3A-5D49-8EF1-634484EC19FE}"/>
              </a:ext>
            </a:extLst>
          </p:cNvPr>
          <p:cNvCxnSpPr>
            <a:cxnSpLocks/>
          </p:cNvCxnSpPr>
          <p:nvPr/>
        </p:nvCxnSpPr>
        <p:spPr>
          <a:xfrm>
            <a:off x="6933293" y="5189673"/>
            <a:ext cx="366861" cy="0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BBFF212-EBFD-434C-99A3-A694400700D5}"/>
              </a:ext>
            </a:extLst>
          </p:cNvPr>
          <p:cNvCxnSpPr>
            <a:cxnSpLocks/>
          </p:cNvCxnSpPr>
          <p:nvPr/>
        </p:nvCxnSpPr>
        <p:spPr>
          <a:xfrm>
            <a:off x="7300154" y="5324513"/>
            <a:ext cx="656926" cy="7081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FB856D1-D578-C643-864B-C8B15B228B23}"/>
              </a:ext>
            </a:extLst>
          </p:cNvPr>
          <p:cNvCxnSpPr>
            <a:cxnSpLocks/>
          </p:cNvCxnSpPr>
          <p:nvPr/>
        </p:nvCxnSpPr>
        <p:spPr>
          <a:xfrm>
            <a:off x="7957080" y="5160816"/>
            <a:ext cx="668745" cy="7309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536070B5-2026-4745-8D29-8626E1E430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1004" y="5485670"/>
            <a:ext cx="1638300" cy="3810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AAC2D4F-B68E-F447-B60E-CAA1619884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9850" y="1845857"/>
            <a:ext cx="4432300" cy="39370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6734B33-57CF-044A-A222-DA22914EE6FC}"/>
              </a:ext>
            </a:extLst>
          </p:cNvPr>
          <p:cNvCxnSpPr>
            <a:cxnSpLocks/>
          </p:cNvCxnSpPr>
          <p:nvPr/>
        </p:nvCxnSpPr>
        <p:spPr>
          <a:xfrm>
            <a:off x="8627581" y="5318862"/>
            <a:ext cx="656926" cy="7081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41A3D12-8E91-9841-A19A-840A08AB6CAF}"/>
              </a:ext>
            </a:extLst>
          </p:cNvPr>
          <p:cNvCxnSpPr>
            <a:cxnSpLocks/>
          </p:cNvCxnSpPr>
          <p:nvPr/>
        </p:nvCxnSpPr>
        <p:spPr>
          <a:xfrm>
            <a:off x="1996387" y="5315844"/>
            <a:ext cx="9190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DA805C0-0435-A14F-A85F-517A9284B9F3}"/>
              </a:ext>
            </a:extLst>
          </p:cNvPr>
          <p:cNvCxnSpPr>
            <a:cxnSpLocks/>
          </p:cNvCxnSpPr>
          <p:nvPr/>
        </p:nvCxnSpPr>
        <p:spPr>
          <a:xfrm>
            <a:off x="1968507" y="5343758"/>
            <a:ext cx="1009206" cy="0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098E-C35E-5E4D-A410-F28E1695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336D-1428-744A-90A6-F6693E93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function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have that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Also, for the CDF we have a coreset of 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Does this generalize?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C46C7-8AEB-A045-AC62-DE45183A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17" y="2070350"/>
            <a:ext cx="32893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D94FD2-41FA-CA42-A878-2C78B0E39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434" y="3397081"/>
            <a:ext cx="3810000" cy="67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A5616D-7FE4-3B4C-A42D-A25790F9D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434" y="4455774"/>
            <a:ext cx="4318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4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187</Words>
  <Application>Microsoft Macintosh PowerPoint</Application>
  <PresentationFormat>Widescreen</PresentationFormat>
  <Paragraphs>51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Discrepancy, Coresets, and Sketches in Machine Learning </vt:lpstr>
      <vt:lpstr>What is a Coreset?</vt:lpstr>
      <vt:lpstr>What is a Coreset?</vt:lpstr>
      <vt:lpstr>What is a Coreset?</vt:lpstr>
      <vt:lpstr>Approximate CDF</vt:lpstr>
      <vt:lpstr>Approximate CDF</vt:lpstr>
      <vt:lpstr>Approximate CDF</vt:lpstr>
      <vt:lpstr>Approximate CDF</vt:lpstr>
      <vt:lpstr>Question:</vt:lpstr>
      <vt:lpstr>Answer: Yes</vt:lpstr>
      <vt:lpstr>Answer: Yes</vt:lpstr>
      <vt:lpstr>Bounding the Class Discrepancy</vt:lpstr>
      <vt:lpstr>Bounding the Class Discrepancy</vt:lpstr>
      <vt:lpstr>Bounding the Class Discrepancy</vt:lpstr>
      <vt:lpstr>Bounding the Class Discrepancy</vt:lpstr>
      <vt:lpstr>Bounding the Class Discrepancy</vt:lpstr>
      <vt:lpstr>Bounding the Class Discrepancy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Discrepancy, Coresets, and Sketches in Machine Learning </dc:title>
  <dc:creator>Microsoft Office User</dc:creator>
  <cp:lastModifiedBy>Microsoft Office User</cp:lastModifiedBy>
  <cp:revision>67</cp:revision>
  <dcterms:created xsi:type="dcterms:W3CDTF">2019-02-13T06:03:23Z</dcterms:created>
  <dcterms:modified xsi:type="dcterms:W3CDTF">2019-02-14T07:11:25Z</dcterms:modified>
</cp:coreProperties>
</file>