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0" r:id="rId7"/>
    <p:sldId id="263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1"/>
    <a:srgbClr val="FF261A"/>
    <a:srgbClr val="398212"/>
    <a:srgbClr val="0432FF"/>
    <a:srgbClr val="5B8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5"/>
    <p:restoredTop sz="94631"/>
  </p:normalViewPr>
  <p:slideViewPr>
    <p:cSldViewPr snapToGrid="0" snapToObjects="1">
      <p:cViewPr>
        <p:scale>
          <a:sx n="72" d="100"/>
          <a:sy n="72" d="100"/>
        </p:scale>
        <p:origin x="1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DE78-D1E7-5642-932F-BF0983E0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9C3C5-7CFE-E046-B5A7-19B83243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F616-29EB-AB4B-90E8-A647F6C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A8CC-47F1-CC45-A30E-CE01A0D0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D5D0-7B81-3144-A8BC-65174C5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E58C-3440-1F46-B1DF-153521B1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49D5-29EA-3246-ACC8-4B436AA2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E83D-106E-D742-BD3E-A0AE5FAE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1060-642D-524C-9B81-D33DA6B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517F6-D592-4641-A36B-DE94B77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835-8068-424C-AE5E-8DC3E5B1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8CE7-43D8-D245-BEEE-3250613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4C9EE-45B5-FC47-A68F-8FBF8540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CC2E3-2D00-2C44-8E56-E557B399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672-4491-FB43-ACF4-DCB45835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E814-64C6-5341-8A1C-ED522CC8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B7C8-2BED-1C45-895A-6106172B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827E-43FF-0349-8C01-CD7D35AF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1C96-A50C-2942-AC56-2F9A8E8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B3C-5A81-A94A-86BC-F9D74559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890E-7D76-2543-8B03-5F4C1FD3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F629E-6276-6E4A-A4C7-B8132DCF6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DE77-2830-0A4F-8C4E-21FDAA4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FE35-B385-1F4A-902D-F1915FC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4826-9060-3841-93C3-A6E86AB9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EDF4-C9B8-434F-9366-EA5C81C2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1FF2-63C9-484A-9932-C97F54B6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91FEB-2574-E143-A5B5-C6532AA3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F16A-495F-284C-A91C-73EB7C26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C569-FF39-6348-BE7F-4754A37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F71C-B7FC-8748-A35E-4D448E2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056-A1B6-F449-B90E-FC150043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C37A-BA71-7C48-AC42-A2B7706E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80E01-FC13-9A4F-A666-C3F5B1D2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5D105-21C0-9749-B156-79BD809B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CB93-E2C5-ED4C-9E90-9C9E0749F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DEF25-7DD4-9041-8D1B-0011DD8E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F2E13-C109-C44D-99C7-B179C968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63043-5CC4-1E44-A808-EB1CC6CA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81B-245F-C74C-90CA-D0D6B060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7F0B9-F947-AE4A-A8AE-1C1CA7C5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6E31B-F28E-6E4F-99E2-5762DF02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340-49B0-7F42-9E2F-590B2BB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3A70-10EE-D944-A6D9-CBF13B5C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69D98-CB95-C946-9841-896B5B74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434-9266-9144-8132-ED0FE1A8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7486-1E11-FB43-BAA9-4B89F030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E5B9-4F2B-1F42-9AED-117BF6AF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77BF8-7035-E647-AE69-2378B90C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DEB38-4FE2-5848-8967-8476B4B9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3B3D-A00E-7145-8360-13865610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6EDCB-2EA4-A342-9174-97F54C50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72E-9D50-0442-B77D-C81884F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6556-FEB5-2349-A209-D1FDC7337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CBFB-1206-7244-901D-7C4C310F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5ECC-CE2B-3440-A446-785FE65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6890-09D2-824C-92B2-94E2342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5F78-62B7-C840-8EDD-012E0A3A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6118D-155C-AA4A-AE15-4B71184D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20799-642A-6D4F-B8BE-87342CB5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1CA-4358-CA4C-9229-E19C40512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0131-AE01-1143-89A5-E9E562D2FEE3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EF83-C388-2248-AD1A-21CFF0CD8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9BB1-CDE9-0E44-90A5-B27071357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0167-E250-974D-9908-81D242E2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6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041F-5B68-6B42-A13E-DDE7B0B31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Discrepancy, Coresets, and Sketches in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81FC9-42D2-334A-AA84-4AF98D553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Edo Liberty – Research Director, Amazon</a:t>
            </a:r>
          </a:p>
          <a:p>
            <a:r>
              <a:rPr lang="en-US" dirty="0"/>
              <a:t>Zohar </a:t>
            </a:r>
            <a:r>
              <a:rPr lang="en-US" dirty="0" err="1"/>
              <a:t>Karnin</a:t>
            </a:r>
            <a:r>
              <a:rPr lang="en-US" dirty="0"/>
              <a:t> – Principal Scientist, Amazon</a:t>
            </a:r>
          </a:p>
        </p:txBody>
      </p:sp>
    </p:spTree>
    <p:extLst>
      <p:ext uri="{BB962C8B-B14F-4D97-AF65-F5344CB8AC3E}">
        <p14:creationId xmlns:p14="http://schemas.microsoft.com/office/powerpoint/2010/main" val="34147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098E-C35E-5E4D-A410-F28E1695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336D-1428-744A-90A6-F6693E93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067419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504685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1382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162284" y="526332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5069313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290194" y="52668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067419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504685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1382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162284" y="526332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5069313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290194" y="52668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  <p:sp>
        <p:nvSpPr>
          <p:cNvPr id="3" name="Triangle 2">
            <a:extLst>
              <a:ext uri="{FF2B5EF4-FFF2-40B4-BE49-F238E27FC236}">
                <a16:creationId xmlns:a16="http://schemas.microsoft.com/office/drawing/2014/main" id="{1002C2A1-D841-0641-A35F-BA106A84070B}"/>
              </a:ext>
            </a:extLst>
          </p:cNvPr>
          <p:cNvSpPr/>
          <p:nvPr/>
        </p:nvSpPr>
        <p:spPr>
          <a:xfrm flipH="1" flipV="1">
            <a:off x="934168" y="2008052"/>
            <a:ext cx="4226387" cy="3255274"/>
          </a:xfrm>
          <a:prstGeom prst="triangle">
            <a:avLst>
              <a:gd name="adj" fmla="val 1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6E06396E-A48F-E848-9EDF-AB01A54E0FD0}"/>
              </a:ext>
            </a:extLst>
          </p:cNvPr>
          <p:cNvSpPr/>
          <p:nvPr/>
        </p:nvSpPr>
        <p:spPr>
          <a:xfrm flipH="1" flipV="1">
            <a:off x="7126721" y="2008051"/>
            <a:ext cx="4227077" cy="3335582"/>
          </a:xfrm>
          <a:prstGeom prst="triangle">
            <a:avLst>
              <a:gd name="adj" fmla="val 10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3AA-471A-6246-8DF1-9944FC4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Coreset?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AA0C-3F5F-CD4E-9260-7B567B5A0AE6}"/>
              </a:ext>
            </a:extLst>
          </p:cNvPr>
          <p:cNvSpPr/>
          <p:nvPr/>
        </p:nvSpPr>
        <p:spPr>
          <a:xfrm>
            <a:off x="1723884" y="26015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CA6A20-EFEB-DF47-BF08-222C761DBB9D}"/>
              </a:ext>
            </a:extLst>
          </p:cNvPr>
          <p:cNvSpPr/>
          <p:nvPr/>
        </p:nvSpPr>
        <p:spPr>
          <a:xfrm>
            <a:off x="1632444" y="315017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8B434-BC00-7D4B-9719-65C85BE08084}"/>
              </a:ext>
            </a:extLst>
          </p:cNvPr>
          <p:cNvSpPr/>
          <p:nvPr/>
        </p:nvSpPr>
        <p:spPr>
          <a:xfrm>
            <a:off x="2051544" y="28377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363F0-3398-244F-A9F2-FCFE77410FE8}"/>
              </a:ext>
            </a:extLst>
          </p:cNvPr>
          <p:cNvSpPr/>
          <p:nvPr/>
        </p:nvSpPr>
        <p:spPr>
          <a:xfrm>
            <a:off x="2146794" y="3058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F29690-423B-A248-A16D-CD4253C8FA9E}"/>
              </a:ext>
            </a:extLst>
          </p:cNvPr>
          <p:cNvSpPr/>
          <p:nvPr/>
        </p:nvSpPr>
        <p:spPr>
          <a:xfrm>
            <a:off x="2329674" y="284848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6FC252-EA89-4242-985B-24FF55AC299E}"/>
              </a:ext>
            </a:extLst>
          </p:cNvPr>
          <p:cNvSpPr/>
          <p:nvPr/>
        </p:nvSpPr>
        <p:spPr>
          <a:xfrm>
            <a:off x="3425559" y="287585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76DB7-4652-E149-894E-003301036145}"/>
              </a:ext>
            </a:extLst>
          </p:cNvPr>
          <p:cNvSpPr/>
          <p:nvPr/>
        </p:nvSpPr>
        <p:spPr>
          <a:xfrm>
            <a:off x="3174993" y="353809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762ED-B7F5-4E4C-A5FE-E2ADAF87F66B}"/>
              </a:ext>
            </a:extLst>
          </p:cNvPr>
          <p:cNvSpPr/>
          <p:nvPr/>
        </p:nvSpPr>
        <p:spPr>
          <a:xfrm>
            <a:off x="2530209" y="415531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80F637-1CA8-AC4D-A139-778B2209FD5D}"/>
              </a:ext>
            </a:extLst>
          </p:cNvPr>
          <p:cNvSpPr/>
          <p:nvPr/>
        </p:nvSpPr>
        <p:spPr>
          <a:xfrm>
            <a:off x="2943084" y="38207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378A7-2E74-6C41-8BE7-DC240B405A78}"/>
              </a:ext>
            </a:extLst>
          </p:cNvPr>
          <p:cNvSpPr/>
          <p:nvPr/>
        </p:nvSpPr>
        <p:spPr>
          <a:xfrm>
            <a:off x="2850249" y="406387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99B7F7-B2C5-184C-AE06-6520DB25D8E1}"/>
              </a:ext>
            </a:extLst>
          </p:cNvPr>
          <p:cNvSpPr/>
          <p:nvPr/>
        </p:nvSpPr>
        <p:spPr>
          <a:xfrm>
            <a:off x="3817989" y="3960306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7E2A1C-7D01-A24C-A667-7AE66BFF4710}"/>
              </a:ext>
            </a:extLst>
          </p:cNvPr>
          <p:cNvSpPr/>
          <p:nvPr/>
        </p:nvSpPr>
        <p:spPr>
          <a:xfrm>
            <a:off x="3796524" y="4263201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210A1-5F72-0A4E-96CE-A9FC33B44AFA}"/>
              </a:ext>
            </a:extLst>
          </p:cNvPr>
          <p:cNvSpPr/>
          <p:nvPr/>
        </p:nvSpPr>
        <p:spPr>
          <a:xfrm>
            <a:off x="3552684" y="44303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D81A69-065B-484F-94B9-155A145BF2A9}"/>
              </a:ext>
            </a:extLst>
          </p:cNvPr>
          <p:cNvSpPr/>
          <p:nvPr/>
        </p:nvSpPr>
        <p:spPr>
          <a:xfrm>
            <a:off x="2151624" y="499306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81A97D-055D-D947-8686-1DD04CA422B8}"/>
              </a:ext>
            </a:extLst>
          </p:cNvPr>
          <p:cNvSpPr/>
          <p:nvPr/>
        </p:nvSpPr>
        <p:spPr>
          <a:xfrm>
            <a:off x="3857484" y="4735132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97851E-6C0F-1349-8A9A-2ED4848B7D5A}"/>
              </a:ext>
            </a:extLst>
          </p:cNvPr>
          <p:cNvSpPr/>
          <p:nvPr/>
        </p:nvSpPr>
        <p:spPr>
          <a:xfrm>
            <a:off x="2530209" y="5084507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E060D5-5F99-174D-A8BE-3CBEA18BF0CD}"/>
              </a:ext>
            </a:extLst>
          </p:cNvPr>
          <p:cNvSpPr/>
          <p:nvPr/>
        </p:nvSpPr>
        <p:spPr>
          <a:xfrm>
            <a:off x="4502941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02FF21-4A9B-7242-9716-4154C06A2727}"/>
              </a:ext>
            </a:extLst>
          </p:cNvPr>
          <p:cNvCxnSpPr/>
          <p:nvPr/>
        </p:nvCxnSpPr>
        <p:spPr>
          <a:xfrm>
            <a:off x="6096000" y="1940312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045CE59-768C-B94E-9CD5-6E557CFF1B71}"/>
              </a:ext>
            </a:extLst>
          </p:cNvPr>
          <p:cNvSpPr/>
          <p:nvPr/>
        </p:nvSpPr>
        <p:spPr>
          <a:xfrm>
            <a:off x="8069386" y="2815893"/>
            <a:ext cx="548640" cy="5486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11DB40-5A9C-9B4E-9F92-BC7FA0248806}"/>
              </a:ext>
            </a:extLst>
          </p:cNvPr>
          <p:cNvSpPr/>
          <p:nvPr/>
        </p:nvSpPr>
        <p:spPr>
          <a:xfrm>
            <a:off x="9553469" y="2879393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FC9C7-54CB-F146-95E3-D03C3C9B0B38}"/>
              </a:ext>
            </a:extLst>
          </p:cNvPr>
          <p:cNvSpPr/>
          <p:nvPr/>
        </p:nvSpPr>
        <p:spPr>
          <a:xfrm>
            <a:off x="8658119" y="4158855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90F71B-9B42-044C-8437-FBD8B84A9EEC}"/>
              </a:ext>
            </a:extLst>
          </p:cNvPr>
          <p:cNvSpPr/>
          <p:nvPr/>
        </p:nvSpPr>
        <p:spPr>
          <a:xfrm>
            <a:off x="8941702" y="3847001"/>
            <a:ext cx="365760" cy="36576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8F0C77-A22F-0D4C-BA40-97984B714A05}"/>
              </a:ext>
            </a:extLst>
          </p:cNvPr>
          <p:cNvSpPr/>
          <p:nvPr/>
        </p:nvSpPr>
        <p:spPr>
          <a:xfrm>
            <a:off x="9924434" y="4266742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B24AC2-68D5-944F-AA6B-0FAE467697D1}"/>
              </a:ext>
            </a:extLst>
          </p:cNvPr>
          <p:cNvSpPr/>
          <p:nvPr/>
        </p:nvSpPr>
        <p:spPr>
          <a:xfrm>
            <a:off x="8446402" y="4997597"/>
            <a:ext cx="274320" cy="2743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406862-C8F0-7E49-A9D8-A9E22C6E7BF7}"/>
              </a:ext>
            </a:extLst>
          </p:cNvPr>
          <p:cNvSpPr/>
          <p:nvPr/>
        </p:nvSpPr>
        <p:spPr>
          <a:xfrm>
            <a:off x="10881865" y="5066104"/>
            <a:ext cx="182880" cy="1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D920C811-88FF-9044-B4F1-79ADA4671A03}"/>
              </a:ext>
            </a:extLst>
          </p:cNvPr>
          <p:cNvSpPr/>
          <p:nvPr/>
        </p:nvSpPr>
        <p:spPr>
          <a:xfrm>
            <a:off x="5582475" y="3629534"/>
            <a:ext cx="1290918" cy="330772"/>
          </a:xfrm>
          <a:prstGeom prst="rightArrow">
            <a:avLst>
              <a:gd name="adj1" fmla="val 50000"/>
              <a:gd name="adj2" fmla="val 1387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75531A-BD60-9B47-B68C-D8ED47B9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9" y="6143436"/>
            <a:ext cx="2527300" cy="34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1C396-CC8A-BA46-8142-73A400571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82" y="6111686"/>
            <a:ext cx="3200400" cy="406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D92E67-DC1C-5E45-9CB9-028ECB0BE5B3}"/>
              </a:ext>
            </a:extLst>
          </p:cNvPr>
          <p:cNvSpPr/>
          <p:nvPr/>
        </p:nvSpPr>
        <p:spPr>
          <a:xfrm>
            <a:off x="339503" y="2219048"/>
            <a:ext cx="4046201" cy="3872531"/>
          </a:xfrm>
          <a:prstGeom prst="ellipse">
            <a:avLst/>
          </a:prstGeom>
          <a:gradFill flip="none" rotWithShape="1">
            <a:gsLst>
              <a:gs pos="66000">
                <a:schemeClr val="accent5">
                  <a:lumMod val="5000"/>
                  <a:lumOff val="95000"/>
                  <a:alpha val="48000"/>
                </a:schemeClr>
              </a:gs>
              <a:gs pos="7000">
                <a:schemeClr val="accent5">
                  <a:lumMod val="92000"/>
                  <a:alpha val="48000"/>
                </a:schemeClr>
              </a:gs>
              <a:gs pos="55000">
                <a:schemeClr val="accent5">
                  <a:lumMod val="45000"/>
                  <a:lumOff val="55000"/>
                  <a:alpha val="50000"/>
                </a:schemeClr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DDBD1-1B5C-F74D-9D6F-E491E52FBFC6}"/>
              </a:ext>
            </a:extLst>
          </p:cNvPr>
          <p:cNvSpPr/>
          <p:nvPr/>
        </p:nvSpPr>
        <p:spPr>
          <a:xfrm>
            <a:off x="6496961" y="2183262"/>
            <a:ext cx="4046201" cy="3872531"/>
          </a:xfrm>
          <a:prstGeom prst="ellipse">
            <a:avLst/>
          </a:prstGeom>
          <a:gradFill flip="none" rotWithShape="1">
            <a:gsLst>
              <a:gs pos="66000">
                <a:schemeClr val="accent5">
                  <a:lumMod val="5000"/>
                  <a:lumOff val="95000"/>
                  <a:alpha val="48000"/>
                </a:schemeClr>
              </a:gs>
              <a:gs pos="7000">
                <a:schemeClr val="accent5">
                  <a:lumMod val="92000"/>
                  <a:alpha val="48000"/>
                </a:schemeClr>
              </a:gs>
              <a:gs pos="55000">
                <a:schemeClr val="accent5">
                  <a:lumMod val="45000"/>
                  <a:lumOff val="55000"/>
                  <a:alpha val="50000"/>
                </a:schemeClr>
              </a:gs>
              <a:gs pos="26000">
                <a:schemeClr val="accent5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(empirical)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7C5131-7DA5-C14C-8529-D78317CDAEC5}"/>
              </a:ext>
            </a:extLst>
          </p:cNvPr>
          <p:cNvCxnSpPr>
            <a:cxnSpLocks/>
          </p:cNvCxnSpPr>
          <p:nvPr/>
        </p:nvCxnSpPr>
        <p:spPr>
          <a:xfrm flipV="1">
            <a:off x="2029519" y="5352956"/>
            <a:ext cx="941731" cy="374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4C6035-E3C1-684E-982C-B87C9EDAEEC4}"/>
              </a:ext>
            </a:extLst>
          </p:cNvPr>
          <p:cNvCxnSpPr>
            <a:cxnSpLocks/>
          </p:cNvCxnSpPr>
          <p:nvPr/>
        </p:nvCxnSpPr>
        <p:spPr>
          <a:xfrm>
            <a:off x="2964624" y="5174778"/>
            <a:ext cx="0" cy="178195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4DEC97-A2FB-AF49-9A06-6B57F0E08FC2}"/>
              </a:ext>
            </a:extLst>
          </p:cNvPr>
          <p:cNvCxnSpPr>
            <a:cxnSpLocks/>
          </p:cNvCxnSpPr>
          <p:nvPr/>
        </p:nvCxnSpPr>
        <p:spPr>
          <a:xfrm>
            <a:off x="2964624" y="5166259"/>
            <a:ext cx="6324869" cy="0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61240B-E4B1-A642-8308-4F8D9BD79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467" y="1884613"/>
            <a:ext cx="25273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C99E97-E25D-E042-B85D-6F882BFD4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467" y="5501855"/>
            <a:ext cx="3289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is given by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ABC3804-67C3-8E41-AD48-6E41A577EC31}"/>
              </a:ext>
            </a:extLst>
          </p:cNvPr>
          <p:cNvSpPr/>
          <p:nvPr/>
        </p:nvSpPr>
        <p:spPr>
          <a:xfrm>
            <a:off x="2353948" y="3483420"/>
            <a:ext cx="5288322" cy="1223664"/>
          </a:xfrm>
          <a:custGeom>
            <a:avLst/>
            <a:gdLst>
              <a:gd name="connsiteX0" fmla="*/ 0 w 5471410"/>
              <a:gd name="connsiteY0" fmla="*/ 1409076 h 1409076"/>
              <a:gd name="connsiteX1" fmla="*/ 2548328 w 5471410"/>
              <a:gd name="connsiteY1" fmla="*/ 1094282 h 1409076"/>
              <a:gd name="connsiteX2" fmla="*/ 3927423 w 5471410"/>
              <a:gd name="connsiteY2" fmla="*/ 434715 h 1409076"/>
              <a:gd name="connsiteX3" fmla="*/ 5471410 w 5471410"/>
              <a:gd name="connsiteY3" fmla="*/ 0 h 140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1410" h="1409076">
                <a:moveTo>
                  <a:pt x="0" y="1409076"/>
                </a:moveTo>
                <a:cubicBezTo>
                  <a:pt x="946879" y="1332875"/>
                  <a:pt x="1893758" y="1256675"/>
                  <a:pt x="2548328" y="1094282"/>
                </a:cubicBezTo>
                <a:cubicBezTo>
                  <a:pt x="3202898" y="931889"/>
                  <a:pt x="3440243" y="617095"/>
                  <a:pt x="3927423" y="434715"/>
                </a:cubicBezTo>
                <a:cubicBezTo>
                  <a:pt x="4414603" y="252335"/>
                  <a:pt x="4943006" y="126167"/>
                  <a:pt x="547141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F024A2-B2F1-7C4C-BD8E-B88D84AAD90D}"/>
              </a:ext>
            </a:extLst>
          </p:cNvPr>
          <p:cNvSpPr/>
          <p:nvPr/>
        </p:nvSpPr>
        <p:spPr>
          <a:xfrm>
            <a:off x="5129392" y="4180887"/>
            <a:ext cx="3498140" cy="1125521"/>
          </a:xfrm>
          <a:custGeom>
            <a:avLst/>
            <a:gdLst>
              <a:gd name="connsiteX0" fmla="*/ 0 w 2818151"/>
              <a:gd name="connsiteY0" fmla="*/ 1004341 h 1004341"/>
              <a:gd name="connsiteX1" fmla="*/ 1334125 w 2818151"/>
              <a:gd name="connsiteY1" fmla="*/ 809469 h 1004341"/>
              <a:gd name="connsiteX2" fmla="*/ 1963712 w 2818151"/>
              <a:gd name="connsiteY2" fmla="*/ 314794 h 1004341"/>
              <a:gd name="connsiteX3" fmla="*/ 2818151 w 2818151"/>
              <a:gd name="connsiteY3" fmla="*/ 0 h 100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151" h="1004341">
                <a:moveTo>
                  <a:pt x="0" y="1004341"/>
                </a:moveTo>
                <a:cubicBezTo>
                  <a:pt x="503420" y="964367"/>
                  <a:pt x="1006840" y="924393"/>
                  <a:pt x="1334125" y="809469"/>
                </a:cubicBezTo>
                <a:cubicBezTo>
                  <a:pt x="1661410" y="694545"/>
                  <a:pt x="1716374" y="449705"/>
                  <a:pt x="1963712" y="314794"/>
                </a:cubicBezTo>
                <a:cubicBezTo>
                  <a:pt x="2211050" y="179882"/>
                  <a:pt x="2514600" y="89941"/>
                  <a:pt x="2818151" y="0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9EA00-77A0-2A45-A6A8-1A017EB29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9293" y="4912757"/>
            <a:ext cx="330200" cy="152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C0DFBFF2-4DEC-F144-BD18-0E4A0E58AD1B}"/>
              </a:ext>
            </a:extLst>
          </p:cNvPr>
          <p:cNvSpPr/>
          <p:nvPr/>
        </p:nvSpPr>
        <p:spPr>
          <a:xfrm>
            <a:off x="2353948" y="3477684"/>
            <a:ext cx="6370327" cy="1862017"/>
          </a:xfrm>
          <a:custGeom>
            <a:avLst/>
            <a:gdLst>
              <a:gd name="connsiteX0" fmla="*/ 0 w 6265888"/>
              <a:gd name="connsiteY0" fmla="*/ 1768966 h 1768966"/>
              <a:gd name="connsiteX1" fmla="*/ 809469 w 6265888"/>
              <a:gd name="connsiteY1" fmla="*/ 1649045 h 1768966"/>
              <a:gd name="connsiteX2" fmla="*/ 1259174 w 6265888"/>
              <a:gd name="connsiteY2" fmla="*/ 1319261 h 1768966"/>
              <a:gd name="connsiteX3" fmla="*/ 4422098 w 6265888"/>
              <a:gd name="connsiteY3" fmla="*/ 1334252 h 1768966"/>
              <a:gd name="connsiteX4" fmla="*/ 5111646 w 6265888"/>
              <a:gd name="connsiteY4" fmla="*/ 209989 h 1768966"/>
              <a:gd name="connsiteX5" fmla="*/ 6190938 w 6265888"/>
              <a:gd name="connsiteY5" fmla="*/ 127 h 1768966"/>
              <a:gd name="connsiteX6" fmla="*/ 6190938 w 6265888"/>
              <a:gd name="connsiteY6" fmla="*/ 127 h 1768966"/>
              <a:gd name="connsiteX7" fmla="*/ 6265888 w 6265888"/>
              <a:gd name="connsiteY7" fmla="*/ 15117 h 17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5888" h="1768966">
                <a:moveTo>
                  <a:pt x="0" y="1768966"/>
                </a:moveTo>
                <a:cubicBezTo>
                  <a:pt x="299803" y="1746481"/>
                  <a:pt x="599607" y="1723996"/>
                  <a:pt x="809469" y="1649045"/>
                </a:cubicBezTo>
                <a:cubicBezTo>
                  <a:pt x="1019331" y="1574094"/>
                  <a:pt x="657069" y="1371726"/>
                  <a:pt x="1259174" y="1319261"/>
                </a:cubicBezTo>
                <a:cubicBezTo>
                  <a:pt x="1861279" y="1266796"/>
                  <a:pt x="3780019" y="1519131"/>
                  <a:pt x="4422098" y="1334252"/>
                </a:cubicBezTo>
                <a:cubicBezTo>
                  <a:pt x="5064177" y="1149373"/>
                  <a:pt x="4816839" y="432343"/>
                  <a:pt x="5111646" y="209989"/>
                </a:cubicBezTo>
                <a:cubicBezTo>
                  <a:pt x="5406453" y="-12365"/>
                  <a:pt x="6190938" y="127"/>
                  <a:pt x="6190938" y="127"/>
                </a:cubicBezTo>
                <a:lnTo>
                  <a:pt x="6190938" y="127"/>
                </a:lnTo>
                <a:lnTo>
                  <a:pt x="6265888" y="15117"/>
                </a:lnTo>
              </a:path>
            </a:pathLst>
          </a:custGeom>
          <a:noFill/>
          <a:ln w="41275">
            <a:solidFill>
              <a:srgbClr val="3982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F107864-D3E0-DD4F-90CE-ABCAFB28C68D}"/>
              </a:ext>
            </a:extLst>
          </p:cNvPr>
          <p:cNvSpPr/>
          <p:nvPr/>
        </p:nvSpPr>
        <p:spPr>
          <a:xfrm>
            <a:off x="2056618" y="4724608"/>
            <a:ext cx="177800" cy="526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F8B382-E156-BF40-9E31-DE8BC18AF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4893" y="1830288"/>
            <a:ext cx="256540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4F055D-42FA-7A4D-9C85-CA4F73F52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909" y="4499270"/>
            <a:ext cx="609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F809D-C387-0149-A7DB-8651B65F5C9D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approximate CDF could be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611BE-0E9A-0846-BA2A-872AAA671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092" y="1829849"/>
            <a:ext cx="3022600" cy="40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1039A35-F754-6A4D-AA09-FC3400D65FCE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8015C9-4D57-B44E-8790-78879C99680A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7C1F4E-EDA9-D84E-90DE-7D123E67561A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9B40C6-A2AB-EF46-8A52-D5CC04072FF4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FC70E6-588D-8246-A3D2-C73552828004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5BE4F1-4F1F-5F44-9CAB-7143A4FA1C6C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BD1054-85DD-2B41-A30B-33AB26966D3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7CACD2-D1F7-114A-82A7-D2DEB22BB9E6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AABD8D-D3B1-BD44-9820-EFB29FA05408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7CFC45A-00CB-714D-A7CA-BF7FB1B4C9C0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39D1AD-EABF-9944-8A52-9B4FB5C90313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26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460-862E-2344-ACB3-D08870C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CDF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2963EF-551E-AE41-A56E-0E373DFEB89F}"/>
              </a:ext>
            </a:extLst>
          </p:cNvPr>
          <p:cNvCxnSpPr/>
          <p:nvPr/>
        </p:nvCxnSpPr>
        <p:spPr>
          <a:xfrm>
            <a:off x="2345635" y="3021496"/>
            <a:ext cx="0" cy="2994991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17806-417F-EE41-817C-0903DA713AFD}"/>
              </a:ext>
            </a:extLst>
          </p:cNvPr>
          <p:cNvCxnSpPr>
            <a:cxnSpLocks/>
          </p:cNvCxnSpPr>
          <p:nvPr/>
        </p:nvCxnSpPr>
        <p:spPr>
          <a:xfrm flipV="1">
            <a:off x="1996387" y="5339702"/>
            <a:ext cx="941731" cy="3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54AF79-32FC-D746-94E8-97AE0FA2B120}"/>
              </a:ext>
            </a:extLst>
          </p:cNvPr>
          <p:cNvCxnSpPr>
            <a:cxnSpLocks/>
          </p:cNvCxnSpPr>
          <p:nvPr/>
        </p:nvCxnSpPr>
        <p:spPr>
          <a:xfrm>
            <a:off x="2938118" y="517477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D1728-981A-494E-8CCA-12314BDED8BE}"/>
              </a:ext>
            </a:extLst>
          </p:cNvPr>
          <p:cNvCxnSpPr>
            <a:cxnSpLocks/>
          </p:cNvCxnSpPr>
          <p:nvPr/>
        </p:nvCxnSpPr>
        <p:spPr>
          <a:xfrm>
            <a:off x="2938118" y="5153005"/>
            <a:ext cx="968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3A99FB4-4CE8-B549-9D73-0CADC62B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797" y="5225774"/>
            <a:ext cx="139700" cy="20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161EB5-8668-8C43-90BD-8E025BE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4" y="2622393"/>
            <a:ext cx="165100" cy="2921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C399EB-E34A-FF4A-9787-2AF6C01C86FC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8502F8-E459-A140-B735-C68A0B2D7483}"/>
              </a:ext>
            </a:extLst>
          </p:cNvPr>
          <p:cNvCxnSpPr>
            <a:cxnSpLocks/>
          </p:cNvCxnSpPr>
          <p:nvPr/>
        </p:nvCxnSpPr>
        <p:spPr>
          <a:xfrm>
            <a:off x="3906947" y="4974810"/>
            <a:ext cx="13704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C4EB3C-E40F-9C4C-A792-A20D6B094403}"/>
              </a:ext>
            </a:extLst>
          </p:cNvPr>
          <p:cNvCxnSpPr>
            <a:cxnSpLocks/>
          </p:cNvCxnSpPr>
          <p:nvPr/>
        </p:nvCxnSpPr>
        <p:spPr>
          <a:xfrm>
            <a:off x="5277402" y="479661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831E89-AFA5-5C41-9155-98DFEC70D4D4}"/>
              </a:ext>
            </a:extLst>
          </p:cNvPr>
          <p:cNvCxnSpPr>
            <a:cxnSpLocks/>
          </p:cNvCxnSpPr>
          <p:nvPr/>
        </p:nvCxnSpPr>
        <p:spPr>
          <a:xfrm>
            <a:off x="5277402" y="4785729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E0842-8AA9-354A-81AF-E68351E27542}"/>
              </a:ext>
            </a:extLst>
          </p:cNvPr>
          <p:cNvCxnSpPr>
            <a:cxnSpLocks/>
          </p:cNvCxnSpPr>
          <p:nvPr/>
        </p:nvCxnSpPr>
        <p:spPr>
          <a:xfrm>
            <a:off x="5649686" y="461842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BABF3-12DE-514A-B329-A47E991EA794}"/>
              </a:ext>
            </a:extLst>
          </p:cNvPr>
          <p:cNvCxnSpPr>
            <a:cxnSpLocks/>
          </p:cNvCxnSpPr>
          <p:nvPr/>
        </p:nvCxnSpPr>
        <p:spPr>
          <a:xfrm>
            <a:off x="5649686" y="4607534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65E4FB-B2CA-494F-848B-5550EC10EB89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EEAF4D-8572-CD44-AF35-899ABF888DA0}"/>
              </a:ext>
            </a:extLst>
          </p:cNvPr>
          <p:cNvCxnSpPr>
            <a:cxnSpLocks/>
          </p:cNvCxnSpPr>
          <p:nvPr/>
        </p:nvCxnSpPr>
        <p:spPr>
          <a:xfrm>
            <a:off x="6021970" y="4429339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4204F0-5689-DD44-8726-DB00484617FE}"/>
              </a:ext>
            </a:extLst>
          </p:cNvPr>
          <p:cNvCxnSpPr>
            <a:cxnSpLocks/>
          </p:cNvCxnSpPr>
          <p:nvPr/>
        </p:nvCxnSpPr>
        <p:spPr>
          <a:xfrm>
            <a:off x="6672941" y="4251144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52302-8FAB-0040-B68F-AB6689F109FF}"/>
              </a:ext>
            </a:extLst>
          </p:cNvPr>
          <p:cNvCxnSpPr>
            <a:cxnSpLocks/>
          </p:cNvCxnSpPr>
          <p:nvPr/>
        </p:nvCxnSpPr>
        <p:spPr>
          <a:xfrm>
            <a:off x="6672941" y="4240258"/>
            <a:ext cx="260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49FB2-68A6-1E4F-B249-BAF0450F700A}"/>
              </a:ext>
            </a:extLst>
          </p:cNvPr>
          <p:cNvCxnSpPr>
            <a:cxnSpLocks/>
          </p:cNvCxnSpPr>
          <p:nvPr/>
        </p:nvCxnSpPr>
        <p:spPr>
          <a:xfrm flipH="1">
            <a:off x="2390271" y="3480552"/>
            <a:ext cx="62372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E8C7174-4DD4-1844-A8A0-832F57D5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618" y="3357108"/>
            <a:ext cx="1778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9F758A-8363-A041-885C-12A0E1E8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418" y="5484743"/>
            <a:ext cx="279400" cy="190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363DE4-A6C4-3B48-9F8F-AC2E91B39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83" y="5416906"/>
            <a:ext cx="317500" cy="203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0F629D-1799-1C4A-93F8-5B18A8EEAA4C}"/>
              </a:ext>
            </a:extLst>
          </p:cNvPr>
          <p:cNvCxnSpPr>
            <a:cxnSpLocks/>
          </p:cNvCxnSpPr>
          <p:nvPr/>
        </p:nvCxnSpPr>
        <p:spPr>
          <a:xfrm>
            <a:off x="8627533" y="3778657"/>
            <a:ext cx="0" cy="14471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5B27E16E-70B5-BE44-B7F1-3C4D4BE7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Discrepancy is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B3318-2AA7-904C-BB94-593B4075E6D9}"/>
              </a:ext>
            </a:extLst>
          </p:cNvPr>
          <p:cNvCxnSpPr>
            <a:cxnSpLocks/>
          </p:cNvCxnSpPr>
          <p:nvPr/>
        </p:nvCxnSpPr>
        <p:spPr>
          <a:xfrm>
            <a:off x="6935692" y="4056836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921483-C952-A24F-BA17-CAD623ED9AFD}"/>
              </a:ext>
            </a:extLst>
          </p:cNvPr>
          <p:cNvCxnSpPr>
            <a:cxnSpLocks/>
          </p:cNvCxnSpPr>
          <p:nvPr/>
        </p:nvCxnSpPr>
        <p:spPr>
          <a:xfrm>
            <a:off x="6935692" y="4045950"/>
            <a:ext cx="3722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B691F2-D1A2-C546-AD77-0707C8F29104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5A8211-C34A-0447-9F87-E2510AE28F3C}"/>
              </a:ext>
            </a:extLst>
          </p:cNvPr>
          <p:cNvCxnSpPr>
            <a:cxnSpLocks/>
          </p:cNvCxnSpPr>
          <p:nvPr/>
        </p:nvCxnSpPr>
        <p:spPr>
          <a:xfrm>
            <a:off x="7307976" y="3867755"/>
            <a:ext cx="650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E65EBC-BCF5-F041-BAD2-0C4DA438A404}"/>
              </a:ext>
            </a:extLst>
          </p:cNvPr>
          <p:cNvCxnSpPr>
            <a:cxnSpLocks/>
          </p:cNvCxnSpPr>
          <p:nvPr/>
        </p:nvCxnSpPr>
        <p:spPr>
          <a:xfrm>
            <a:off x="7958947" y="3689560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D99B228-7F2F-C440-A798-8D5A27774F9A}"/>
              </a:ext>
            </a:extLst>
          </p:cNvPr>
          <p:cNvCxnSpPr>
            <a:cxnSpLocks/>
          </p:cNvCxnSpPr>
          <p:nvPr/>
        </p:nvCxnSpPr>
        <p:spPr>
          <a:xfrm>
            <a:off x="7958947" y="3678674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CD7294-CA13-B94A-B18D-DADF2B1D905A}"/>
              </a:ext>
            </a:extLst>
          </p:cNvPr>
          <p:cNvCxnSpPr>
            <a:cxnSpLocks/>
          </p:cNvCxnSpPr>
          <p:nvPr/>
        </p:nvCxnSpPr>
        <p:spPr>
          <a:xfrm>
            <a:off x="8627533" y="3491438"/>
            <a:ext cx="0" cy="178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0A6A695-6FFB-9C48-8C5F-88AEF190004F}"/>
              </a:ext>
            </a:extLst>
          </p:cNvPr>
          <p:cNvCxnSpPr>
            <a:cxnSpLocks/>
          </p:cNvCxnSpPr>
          <p:nvPr/>
        </p:nvCxnSpPr>
        <p:spPr>
          <a:xfrm>
            <a:off x="8627533" y="3480552"/>
            <a:ext cx="6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DC8E4A2-1458-5145-8F50-90191FFAD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54" y="4470684"/>
            <a:ext cx="609600" cy="3302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7E60F1-5EBE-F448-BA43-E867EC30A421}"/>
              </a:ext>
            </a:extLst>
          </p:cNvPr>
          <p:cNvCxnSpPr>
            <a:cxnSpLocks/>
          </p:cNvCxnSpPr>
          <p:nvPr/>
        </p:nvCxnSpPr>
        <p:spPr>
          <a:xfrm flipV="1">
            <a:off x="1961096" y="5330026"/>
            <a:ext cx="941731" cy="37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4DAA3-91D6-8744-93DE-B359F933A761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0" cy="378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153CADB-A0BB-C74D-AC86-25A408AD9373}"/>
              </a:ext>
            </a:extLst>
          </p:cNvPr>
          <p:cNvCxnSpPr>
            <a:cxnSpLocks/>
          </p:cNvCxnSpPr>
          <p:nvPr/>
        </p:nvCxnSpPr>
        <p:spPr>
          <a:xfrm>
            <a:off x="2915439" y="4952522"/>
            <a:ext cx="23392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3F80F6-A894-FF4F-B23B-420D411A2967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4A37B3-0D9F-0F46-80B3-1513A783BBFD}"/>
              </a:ext>
            </a:extLst>
          </p:cNvPr>
          <p:cNvCxnSpPr>
            <a:cxnSpLocks/>
          </p:cNvCxnSpPr>
          <p:nvPr/>
        </p:nvCxnSpPr>
        <p:spPr>
          <a:xfrm>
            <a:off x="5254723" y="4585246"/>
            <a:ext cx="744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80D591-1232-E44E-9E00-5C312B3E0410}"/>
              </a:ext>
            </a:extLst>
          </p:cNvPr>
          <p:cNvCxnSpPr>
            <a:cxnSpLocks/>
          </p:cNvCxnSpPr>
          <p:nvPr/>
        </p:nvCxnSpPr>
        <p:spPr>
          <a:xfrm>
            <a:off x="5999291" y="4219049"/>
            <a:ext cx="0" cy="3725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2A75FC-627A-584A-860C-F5FA91E294D5}"/>
              </a:ext>
            </a:extLst>
          </p:cNvPr>
          <p:cNvCxnSpPr>
            <a:cxnSpLocks/>
          </p:cNvCxnSpPr>
          <p:nvPr/>
        </p:nvCxnSpPr>
        <p:spPr>
          <a:xfrm>
            <a:off x="5999291" y="4217970"/>
            <a:ext cx="9113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C376C5-29B7-584A-80DD-F3EFB3AC22DB}"/>
              </a:ext>
            </a:extLst>
          </p:cNvPr>
          <p:cNvCxnSpPr>
            <a:cxnSpLocks/>
          </p:cNvCxnSpPr>
          <p:nvPr/>
        </p:nvCxnSpPr>
        <p:spPr>
          <a:xfrm>
            <a:off x="6913013" y="3851773"/>
            <a:ext cx="0" cy="36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413F55-6345-0842-A7BF-BDEA133E4964}"/>
              </a:ext>
            </a:extLst>
          </p:cNvPr>
          <p:cNvCxnSpPr>
            <a:cxnSpLocks/>
          </p:cNvCxnSpPr>
          <p:nvPr/>
        </p:nvCxnSpPr>
        <p:spPr>
          <a:xfrm>
            <a:off x="6910614" y="3839161"/>
            <a:ext cx="1025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7CF95-7D88-FC4C-A069-F82CF667BB20}"/>
              </a:ext>
            </a:extLst>
          </p:cNvPr>
          <p:cNvCxnSpPr>
            <a:cxnSpLocks/>
          </p:cNvCxnSpPr>
          <p:nvPr/>
        </p:nvCxnSpPr>
        <p:spPr>
          <a:xfrm>
            <a:off x="7936268" y="3464570"/>
            <a:ext cx="0" cy="3872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79151C-0A67-384D-9955-90A4D2810549}"/>
              </a:ext>
            </a:extLst>
          </p:cNvPr>
          <p:cNvCxnSpPr>
            <a:cxnSpLocks/>
          </p:cNvCxnSpPr>
          <p:nvPr/>
        </p:nvCxnSpPr>
        <p:spPr>
          <a:xfrm>
            <a:off x="7923656" y="3459080"/>
            <a:ext cx="1337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C710F42-CBBF-3C4B-BB8D-11466140D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280" y="3702909"/>
            <a:ext cx="609600" cy="3810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C4D976-C103-4F4B-9173-E89043D74F53}"/>
              </a:ext>
            </a:extLst>
          </p:cNvPr>
          <p:cNvCxnSpPr>
            <a:cxnSpLocks/>
          </p:cNvCxnSpPr>
          <p:nvPr/>
        </p:nvCxnSpPr>
        <p:spPr>
          <a:xfrm>
            <a:off x="2964586" y="5183934"/>
            <a:ext cx="0" cy="168014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433E1D-B75F-8943-B9C1-8163BD4636BB}"/>
              </a:ext>
            </a:extLst>
          </p:cNvPr>
          <p:cNvCxnSpPr>
            <a:cxnSpLocks/>
          </p:cNvCxnSpPr>
          <p:nvPr/>
        </p:nvCxnSpPr>
        <p:spPr>
          <a:xfrm>
            <a:off x="2973644" y="5184608"/>
            <a:ext cx="926997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420123-0C43-7648-909B-6FC6F4BD2831}"/>
              </a:ext>
            </a:extLst>
          </p:cNvPr>
          <p:cNvCxnSpPr>
            <a:cxnSpLocks/>
          </p:cNvCxnSpPr>
          <p:nvPr/>
        </p:nvCxnSpPr>
        <p:spPr>
          <a:xfrm>
            <a:off x="3906947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77E8527-8E07-8345-BF33-0A82CC7B2273}"/>
              </a:ext>
            </a:extLst>
          </p:cNvPr>
          <p:cNvCxnSpPr>
            <a:cxnSpLocks/>
          </p:cNvCxnSpPr>
          <p:nvPr/>
        </p:nvCxnSpPr>
        <p:spPr>
          <a:xfrm>
            <a:off x="3906947" y="5336639"/>
            <a:ext cx="1370455" cy="3063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3EB0775-1285-994D-8C43-FDADF6976357}"/>
              </a:ext>
            </a:extLst>
          </p:cNvPr>
          <p:cNvCxnSpPr>
            <a:cxnSpLocks/>
          </p:cNvCxnSpPr>
          <p:nvPr/>
        </p:nvCxnSpPr>
        <p:spPr>
          <a:xfrm>
            <a:off x="5278145" y="5180251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9A862B-EE61-804F-92F4-F22A83EA26C3}"/>
              </a:ext>
            </a:extLst>
          </p:cNvPr>
          <p:cNvCxnSpPr>
            <a:cxnSpLocks/>
          </p:cNvCxnSpPr>
          <p:nvPr/>
        </p:nvCxnSpPr>
        <p:spPr>
          <a:xfrm>
            <a:off x="5277402" y="5194211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3FEFF7-7336-A34F-822F-8EC21161509E}"/>
              </a:ext>
            </a:extLst>
          </p:cNvPr>
          <p:cNvCxnSpPr>
            <a:cxnSpLocks/>
          </p:cNvCxnSpPr>
          <p:nvPr/>
        </p:nvCxnSpPr>
        <p:spPr>
          <a:xfrm>
            <a:off x="1996387" y="5327374"/>
            <a:ext cx="7337012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7BC7CE-B6D8-4D49-88F2-AFB052BE4193}"/>
              </a:ext>
            </a:extLst>
          </p:cNvPr>
          <p:cNvCxnSpPr>
            <a:cxnSpLocks/>
          </p:cNvCxnSpPr>
          <p:nvPr/>
        </p:nvCxnSpPr>
        <p:spPr>
          <a:xfrm>
            <a:off x="5649686" y="5331594"/>
            <a:ext cx="37154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0DB9EC-7DDD-8242-ACAF-DF4341132F5E}"/>
              </a:ext>
            </a:extLst>
          </p:cNvPr>
          <p:cNvCxnSpPr>
            <a:cxnSpLocks/>
          </p:cNvCxnSpPr>
          <p:nvPr/>
        </p:nvCxnSpPr>
        <p:spPr>
          <a:xfrm>
            <a:off x="5649686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D25D6B-3EEB-8F47-8885-2720AC92976B}"/>
              </a:ext>
            </a:extLst>
          </p:cNvPr>
          <p:cNvCxnSpPr>
            <a:cxnSpLocks/>
          </p:cNvCxnSpPr>
          <p:nvPr/>
        </p:nvCxnSpPr>
        <p:spPr>
          <a:xfrm>
            <a:off x="6019569" y="5184946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77DC23-BB11-C248-8A57-DB644FCEFBF2}"/>
              </a:ext>
            </a:extLst>
          </p:cNvPr>
          <p:cNvCxnSpPr>
            <a:cxnSpLocks/>
          </p:cNvCxnSpPr>
          <p:nvPr/>
        </p:nvCxnSpPr>
        <p:spPr>
          <a:xfrm>
            <a:off x="6672941" y="5187002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F64D69B-CF79-DE46-9E6C-129C55863AC9}"/>
              </a:ext>
            </a:extLst>
          </p:cNvPr>
          <p:cNvCxnSpPr>
            <a:cxnSpLocks/>
          </p:cNvCxnSpPr>
          <p:nvPr/>
        </p:nvCxnSpPr>
        <p:spPr>
          <a:xfrm>
            <a:off x="6936815" y="518642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00D55F-1EDA-CA44-8DB7-F85AF439F789}"/>
              </a:ext>
            </a:extLst>
          </p:cNvPr>
          <p:cNvCxnSpPr>
            <a:cxnSpLocks/>
          </p:cNvCxnSpPr>
          <p:nvPr/>
        </p:nvCxnSpPr>
        <p:spPr>
          <a:xfrm>
            <a:off x="7312236" y="5186309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F49F6F-3946-1D4A-ABA1-8BCA74F0299E}"/>
              </a:ext>
            </a:extLst>
          </p:cNvPr>
          <p:cNvCxnSpPr>
            <a:cxnSpLocks/>
          </p:cNvCxnSpPr>
          <p:nvPr/>
        </p:nvCxnSpPr>
        <p:spPr>
          <a:xfrm>
            <a:off x="7957080" y="5168125"/>
            <a:ext cx="0" cy="16003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037D9A-E705-B64E-BA5D-0EE455CA7253}"/>
              </a:ext>
            </a:extLst>
          </p:cNvPr>
          <p:cNvCxnSpPr>
            <a:cxnSpLocks/>
          </p:cNvCxnSpPr>
          <p:nvPr/>
        </p:nvCxnSpPr>
        <p:spPr>
          <a:xfrm>
            <a:off x="8625825" y="5182085"/>
            <a:ext cx="0" cy="142428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1EB33F-0778-244C-8AD2-9204DE785145}"/>
              </a:ext>
            </a:extLst>
          </p:cNvPr>
          <p:cNvCxnSpPr>
            <a:cxnSpLocks/>
          </p:cNvCxnSpPr>
          <p:nvPr/>
        </p:nvCxnSpPr>
        <p:spPr>
          <a:xfrm>
            <a:off x="6000606" y="5180251"/>
            <a:ext cx="672335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F0F2EF-3B2E-AF40-B50D-D005FADBC96D}"/>
              </a:ext>
            </a:extLst>
          </p:cNvPr>
          <p:cNvCxnSpPr>
            <a:cxnSpLocks/>
          </p:cNvCxnSpPr>
          <p:nvPr/>
        </p:nvCxnSpPr>
        <p:spPr>
          <a:xfrm>
            <a:off x="6663365" y="5331594"/>
            <a:ext cx="269928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23ED50-CD3A-5D49-8EF1-634484EC19FE}"/>
              </a:ext>
            </a:extLst>
          </p:cNvPr>
          <p:cNvCxnSpPr>
            <a:cxnSpLocks/>
          </p:cNvCxnSpPr>
          <p:nvPr/>
        </p:nvCxnSpPr>
        <p:spPr>
          <a:xfrm>
            <a:off x="6933293" y="5189673"/>
            <a:ext cx="366861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BFF212-EBFD-434C-99A3-A694400700D5}"/>
              </a:ext>
            </a:extLst>
          </p:cNvPr>
          <p:cNvCxnSpPr>
            <a:cxnSpLocks/>
          </p:cNvCxnSpPr>
          <p:nvPr/>
        </p:nvCxnSpPr>
        <p:spPr>
          <a:xfrm>
            <a:off x="7300154" y="5324513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B856D1-D578-C643-864B-C8B15B228B23}"/>
              </a:ext>
            </a:extLst>
          </p:cNvPr>
          <p:cNvCxnSpPr>
            <a:cxnSpLocks/>
          </p:cNvCxnSpPr>
          <p:nvPr/>
        </p:nvCxnSpPr>
        <p:spPr>
          <a:xfrm>
            <a:off x="7957080" y="5160816"/>
            <a:ext cx="668745" cy="7309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536070B5-2026-4745-8D29-8626E1E43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1004" y="5485670"/>
            <a:ext cx="1638300" cy="381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AAC2D4F-B68E-F447-B60E-CAA1619884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9850" y="1845857"/>
            <a:ext cx="4432300" cy="39370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6734B33-57CF-044A-A222-DA22914EE6FC}"/>
              </a:ext>
            </a:extLst>
          </p:cNvPr>
          <p:cNvCxnSpPr>
            <a:cxnSpLocks/>
          </p:cNvCxnSpPr>
          <p:nvPr/>
        </p:nvCxnSpPr>
        <p:spPr>
          <a:xfrm>
            <a:off x="8627581" y="5318862"/>
            <a:ext cx="656926" cy="7081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1A3D12-8E91-9841-A19A-840A08AB6CAF}"/>
              </a:ext>
            </a:extLst>
          </p:cNvPr>
          <p:cNvCxnSpPr>
            <a:cxnSpLocks/>
          </p:cNvCxnSpPr>
          <p:nvPr/>
        </p:nvCxnSpPr>
        <p:spPr>
          <a:xfrm>
            <a:off x="1996387" y="5315844"/>
            <a:ext cx="919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DA805C0-0435-A14F-A85F-517A9284B9F3}"/>
              </a:ext>
            </a:extLst>
          </p:cNvPr>
          <p:cNvCxnSpPr>
            <a:cxnSpLocks/>
          </p:cNvCxnSpPr>
          <p:nvPr/>
        </p:nvCxnSpPr>
        <p:spPr>
          <a:xfrm>
            <a:off x="1968507" y="5343758"/>
            <a:ext cx="1009206" cy="0"/>
          </a:xfrm>
          <a:prstGeom prst="line">
            <a:avLst/>
          </a:prstGeom>
          <a:ln w="38100">
            <a:solidFill>
              <a:srgbClr val="FF8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73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Discrepancy, Coresets, and Sketches in Machine Learning </vt:lpstr>
      <vt:lpstr>What is a Coreset?</vt:lpstr>
      <vt:lpstr>What is a Coreset?</vt:lpstr>
      <vt:lpstr>What is a Coreset?</vt:lpstr>
      <vt:lpstr>What is a Coreset?</vt:lpstr>
      <vt:lpstr>Approximate CDF</vt:lpstr>
      <vt:lpstr>Approximate CDF</vt:lpstr>
      <vt:lpstr>Approximate CDF</vt:lpstr>
      <vt:lpstr>Approximate CDF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Discrepancy, Coresets, and Sketches in Machine Learning </dc:title>
  <dc:creator>Microsoft Office User</dc:creator>
  <cp:lastModifiedBy>Microsoft Office User</cp:lastModifiedBy>
  <cp:revision>22</cp:revision>
  <dcterms:created xsi:type="dcterms:W3CDTF">2019-02-13T06:03:23Z</dcterms:created>
  <dcterms:modified xsi:type="dcterms:W3CDTF">2019-02-13T19:00:15Z</dcterms:modified>
</cp:coreProperties>
</file>