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EE562-7D1D-EC70-0F8F-DD40FFD0B61B}" v="755" dt="2025-10-13T17:27:15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onda Benjamin Márk" userId="S::sz-b-m-00@mailbox.unideb.hu::8914ae5e-270b-4a76-a11e-9678d40367db" providerId="AD" clId="Web-{52EEE562-7D1D-EC70-0F8F-DD40FFD0B61B}"/>
    <pc:docChg chg="addSld modSld">
      <pc:chgData name="Szonda Benjamin Márk" userId="S::sz-b-m-00@mailbox.unideb.hu::8914ae5e-270b-4a76-a11e-9678d40367db" providerId="AD" clId="Web-{52EEE562-7D1D-EC70-0F8F-DD40FFD0B61B}" dt="2025-10-13T17:27:15.065" v="745"/>
      <pc:docMkLst>
        <pc:docMk/>
      </pc:docMkLst>
      <pc:sldChg chg="modSp mod setBg">
        <pc:chgData name="Szonda Benjamin Márk" userId="S::sz-b-m-00@mailbox.unideb.hu::8914ae5e-270b-4a76-a11e-9678d40367db" providerId="AD" clId="Web-{52EEE562-7D1D-EC70-0F8F-DD40FFD0B61B}" dt="2025-10-12T13:10:26.010" v="65" actId="14100"/>
        <pc:sldMkLst>
          <pc:docMk/>
          <pc:sldMk cId="4266748471" sldId="256"/>
        </pc:sldMkLst>
        <pc:spChg chg="mod">
          <ac:chgData name="Szonda Benjamin Márk" userId="S::sz-b-m-00@mailbox.unideb.hu::8914ae5e-270b-4a76-a11e-9678d40367db" providerId="AD" clId="Web-{52EEE562-7D1D-EC70-0F8F-DD40FFD0B61B}" dt="2025-10-12T13:10:03.572" v="63" actId="20577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Szonda Benjamin Márk" userId="S::sz-b-m-00@mailbox.unideb.hu::8914ae5e-270b-4a76-a11e-9678d40367db" providerId="AD" clId="Web-{52EEE562-7D1D-EC70-0F8F-DD40FFD0B61B}" dt="2025-10-12T13:10:26.010" v="65" actId="14100"/>
          <ac:spMkLst>
            <pc:docMk/>
            <pc:sldMk cId="4266748471" sldId="256"/>
            <ac:spMk id="3" creationId="{00000000-0000-0000-0000-000000000000}"/>
          </ac:spMkLst>
        </pc:spChg>
      </pc:sldChg>
      <pc:sldChg chg="addSp delSp modSp new mod modTransition setBg addAnim delAnim modAnim">
        <pc:chgData name="Szonda Benjamin Márk" userId="S::sz-b-m-00@mailbox.unideb.hu::8914ae5e-270b-4a76-a11e-9678d40367db" providerId="AD" clId="Web-{52EEE562-7D1D-EC70-0F8F-DD40FFD0B61B}" dt="2025-10-13T17:16:59.286" v="676"/>
        <pc:sldMkLst>
          <pc:docMk/>
          <pc:sldMk cId="3211971903" sldId="257"/>
        </pc:sldMkLst>
        <pc:spChg chg="add del mod">
          <ac:chgData name="Szonda Benjamin Márk" userId="S::sz-b-m-00@mailbox.unideb.hu::8914ae5e-270b-4a76-a11e-9678d40367db" providerId="AD" clId="Web-{52EEE562-7D1D-EC70-0F8F-DD40FFD0B61B}" dt="2025-10-12T14:53:30.259" v="88" actId="20577"/>
          <ac:spMkLst>
            <pc:docMk/>
            <pc:sldMk cId="3211971903" sldId="257"/>
            <ac:spMk id="2" creationId="{21F3F10C-00EA-B070-3AEA-8713FA99BFA4}"/>
          </ac:spMkLst>
        </pc:spChg>
        <pc:spChg chg="mod">
          <ac:chgData name="Szonda Benjamin Márk" userId="S::sz-b-m-00@mailbox.unideb.hu::8914ae5e-270b-4a76-a11e-9678d40367db" providerId="AD" clId="Web-{52EEE562-7D1D-EC70-0F8F-DD40FFD0B61B}" dt="2025-10-12T15:19:30.433" v="580" actId="20577"/>
          <ac:spMkLst>
            <pc:docMk/>
            <pc:sldMk cId="3211971903" sldId="257"/>
            <ac:spMk id="3" creationId="{46609893-C1D4-B347-DC06-10DEE579FF04}"/>
          </ac:spMkLst>
        </pc:spChg>
      </pc:sldChg>
      <pc:sldChg chg="modSp new mod modTransition setBg addAnim modAnim">
        <pc:chgData name="Szonda Benjamin Márk" userId="S::sz-b-m-00@mailbox.unideb.hu::8914ae5e-270b-4a76-a11e-9678d40367db" providerId="AD" clId="Web-{52EEE562-7D1D-EC70-0F8F-DD40FFD0B61B}" dt="2025-10-13T17:23:48.357" v="696"/>
        <pc:sldMkLst>
          <pc:docMk/>
          <pc:sldMk cId="543443948" sldId="258"/>
        </pc:sldMkLst>
        <pc:spChg chg="mod">
          <ac:chgData name="Szonda Benjamin Márk" userId="S::sz-b-m-00@mailbox.unideb.hu::8914ae5e-270b-4a76-a11e-9678d40367db" providerId="AD" clId="Web-{52EEE562-7D1D-EC70-0F8F-DD40FFD0B61B}" dt="2025-10-12T15:03:52.356" v="305" actId="20577"/>
          <ac:spMkLst>
            <pc:docMk/>
            <pc:sldMk cId="543443948" sldId="258"/>
            <ac:spMk id="2" creationId="{8256DD9B-33DE-6C0B-CA38-1A45DA07509F}"/>
          </ac:spMkLst>
        </pc:spChg>
        <pc:spChg chg="mod">
          <ac:chgData name="Szonda Benjamin Márk" userId="S::sz-b-m-00@mailbox.unideb.hu::8914ae5e-270b-4a76-a11e-9678d40367db" providerId="AD" clId="Web-{52EEE562-7D1D-EC70-0F8F-DD40FFD0B61B}" dt="2025-10-12T15:14:33.530" v="469" actId="20577"/>
          <ac:spMkLst>
            <pc:docMk/>
            <pc:sldMk cId="543443948" sldId="258"/>
            <ac:spMk id="3" creationId="{9775CDB8-F7C7-FBB2-C020-091D31037B19}"/>
          </ac:spMkLst>
        </pc:spChg>
      </pc:sldChg>
      <pc:sldChg chg="addSp modSp new mod modTransition setBg addAnim delAnim modAnim">
        <pc:chgData name="Szonda Benjamin Márk" userId="S::sz-b-m-00@mailbox.unideb.hu::8914ae5e-270b-4a76-a11e-9678d40367db" providerId="AD" clId="Web-{52EEE562-7D1D-EC70-0F8F-DD40FFD0B61B}" dt="2025-10-13T17:27:15.065" v="745"/>
        <pc:sldMkLst>
          <pc:docMk/>
          <pc:sldMk cId="1056858364" sldId="259"/>
        </pc:sldMkLst>
        <pc:spChg chg="mod">
          <ac:chgData name="Szonda Benjamin Márk" userId="S::sz-b-m-00@mailbox.unideb.hu::8914ae5e-270b-4a76-a11e-9678d40367db" providerId="AD" clId="Web-{52EEE562-7D1D-EC70-0F8F-DD40FFD0B61B}" dt="2025-10-12T15:14:26.030" v="468" actId="20577"/>
          <ac:spMkLst>
            <pc:docMk/>
            <pc:sldMk cId="1056858364" sldId="259"/>
            <ac:spMk id="2" creationId="{00CF81D3-9207-A2EE-D916-DB7E495AD114}"/>
          </ac:spMkLst>
        </pc:spChg>
        <pc:spChg chg="mod">
          <ac:chgData name="Szonda Benjamin Márk" userId="S::sz-b-m-00@mailbox.unideb.hu::8914ae5e-270b-4a76-a11e-9678d40367db" providerId="AD" clId="Web-{52EEE562-7D1D-EC70-0F8F-DD40FFD0B61B}" dt="2025-10-13T17:08:55.682" v="629" actId="20577"/>
          <ac:spMkLst>
            <pc:docMk/>
            <pc:sldMk cId="1056858364" sldId="259"/>
            <ac:spMk id="3" creationId="{1F5531FF-D30C-4C5F-F9D1-B3416D5C7393}"/>
          </ac:spMkLst>
        </pc:spChg>
        <pc:spChg chg="add mod">
          <ac:chgData name="Szonda Benjamin Márk" userId="S::sz-b-m-00@mailbox.unideb.hu::8914ae5e-270b-4a76-a11e-9678d40367db" providerId="AD" clId="Web-{52EEE562-7D1D-EC70-0F8F-DD40FFD0B61B}" dt="2025-10-13T17:09:54.246" v="635"/>
          <ac:spMkLst>
            <pc:docMk/>
            <pc:sldMk cId="1056858364" sldId="259"/>
            <ac:spMk id="4" creationId="{257509F4-201A-4C05-46D8-784A2878AB0C}"/>
          </ac:spMkLst>
        </pc:spChg>
      </pc:sldChg>
      <pc:sldChg chg="delSp modSp new mod setBg">
        <pc:chgData name="Szonda Benjamin Márk" userId="S::sz-b-m-00@mailbox.unideb.hu::8914ae5e-270b-4a76-a11e-9678d40367db" providerId="AD" clId="Web-{52EEE562-7D1D-EC70-0F8F-DD40FFD0B61B}" dt="2025-10-12T16:54:01.566" v="628" actId="1076"/>
        <pc:sldMkLst>
          <pc:docMk/>
          <pc:sldMk cId="1477953393" sldId="260"/>
        </pc:sldMkLst>
        <pc:spChg chg="mod">
          <ac:chgData name="Szonda Benjamin Márk" userId="S::sz-b-m-00@mailbox.unideb.hu::8914ae5e-270b-4a76-a11e-9678d40367db" providerId="AD" clId="Web-{52EEE562-7D1D-EC70-0F8F-DD40FFD0B61B}" dt="2025-10-12T16:54:01.566" v="628" actId="1076"/>
          <ac:spMkLst>
            <pc:docMk/>
            <pc:sldMk cId="1477953393" sldId="260"/>
            <ac:spMk id="2" creationId="{D323B6E7-4833-F1ED-51FC-060109DA951F}"/>
          </ac:spMkLst>
        </pc:spChg>
        <pc:spChg chg="del">
          <ac:chgData name="Szonda Benjamin Márk" userId="S::sz-b-m-00@mailbox.unideb.hu::8914ae5e-270b-4a76-a11e-9678d40367db" providerId="AD" clId="Web-{52EEE562-7D1D-EC70-0F8F-DD40FFD0B61B}" dt="2025-10-12T16:53:30.566" v="618"/>
          <ac:spMkLst>
            <pc:docMk/>
            <pc:sldMk cId="1477953393" sldId="260"/>
            <ac:spMk id="3" creationId="{EE0EFDE5-9C79-4E61-8AB8-2225B30CEE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199377"/>
            <a:ext cx="7319493" cy="2387600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Times New Roman"/>
                <a:cs typeface="Times New Roman"/>
              </a:rPr>
              <a:t>SFM Projekt:</a:t>
            </a:r>
            <a:br>
              <a:rPr lang="hu-HU" dirty="0">
                <a:latin typeface="Times New Roman"/>
              </a:rPr>
            </a:br>
            <a:r>
              <a:rPr lang="hu-HU" dirty="0">
                <a:latin typeface="Times New Roman"/>
                <a:cs typeface="Times New Roman"/>
              </a:rPr>
              <a:t>Online könyvmegosztó rendszer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6199276"/>
            <a:ext cx="6965324" cy="6576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dirty="0">
                <a:latin typeface="Times New Roman"/>
                <a:cs typeface="Times New Roman"/>
              </a:rPr>
              <a:t>Készítette: Szonda Benjamin Márk, Tóth Zoltán, Gál Roland, Basa Bence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3F10C-00EA-B070-3AEA-8713FA99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" y="-217"/>
            <a:ext cx="7832943" cy="1325563"/>
          </a:xfrm>
        </p:spPr>
        <p:txBody>
          <a:bodyPr/>
          <a:lstStyle/>
          <a:p>
            <a:r>
              <a:rPr lang="hu-HU" dirty="0">
                <a:latin typeface="Times New Roman"/>
                <a:cs typeface="Times New Roman"/>
              </a:rPr>
              <a:t>Az ötlet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609893-C1D4-B347-DC06-10DEE579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" y="1335023"/>
            <a:ext cx="7331902" cy="5520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Times New Roman"/>
                <a:ea typeface="+mn-lt"/>
                <a:cs typeface="+mn-lt"/>
              </a:rPr>
              <a:t>A projekt célja egy webes alkalmazás megvalósítása, amely lehetőséget biztosít a felhasználóknak könyveik szabad cseréjére.</a:t>
            </a:r>
          </a:p>
          <a:p>
            <a:r>
              <a:rPr lang="hu-HU" dirty="0"/>
              <a:t>Funkciók: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latin typeface="Times New Roman"/>
                <a:cs typeface="Times New Roman"/>
              </a:rPr>
              <a:t>A felhasználó rendelkezik saját fiókkal, amely regisztrációhoz kötött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latin typeface="Times New Roman"/>
                <a:cs typeface="Times New Roman"/>
              </a:rPr>
              <a:t>A felhasználó rendelkezik saját raktárral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latin typeface="Times New Roman"/>
                <a:cs typeface="Times New Roman"/>
              </a:rPr>
              <a:t>A saját raktárában bármennyi könyvet tárolhat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latin typeface="Times New Roman"/>
                <a:cs typeface="Times New Roman"/>
              </a:rPr>
              <a:t>A felhasználó képes a könyveit eltávolítani a raktárából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latin typeface="Times New Roman"/>
                <a:cs typeface="Times New Roman"/>
              </a:rPr>
              <a:t>A felhasználó képes böngészni más felhasználók nyilvános raktáraiban, és ajánlatot tud tenni</a:t>
            </a:r>
          </a:p>
        </p:txBody>
      </p:sp>
    </p:spTree>
    <p:extLst>
      <p:ext uri="{BB962C8B-B14F-4D97-AF65-F5344CB8AC3E}">
        <p14:creationId xmlns:p14="http://schemas.microsoft.com/office/powerpoint/2010/main" val="3211971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56DD9B-33DE-6C0B-CA38-1A45DA07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" y="-217"/>
            <a:ext cx="7791190" cy="1325563"/>
          </a:xfrm>
        </p:spPr>
        <p:txBody>
          <a:bodyPr/>
          <a:lstStyle/>
          <a:p>
            <a:r>
              <a:rPr lang="hu-HU" dirty="0">
                <a:latin typeface="Times New Roman"/>
                <a:cs typeface="Times New Roman"/>
              </a:rPr>
              <a:t>Kezdeti 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75CDB8-F7C7-FBB2-C020-091D3103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" y="1898693"/>
            <a:ext cx="7300587" cy="4956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latin typeface="Times New Roman"/>
                <a:cs typeface="Times New Roman"/>
              </a:rPr>
              <a:t>A projekt kezdetén voltak meg nem válaszolt kérdések, amelyek nagy fejtörést okoztak a csapatnak:</a:t>
            </a:r>
          </a:p>
          <a:p>
            <a:r>
              <a:rPr lang="hu-HU" dirty="0">
                <a:latin typeface="Times New Roman"/>
                <a:cs typeface="Times New Roman"/>
              </a:rPr>
              <a:t>Pontosan milyen is legyen az alkalmazás formátuma?</a:t>
            </a:r>
          </a:p>
          <a:p>
            <a:r>
              <a:rPr lang="hu-HU" dirty="0">
                <a:latin typeface="Times New Roman"/>
                <a:cs typeface="Times New Roman"/>
              </a:rPr>
              <a:t>Milyen technológiákat használjunk?</a:t>
            </a:r>
          </a:p>
          <a:p>
            <a:r>
              <a:rPr lang="hu-HU" dirty="0">
                <a:latin typeface="Times New Roman"/>
                <a:cs typeface="Times New Roman"/>
              </a:rPr>
              <a:t>Mi legyen a csapaton belüli munkaelosztás?</a:t>
            </a:r>
          </a:p>
          <a:p>
            <a:r>
              <a:rPr lang="hu-HU" dirty="0">
                <a:latin typeface="Times New Roman"/>
                <a:cs typeface="Times New Roman"/>
              </a:rPr>
              <a:t>Hogyan tudjuk implementálni a későbbi ötleteket?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3443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F81D3-9207-A2EE-D916-DB7E495A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" y="-217"/>
            <a:ext cx="7832943" cy="1325563"/>
          </a:xfrm>
        </p:spPr>
        <p:txBody>
          <a:bodyPr/>
          <a:lstStyle/>
          <a:p>
            <a:r>
              <a:rPr lang="hu-HU" dirty="0">
                <a:latin typeface="Times New Roman"/>
                <a:cs typeface="Times New Roman"/>
              </a:rPr>
              <a:t>Hosszú távú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5531FF-D30C-4C5F-F9D1-B3416D5C7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" y="2013515"/>
            <a:ext cx="7300587" cy="48419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latin typeface="Times New Roman"/>
                <a:cs typeface="Times New Roman"/>
              </a:rPr>
              <a:t>Esetleges funkciók, melyek megvalósításra kerülhetnek: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latin typeface="Times New Roman"/>
                <a:cs typeface="Times New Roman"/>
              </a:rPr>
              <a:t>Nem csak csere, vétel is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hu-HU" dirty="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latin typeface="Times New Roman"/>
                <a:cs typeface="Times New Roman"/>
              </a:rPr>
              <a:t>Saját pénztárca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latin typeface="Times New Roman"/>
                <a:cs typeface="Times New Roman"/>
              </a:rPr>
              <a:t>Más felhasználók jelentése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latin typeface="Times New Roman"/>
                <a:cs typeface="Times New Roman"/>
              </a:rPr>
              <a:t>Barátkozás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latin typeface="Times New Roman"/>
                <a:cs typeface="Times New Roman"/>
              </a:rPr>
              <a:t>Fiók felfüggesztése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latin typeface="Times New Roman"/>
                <a:cs typeface="Times New Roman"/>
              </a:rPr>
              <a:t>Saját adatlap szerkesztése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latin typeface="Times New Roman"/>
                <a:cs typeface="Times New Roman"/>
              </a:rPr>
              <a:t>Üzenőfal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latin typeface="Times New Roman"/>
                <a:cs typeface="Times New Roman"/>
              </a:rPr>
              <a:t>Kategória szerinti keresés</a:t>
            </a:r>
          </a:p>
        </p:txBody>
      </p:sp>
      <p:sp>
        <p:nvSpPr>
          <p:cNvPr id="4" name="Nyíl: lefelé mutató 3">
            <a:extLst>
              <a:ext uri="{FF2B5EF4-FFF2-40B4-BE49-F238E27FC236}">
                <a16:creationId xmlns:a16="http://schemas.microsoft.com/office/drawing/2014/main" id="{257509F4-201A-4C05-46D8-784A2878AB0C}"/>
              </a:ext>
            </a:extLst>
          </p:cNvPr>
          <p:cNvSpPr/>
          <p:nvPr/>
        </p:nvSpPr>
        <p:spPr>
          <a:xfrm>
            <a:off x="1581925" y="3230201"/>
            <a:ext cx="272556" cy="401661"/>
          </a:xfrm>
          <a:prstGeom prst="down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6858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3B6E7-4833-F1ED-51FC-060109DA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8449"/>
            <a:ext cx="10515600" cy="1325563"/>
          </a:xfrm>
        </p:spPr>
        <p:txBody>
          <a:bodyPr/>
          <a:lstStyle/>
          <a:p>
            <a:r>
              <a:rPr lang="hu-HU" dirty="0">
                <a:latin typeface="Times New Roman"/>
                <a:cs typeface="Times New Roman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47795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SFM Projekt: Online könyvmegosztó rendszer</vt:lpstr>
      <vt:lpstr>Az ötlet</vt:lpstr>
      <vt:lpstr>Kezdeti nehézségek</vt:lpstr>
      <vt:lpstr>Hosszú távú tervek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227</cp:revision>
  <dcterms:created xsi:type="dcterms:W3CDTF">2025-10-12T12:37:51Z</dcterms:created>
  <dcterms:modified xsi:type="dcterms:W3CDTF">2025-10-13T17:27:18Z</dcterms:modified>
</cp:coreProperties>
</file>