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056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056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056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ИГРА НА PYGAME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120720" y="4680000"/>
            <a:ext cx="3742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Зинич Константин Дмитриевич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Глеб Валеахметов Русланович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44000" y="144000"/>
            <a:ext cx="4606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216000" y="1080000"/>
            <a:ext cx="9430920" cy="250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идея проекта: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игру на </a:t>
            </a:r>
            <a:r>
              <a:rPr b="0" lang="ru-RU" sz="2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pugame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ЗАДАЧИ РЕШАЕМЫЕ ПРОЕКТОМ: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Позволяет хорошо провести время и раслабиться.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301680"/>
            <a:ext cx="1007892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Используемые программы и библиотеки: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92640" y="1509120"/>
            <a:ext cx="258156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Программы:</a:t>
            </a:r>
            <a:endParaRPr b="0" lang="ru-RU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PyCharm </a:t>
            </a:r>
            <a:endParaRPr b="0" lang="ru-RU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634080" y="1487880"/>
            <a:ext cx="2725560" cy="35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Модули:</a:t>
            </a:r>
            <a:endParaRPr b="0" lang="ru-RU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pugame</a:t>
            </a:r>
            <a:endParaRPr b="0" lang="ru-RU" sz="22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os</a:t>
            </a:r>
            <a:endParaRPr b="0" lang="ru-RU" sz="22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320" spc="-1" strike="noStrike">
                <a:solidFill>
                  <a:srgbClr val="000000"/>
                </a:solidFill>
                <a:latin typeface="Calibri"/>
                <a:ea typeface="DejaVu Sans"/>
              </a:rPr>
              <a:t>Sys</a:t>
            </a:r>
            <a:endParaRPr b="0" lang="ru-RU" sz="232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collections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2680" y="0"/>
            <a:ext cx="100562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Структура: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00520" y="648000"/>
            <a:ext cx="3512160" cy="475164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1296000" y="1080000"/>
            <a:ext cx="2900880" cy="32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87120" y="1257480"/>
            <a:ext cx="3202200" cy="66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059120" y="1368000"/>
            <a:ext cx="3115440" cy="95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 flipV="1">
            <a:off x="1275120" y="2872080"/>
            <a:ext cx="2921760" cy="227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>
            <a:off x="4320000" y="1765800"/>
            <a:ext cx="597492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Sprites — папка со спрайтами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4248000" y="2722320"/>
            <a:ext cx="547164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Segoe UI"/>
              </a:rPr>
              <a:t>main_zkda.py — основной файл с логикой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4248000" y="2160000"/>
            <a:ext cx="5183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  <a:ea typeface="Microsoft YaHei"/>
              </a:rPr>
              <a:t>save — файл с сохранением данных игры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1" name="CustomShape 9"/>
          <p:cNvSpPr/>
          <p:nvPr/>
        </p:nvSpPr>
        <p:spPr>
          <a:xfrm>
            <a:off x="4392000" y="1224000"/>
            <a:ext cx="439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Levelex.TXT — уровень из меню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800" spc="-1" strike="noStrike">
                <a:solidFill>
                  <a:srgbClr val="000000"/>
                </a:solidFill>
                <a:latin typeface="Arial"/>
                <a:ea typeface="Microsoft YaHei"/>
              </a:rPr>
              <a:t>Особенности приложения: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88000" y="1224000"/>
            <a:ext cx="9502920" cy="102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Игра начинается буквально с меню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возможности для доработки и развития: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32000" y="1512000"/>
            <a:ext cx="8350920" cy="26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добавить больше режимов игры</a:t>
            </a:r>
            <a:endParaRPr b="0" lang="ru-RU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добавить настройки графики</a:t>
            </a:r>
            <a:endParaRPr b="0" lang="ru-RU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независимое приложение</a:t>
            </a:r>
            <a:endParaRPr b="0" lang="ru-RU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инсталятор для игры приложения</a:t>
            </a:r>
            <a:endParaRPr b="0" lang="ru-RU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Добавить настройки графики</a:t>
            </a:r>
            <a:endParaRPr b="0" lang="ru-RU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Улучшить текстуры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внимание!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LibreOffice/6.3.4.2$Windows_x86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2021-11-15T16:26:55Z</dcterms:created>
  <dc:creator/>
  <dc:description/>
  <dc:language>ru-RU</dc:language>
  <cp:lastModifiedBy/>
  <dcterms:modified xsi:type="dcterms:W3CDTF">2022-01-20T19:58:59Z</dcterms:modified>
  <cp:revision>11</cp:revision>
  <dc:subject/>
  <dc:title/>
</cp:coreProperties>
</file>