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4967616" y="3065536"/>
            <a:ext cx="3456384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Лик</a:t>
            </a:r>
            <a:r>
              <a:rPr b="1" i="0" lang="ru-RU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424000" y="5706000"/>
            <a:ext cx="3816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Валеахметов Беб(Vaim)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Зинич Константин(Zkdas70)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909352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Краткость сестра таланта!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6124" l="0" r="0" t="29132"/>
          <a:stretch/>
        </p:blipFill>
        <p:spPr>
          <a:xfrm>
            <a:off x="2347920" y="1957728"/>
            <a:ext cx="7564504" cy="4881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/>
          <p:nvPr/>
        </p:nvSpPr>
        <p:spPr>
          <a:xfrm>
            <a:off x="5447928" y="2996952"/>
            <a:ext cx="1440160" cy="952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Удерживание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участников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сервера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онлайн</a:t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7487888" y="4005064"/>
            <a:ext cx="1128392" cy="921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Помощь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работе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792152" y="4143563"/>
            <a:ext cx="1128392" cy="64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Сделать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своё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3033224" y="5804094"/>
            <a:ext cx="1128392" cy="30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Психолог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8184232" y="5845964"/>
            <a:ext cx="1368152" cy="2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Универсальность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560" y="5121534"/>
            <a:ext cx="682560" cy="68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1192" y="3131998"/>
            <a:ext cx="682560" cy="68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24392" y="5173920"/>
            <a:ext cx="682560" cy="68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7028" y="3131998"/>
            <a:ext cx="682560" cy="68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808190" y="462164"/>
            <a:ext cx="6986112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Особенности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1109791" y="2182665"/>
            <a:ext cx="5490265" cy="656820"/>
            <a:chOff x="1569997" y="1755540"/>
            <a:chExt cx="5197283" cy="656820"/>
          </a:xfrm>
        </p:grpSpPr>
        <p:cxnSp>
          <p:nvCxnSpPr>
            <p:cNvPr id="143" name="Google Shape;143;p29"/>
            <p:cNvCxnSpPr/>
            <p:nvPr/>
          </p:nvCxnSpPr>
          <p:spPr>
            <a:xfrm>
              <a:off x="1962000" y="2412360"/>
              <a:ext cx="4805280" cy="0"/>
            </a:xfrm>
            <a:prstGeom prst="straightConnector1">
              <a:avLst/>
            </a:prstGeom>
            <a:noFill/>
            <a:ln cap="rnd" cmpd="sng" w="25550">
              <a:solidFill>
                <a:srgbClr val="969696"/>
              </a:solidFill>
              <a:prstDash val="dot"/>
              <a:round/>
              <a:headEnd len="sm" w="sm" type="none"/>
              <a:tailEnd len="med" w="med" type="oval"/>
            </a:ln>
          </p:spPr>
        </p:cxnSp>
        <p:sp>
          <p:nvSpPr>
            <p:cNvPr id="144" name="Google Shape;144;p29"/>
            <p:cNvSpPr/>
            <p:nvPr/>
          </p:nvSpPr>
          <p:spPr>
            <a:xfrm rot="3419400">
              <a:off x="1689230" y="1817654"/>
              <a:ext cx="428897" cy="517195"/>
            </a:xfrm>
            <a:prstGeom prst="rect">
              <a:avLst/>
            </a:prstGeom>
            <a:gradFill>
              <a:gsLst>
                <a:gs pos="0">
                  <a:srgbClr val="99CC00"/>
                </a:gs>
                <a:gs pos="100000">
                  <a:srgbClr val="465E00"/>
                </a:gs>
              </a:gsLst>
              <a:lin ang="8814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3202761" y="1877154"/>
              <a:ext cx="2346005" cy="46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Секретный ключ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735920" y="1879200"/>
              <a:ext cx="335160" cy="45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9"/>
          <p:cNvGrpSpPr/>
          <p:nvPr/>
        </p:nvGrpSpPr>
        <p:grpSpPr>
          <a:xfrm>
            <a:off x="1113876" y="3027715"/>
            <a:ext cx="5486180" cy="657022"/>
            <a:chOff x="1569424" y="2609118"/>
            <a:chExt cx="5193176" cy="657022"/>
          </a:xfrm>
        </p:grpSpPr>
        <p:cxnSp>
          <p:nvCxnSpPr>
            <p:cNvPr id="148" name="Google Shape;148;p29"/>
            <p:cNvCxnSpPr/>
            <p:nvPr/>
          </p:nvCxnSpPr>
          <p:spPr>
            <a:xfrm>
              <a:off x="1962000" y="3250440"/>
              <a:ext cx="4800600" cy="0"/>
            </a:xfrm>
            <a:prstGeom prst="straightConnector1">
              <a:avLst/>
            </a:prstGeom>
            <a:noFill/>
            <a:ln cap="rnd" cmpd="sng" w="25550">
              <a:solidFill>
                <a:srgbClr val="969696"/>
              </a:solidFill>
              <a:prstDash val="dot"/>
              <a:round/>
              <a:headEnd len="sm" w="sm" type="none"/>
              <a:tailEnd len="med" w="med" type="oval"/>
            </a:ln>
          </p:spPr>
        </p:cxnSp>
        <p:sp>
          <p:nvSpPr>
            <p:cNvPr id="149" name="Google Shape;149;p29"/>
            <p:cNvSpPr/>
            <p:nvPr/>
          </p:nvSpPr>
          <p:spPr>
            <a:xfrm rot="3419400">
              <a:off x="1668634" y="2692951"/>
              <a:ext cx="465585" cy="489356"/>
            </a:xfrm>
            <a:prstGeom prst="rect">
              <a:avLst/>
            </a:prstGeom>
            <a:gradFill>
              <a:gsLst>
                <a:gs pos="0">
                  <a:srgbClr val="006699"/>
                </a:gs>
                <a:gs pos="100000">
                  <a:srgbClr val="002F46"/>
                </a:gs>
              </a:gsLst>
              <a:lin ang="8814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791951" y="2761920"/>
              <a:ext cx="3177066" cy="46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Сайт подключен к боту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735920" y="2717280"/>
              <a:ext cx="335160" cy="45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29"/>
          <p:cNvGrpSpPr/>
          <p:nvPr/>
        </p:nvGrpSpPr>
        <p:grpSpPr>
          <a:xfrm>
            <a:off x="1118691" y="3836822"/>
            <a:ext cx="5481365" cy="669575"/>
            <a:chOff x="1569267" y="3419305"/>
            <a:chExt cx="5481365" cy="669575"/>
          </a:xfrm>
        </p:grpSpPr>
        <p:cxnSp>
          <p:nvCxnSpPr>
            <p:cNvPr id="153" name="Google Shape;153;p29"/>
            <p:cNvCxnSpPr/>
            <p:nvPr/>
          </p:nvCxnSpPr>
          <p:spPr>
            <a:xfrm>
              <a:off x="1963440" y="4087080"/>
              <a:ext cx="5087192" cy="1800"/>
            </a:xfrm>
            <a:prstGeom prst="straightConnector1">
              <a:avLst/>
            </a:prstGeom>
            <a:noFill/>
            <a:ln cap="rnd" cmpd="sng" w="25550">
              <a:solidFill>
                <a:srgbClr val="969696"/>
              </a:solidFill>
              <a:prstDash val="dot"/>
              <a:round/>
              <a:headEnd len="sm" w="sm" type="none"/>
              <a:tailEnd len="med" w="med" type="oval"/>
            </a:ln>
          </p:spPr>
        </p:cxnSp>
        <p:sp>
          <p:nvSpPr>
            <p:cNvPr id="154" name="Google Shape;154;p29"/>
            <p:cNvSpPr/>
            <p:nvPr/>
          </p:nvSpPr>
          <p:spPr>
            <a:xfrm rot="3419400">
              <a:off x="1696698" y="3478666"/>
              <a:ext cx="434637" cy="539862"/>
            </a:xfrm>
            <a:prstGeom prst="rect">
              <a:avLst/>
            </a:prstGeom>
            <a:gradFill>
              <a:gsLst>
                <a:gs pos="0">
                  <a:srgbClr val="FF9933"/>
                </a:gs>
                <a:gs pos="100000">
                  <a:srgbClr val="764617"/>
                </a:gs>
              </a:gsLst>
              <a:lin ang="8814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4289569" y="3600000"/>
              <a:ext cx="181822" cy="46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735920" y="3555720"/>
              <a:ext cx="335160" cy="45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9"/>
          <p:cNvGrpSpPr/>
          <p:nvPr/>
        </p:nvGrpSpPr>
        <p:grpSpPr>
          <a:xfrm>
            <a:off x="1105793" y="4714711"/>
            <a:ext cx="5494263" cy="685209"/>
            <a:chOff x="1569267" y="5128855"/>
            <a:chExt cx="5193333" cy="685209"/>
          </a:xfrm>
        </p:grpSpPr>
        <p:cxnSp>
          <p:nvCxnSpPr>
            <p:cNvPr id="158" name="Google Shape;158;p29"/>
            <p:cNvCxnSpPr/>
            <p:nvPr/>
          </p:nvCxnSpPr>
          <p:spPr>
            <a:xfrm>
              <a:off x="1962000" y="5787360"/>
              <a:ext cx="4800600" cy="0"/>
            </a:xfrm>
            <a:prstGeom prst="straightConnector1">
              <a:avLst/>
            </a:prstGeom>
            <a:noFill/>
            <a:ln cap="rnd" cmpd="sng" w="25550">
              <a:solidFill>
                <a:srgbClr val="969696"/>
              </a:solidFill>
              <a:prstDash val="dot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29"/>
            <p:cNvSpPr/>
            <p:nvPr/>
          </p:nvSpPr>
          <p:spPr>
            <a:xfrm rot="3419400">
              <a:off x="1678320" y="5211360"/>
              <a:ext cx="479160" cy="520200"/>
            </a:xfrm>
            <a:prstGeom prst="rect">
              <a:avLst/>
            </a:prstGeom>
            <a:gradFill>
              <a:gsLst>
                <a:gs pos="0">
                  <a:srgbClr val="990099"/>
                </a:gs>
                <a:gs pos="100000">
                  <a:srgbClr val="460046"/>
                </a:gs>
              </a:gsLst>
              <a:lin ang="8814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2717075" y="5298480"/>
              <a:ext cx="3326821" cy="46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Не стандартные решения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735920" y="5254200"/>
              <a:ext cx="337121" cy="46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ru-RU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6080" y="1124744"/>
            <a:ext cx="5100159" cy="5100159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63" name="Google Shape;163;p29"/>
          <p:cNvSpPr/>
          <p:nvPr/>
        </p:nvSpPr>
        <p:spPr>
          <a:xfrm>
            <a:off x="1937392" y="3960031"/>
            <a:ext cx="4662664" cy="46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библиотек 1 курса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008" y="1690248"/>
            <a:ext cx="5827059" cy="582705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69" name="Google Shape;169;p30"/>
          <p:cNvSpPr/>
          <p:nvPr/>
        </p:nvSpPr>
        <p:spPr>
          <a:xfrm rot="768659">
            <a:off x="7910367" y="2926338"/>
            <a:ext cx="4141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 rot="768659">
            <a:off x="7055421" y="2155006"/>
            <a:ext cx="1160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5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 rot="768659">
            <a:off x="6762672" y="3252739"/>
            <a:ext cx="1160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5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 rot="768659">
            <a:off x="6518193" y="4435989"/>
            <a:ext cx="11606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5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 rot="768659">
            <a:off x="7662396" y="4049298"/>
            <a:ext cx="4141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SQLiteStudio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 rot="768659">
            <a:off x="7403504" y="5172258"/>
            <a:ext cx="41416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983432" y="1644563"/>
            <a:ext cx="556747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Технологии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(не возможностей)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19336" y="3026612"/>
            <a:ext cx="2736464" cy="2618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Работа была проделана большая. Мы использовали много знаний получивших на курсах Яндекс Лицея для написания сайта и бота…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183969" y="2695112"/>
            <a:ext cx="6807200" cy="3881437"/>
            <a:chOff x="0" y="0"/>
            <a:chExt cx="4288" cy="2445"/>
          </a:xfrm>
        </p:grpSpPr>
        <p:sp>
          <p:nvSpPr>
            <p:cNvPr id="182" name="Google Shape;182;p31"/>
            <p:cNvSpPr/>
            <p:nvPr/>
          </p:nvSpPr>
          <p:spPr>
            <a:xfrm>
              <a:off x="0" y="978"/>
              <a:ext cx="3785" cy="90"/>
            </a:xfrm>
            <a:custGeom>
              <a:rect b="b" l="l" r="r" t="t"/>
              <a:pathLst>
                <a:path extrusionOk="0" h="90" w="3785">
                  <a:moveTo>
                    <a:pt x="0" y="0"/>
                  </a:moveTo>
                  <a:lnTo>
                    <a:pt x="90" y="90"/>
                  </a:lnTo>
                  <a:lnTo>
                    <a:pt x="3785" y="90"/>
                  </a:lnTo>
                  <a:lnTo>
                    <a:pt x="3695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0" y="978"/>
              <a:ext cx="90" cy="477"/>
            </a:xfrm>
            <a:custGeom>
              <a:rect b="b" l="l" r="r" t="t"/>
              <a:pathLst>
                <a:path extrusionOk="0" h="477" w="90">
                  <a:moveTo>
                    <a:pt x="90" y="90"/>
                  </a:moveTo>
                  <a:lnTo>
                    <a:pt x="90" y="477"/>
                  </a:lnTo>
                  <a:lnTo>
                    <a:pt x="5" y="392"/>
                  </a:lnTo>
                  <a:lnTo>
                    <a:pt x="0" y="0"/>
                  </a:lnTo>
                  <a:lnTo>
                    <a:pt x="90" y="90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88" y="97"/>
              <a:ext cx="4200" cy="2348"/>
            </a:xfrm>
            <a:custGeom>
              <a:rect b="b" l="l" r="r" t="t"/>
              <a:pathLst>
                <a:path extrusionOk="0" h="2348" w="4200">
                  <a:moveTo>
                    <a:pt x="0" y="1360"/>
                  </a:moveTo>
                  <a:lnTo>
                    <a:pt x="3709" y="1360"/>
                  </a:lnTo>
                  <a:lnTo>
                    <a:pt x="3208" y="2348"/>
                  </a:lnTo>
                  <a:lnTo>
                    <a:pt x="3576" y="2348"/>
                  </a:lnTo>
                  <a:lnTo>
                    <a:pt x="4200" y="1181"/>
                  </a:lnTo>
                  <a:lnTo>
                    <a:pt x="3576" y="0"/>
                  </a:lnTo>
                  <a:lnTo>
                    <a:pt x="3161" y="0"/>
                  </a:lnTo>
                  <a:lnTo>
                    <a:pt x="3695" y="973"/>
                  </a:lnTo>
                  <a:lnTo>
                    <a:pt x="0" y="973"/>
                  </a:lnTo>
                  <a:lnTo>
                    <a:pt x="0" y="1360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156" y="0"/>
              <a:ext cx="510" cy="95"/>
            </a:xfrm>
            <a:custGeom>
              <a:rect b="b" l="l" r="r" t="t"/>
              <a:pathLst>
                <a:path extrusionOk="0" h="95" w="510">
                  <a:moveTo>
                    <a:pt x="95" y="95"/>
                  </a:moveTo>
                  <a:lnTo>
                    <a:pt x="0" y="0"/>
                  </a:lnTo>
                  <a:lnTo>
                    <a:pt x="435" y="0"/>
                  </a:lnTo>
                  <a:lnTo>
                    <a:pt x="510" y="95"/>
                  </a:lnTo>
                  <a:lnTo>
                    <a:pt x="95" y="95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206" y="1455"/>
              <a:ext cx="593" cy="988"/>
            </a:xfrm>
            <a:custGeom>
              <a:rect b="b" l="l" r="r" t="t"/>
              <a:pathLst>
                <a:path extrusionOk="0" h="988" w="593">
                  <a:moveTo>
                    <a:pt x="92" y="988"/>
                  </a:moveTo>
                  <a:lnTo>
                    <a:pt x="0" y="896"/>
                  </a:lnTo>
                  <a:lnTo>
                    <a:pt x="465" y="0"/>
                  </a:lnTo>
                  <a:lnTo>
                    <a:pt x="593" y="0"/>
                  </a:lnTo>
                  <a:lnTo>
                    <a:pt x="92" y="988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156" y="0"/>
              <a:ext cx="629" cy="1068"/>
            </a:xfrm>
            <a:custGeom>
              <a:rect b="b" l="l" r="r" t="t"/>
              <a:pathLst>
                <a:path extrusionOk="0" h="1068" w="629">
                  <a:moveTo>
                    <a:pt x="539" y="978"/>
                  </a:moveTo>
                  <a:lnTo>
                    <a:pt x="0" y="0"/>
                  </a:lnTo>
                  <a:lnTo>
                    <a:pt x="95" y="95"/>
                  </a:lnTo>
                  <a:lnTo>
                    <a:pt x="629" y="1068"/>
                  </a:lnTo>
                  <a:lnTo>
                    <a:pt x="539" y="978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 cap="flat" cmpd="sng" w="9525">
              <a:solidFill>
                <a:srgbClr val="A1A1A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5251131" y="5045099"/>
            <a:ext cx="5722938" cy="1582738"/>
            <a:chOff x="0" y="0"/>
            <a:chExt cx="3605" cy="997"/>
          </a:xfrm>
        </p:grpSpPr>
        <p:sp>
          <p:nvSpPr>
            <p:cNvPr id="189" name="Google Shape;189;p31"/>
            <p:cNvSpPr/>
            <p:nvPr/>
          </p:nvSpPr>
          <p:spPr>
            <a:xfrm>
              <a:off x="0" y="10"/>
              <a:ext cx="98" cy="482"/>
            </a:xfrm>
            <a:custGeom>
              <a:rect b="b" l="l" r="r" t="t"/>
              <a:pathLst>
                <a:path extrusionOk="0" h="482" w="92">
                  <a:moveTo>
                    <a:pt x="10" y="0"/>
                  </a:moveTo>
                  <a:lnTo>
                    <a:pt x="92" y="83"/>
                  </a:lnTo>
                  <a:lnTo>
                    <a:pt x="90" y="482"/>
                  </a:lnTo>
                  <a:lnTo>
                    <a:pt x="0" y="392"/>
                  </a:lnTo>
                  <a:lnTo>
                    <a:pt x="10" y="0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90" y="93"/>
              <a:ext cx="3515" cy="904"/>
            </a:xfrm>
            <a:custGeom>
              <a:rect b="b" l="l" r="r" t="t"/>
              <a:pathLst>
                <a:path extrusionOk="0" h="904" w="3515">
                  <a:moveTo>
                    <a:pt x="2" y="0"/>
                  </a:moveTo>
                  <a:lnTo>
                    <a:pt x="3515" y="0"/>
                  </a:lnTo>
                  <a:lnTo>
                    <a:pt x="3043" y="904"/>
                  </a:lnTo>
                  <a:lnTo>
                    <a:pt x="2655" y="904"/>
                  </a:lnTo>
                  <a:lnTo>
                    <a:pt x="2901" y="408"/>
                  </a:lnTo>
                  <a:lnTo>
                    <a:pt x="0" y="399"/>
                  </a:lnTo>
                  <a:lnTo>
                    <a:pt x="2" y="0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0" y="0"/>
              <a:ext cx="3595" cy="93"/>
            </a:xfrm>
            <a:custGeom>
              <a:rect b="b" l="l" r="r" t="t"/>
              <a:pathLst>
                <a:path extrusionOk="0" h="93" w="3595">
                  <a:moveTo>
                    <a:pt x="0" y="10"/>
                  </a:moveTo>
                  <a:lnTo>
                    <a:pt x="85" y="0"/>
                  </a:lnTo>
                  <a:lnTo>
                    <a:pt x="3503" y="0"/>
                  </a:lnTo>
                  <a:lnTo>
                    <a:pt x="3595" y="93"/>
                  </a:lnTo>
                  <a:lnTo>
                    <a:pt x="82" y="93"/>
                  </a:lnTo>
                  <a:lnTo>
                    <a:pt x="0" y="10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2641" y="501"/>
              <a:ext cx="350" cy="496"/>
            </a:xfrm>
            <a:custGeom>
              <a:rect b="b" l="l" r="r" t="t"/>
              <a:pathLst>
                <a:path extrusionOk="0" h="496" w="350">
                  <a:moveTo>
                    <a:pt x="104" y="496"/>
                  </a:moveTo>
                  <a:lnTo>
                    <a:pt x="0" y="392"/>
                  </a:lnTo>
                  <a:lnTo>
                    <a:pt x="213" y="0"/>
                  </a:lnTo>
                  <a:lnTo>
                    <a:pt x="350" y="0"/>
                  </a:lnTo>
                  <a:lnTo>
                    <a:pt x="104" y="496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31"/>
          <p:cNvGrpSpPr/>
          <p:nvPr/>
        </p:nvGrpSpPr>
        <p:grpSpPr>
          <a:xfrm>
            <a:off x="5247956" y="2735287"/>
            <a:ext cx="5734050" cy="1552575"/>
            <a:chOff x="0" y="0"/>
            <a:chExt cx="3612" cy="978"/>
          </a:xfrm>
        </p:grpSpPr>
        <p:sp>
          <p:nvSpPr>
            <p:cNvPr id="194" name="Google Shape;194;p31"/>
            <p:cNvSpPr/>
            <p:nvPr/>
          </p:nvSpPr>
          <p:spPr>
            <a:xfrm>
              <a:off x="0" y="489"/>
              <a:ext cx="103" cy="489"/>
            </a:xfrm>
            <a:custGeom>
              <a:rect b="b" l="l" r="r" t="t"/>
              <a:pathLst>
                <a:path extrusionOk="0" h="489" w="97">
                  <a:moveTo>
                    <a:pt x="97" y="489"/>
                  </a:moveTo>
                  <a:lnTo>
                    <a:pt x="97" y="97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97" y="489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0" y="487"/>
              <a:ext cx="3019" cy="99"/>
            </a:xfrm>
            <a:custGeom>
              <a:rect b="b" l="l" r="r" t="t"/>
              <a:pathLst>
                <a:path extrusionOk="0" h="99" w="3007">
                  <a:moveTo>
                    <a:pt x="97" y="99"/>
                  </a:moveTo>
                  <a:lnTo>
                    <a:pt x="3007" y="99"/>
                  </a:lnTo>
                  <a:lnTo>
                    <a:pt x="2908" y="0"/>
                  </a:lnTo>
                  <a:lnTo>
                    <a:pt x="0" y="2"/>
                  </a:lnTo>
                  <a:lnTo>
                    <a:pt x="97" y="99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97" y="95"/>
              <a:ext cx="3515" cy="883"/>
            </a:xfrm>
            <a:custGeom>
              <a:rect b="b" l="l" r="r" t="t"/>
              <a:pathLst>
                <a:path extrusionOk="0" h="883" w="3515">
                  <a:moveTo>
                    <a:pt x="0" y="883"/>
                  </a:moveTo>
                  <a:lnTo>
                    <a:pt x="3515" y="883"/>
                  </a:lnTo>
                  <a:lnTo>
                    <a:pt x="3028" y="0"/>
                  </a:lnTo>
                  <a:lnTo>
                    <a:pt x="2617" y="0"/>
                  </a:lnTo>
                  <a:lnTo>
                    <a:pt x="2910" y="491"/>
                  </a:lnTo>
                  <a:lnTo>
                    <a:pt x="0" y="491"/>
                  </a:lnTo>
                  <a:lnTo>
                    <a:pt x="0" y="883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25" y="0"/>
              <a:ext cx="394" cy="586"/>
            </a:xfrm>
            <a:custGeom>
              <a:rect b="b" l="l" r="r" t="t"/>
              <a:pathLst>
                <a:path extrusionOk="0" h="586" w="382">
                  <a:moveTo>
                    <a:pt x="283" y="487"/>
                  </a:moveTo>
                  <a:lnTo>
                    <a:pt x="0" y="0"/>
                  </a:lnTo>
                  <a:lnTo>
                    <a:pt x="89" y="95"/>
                  </a:lnTo>
                  <a:lnTo>
                    <a:pt x="382" y="586"/>
                  </a:lnTo>
                  <a:lnTo>
                    <a:pt x="283" y="487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25" y="0"/>
              <a:ext cx="500" cy="95"/>
            </a:xfrm>
            <a:custGeom>
              <a:rect b="b" l="l" r="r" t="t"/>
              <a:pathLst>
                <a:path extrusionOk="0" h="95" w="500">
                  <a:moveTo>
                    <a:pt x="0" y="0"/>
                  </a:moveTo>
                  <a:lnTo>
                    <a:pt x="411" y="0"/>
                  </a:lnTo>
                  <a:lnTo>
                    <a:pt x="500" y="95"/>
                  </a:lnTo>
                  <a:lnTo>
                    <a:pt x="89" y="9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34E9E"/>
                </a:gs>
                <a:gs pos="80000">
                  <a:srgbClr val="2E68CF"/>
                </a:gs>
                <a:gs pos="100000">
                  <a:srgbClr val="2C67D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31"/>
          <p:cNvGrpSpPr/>
          <p:nvPr/>
        </p:nvGrpSpPr>
        <p:grpSpPr>
          <a:xfrm>
            <a:off x="5528419" y="3849712"/>
            <a:ext cx="5022027" cy="2027237"/>
            <a:chOff x="0" y="0"/>
            <a:chExt cx="1846" cy="1277"/>
          </a:xfrm>
        </p:grpSpPr>
        <p:sp>
          <p:nvSpPr>
            <p:cNvPr id="200" name="Google Shape;200;p31"/>
            <p:cNvSpPr txBox="1"/>
            <p:nvPr/>
          </p:nvSpPr>
          <p:spPr>
            <a:xfrm>
              <a:off x="0" y="484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Оформить сайт(добавить декор и уют)</a:t>
              </a:r>
              <a:endParaRPr b="1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 txBox="1"/>
            <p:nvPr/>
          </p:nvSpPr>
          <p:spPr>
            <a:xfrm>
              <a:off x="46" y="977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Реализовать идеи из записной книжки</a:t>
              </a:r>
              <a:endParaRPr b="1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 txBox="1"/>
            <p:nvPr/>
          </p:nvSpPr>
          <p:spPr>
            <a:xfrm>
              <a:off x="0" y="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Надо подключить код из бета теста</a:t>
              </a:r>
              <a:endParaRPr b="1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