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372F9-5AC7-B34F-8E60-36933179177D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E4E70-138C-1944-8279-8D3F9E8BD6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685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432-7749-A74A-9593-CC2F61A9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7E192-5AFF-8740-8409-7B4E0F0D8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7CDC-132F-764C-9BB5-88E4AE27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3FB-9160-1949-A7B3-04CB47255D4B}" type="datetime1">
              <a:rPr lang="de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47AD-A376-D043-8595-6EF705E1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BEF8-0601-3847-9B55-2167D29E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77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F700-025D-5842-BA1B-703223C7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55E49-2BF3-204C-A8DD-CA5F27934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B4E6-3DE1-4A45-B72B-64C8025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FB5B-C27C-8449-AC6A-6642FAD42F71}" type="datetime1">
              <a:rPr lang="de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CE42-80BA-F146-9896-EE805757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C79E-64BC-5748-B07E-45ECF120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312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1C274-1641-7442-B673-7C1339BC7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488C-0880-FC4F-A8EE-9833EBF1A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91D9-810F-D54C-AFC7-9A05508F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A2B0-EA61-D04D-8AD3-BCB97EF8A6D5}" type="datetime1">
              <a:rPr lang="de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BF7D-467C-0947-81EB-97562E6B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718C-9A27-A249-BB01-92EAF334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48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22DB-FB16-4D41-B1E5-66C70E26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6CF7-90E6-374F-9447-C4A393AE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7B8-C879-1A45-B39B-56E800B2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4CE3-C6F0-9E4F-99A2-0434F0936AA4}" type="datetime1">
              <a:rPr lang="de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73BB-539F-0F4A-9ED5-3C1BC9C7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7339-2456-B143-8E31-8920DD75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243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20D7-2ECA-804F-95AE-1B94FAC6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EDBAE-9B31-9049-876E-6F60887D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ECC9-5CE9-914A-9F7D-DB6706A1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DA40-D157-1D4B-B85F-40909E2C97C0}" type="datetime1">
              <a:rPr lang="de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BF6D-2510-BF4A-AF09-22C973E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711E-4190-FC4C-8E0C-2B9CFF12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986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4F2B-AB43-3A40-882F-4F3DF3F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6EEB-B8DC-BF4A-90F9-9FC0AD07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A4720-E014-1A44-BCCF-DAF42923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94C94-F956-3441-AC20-988245F5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A56F-73A3-5F43-B518-44F59836CDA6}" type="datetime1">
              <a:rPr lang="de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14A9A-8B0D-C745-A103-C683E48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07547-F495-974F-8C24-2E4BC49A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180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9A08-45BA-5F4A-9BDC-B953A4BF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CA9A-8C30-6244-A239-BBB953A0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85B13-F0EA-8844-9D18-7E680F6D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DA4D2-3DF0-AE4D-B4AD-69E57A658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76C0D-257D-4A4A-AFC7-4E25E804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99B53-3215-AD40-98C9-3D70C85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7524-FED9-004A-8DB7-E6F30E2287ED}" type="datetime1">
              <a:rPr lang="de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40022-208A-D942-AAAB-1147A959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79365-168F-3945-B091-6D272216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5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95F4-BDBB-8F46-8650-F7F58874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D3087-0D37-094A-A23D-BAB669DD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1369-6334-7A44-8DB0-E6C0F3D4310B}" type="datetime1">
              <a:rPr lang="de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B056F-B18B-2246-BE55-291A1DC7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BC3A1-7709-8843-9A7B-29B8D12D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09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D675E-305D-A24A-8D41-23A5D9DC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D763-ADF1-F34E-9710-5F8C324525E8}" type="datetime1">
              <a:rPr lang="de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71A53-FAE5-6444-BB76-BA96223B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F418-6124-4249-9457-6D146997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921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5734-7403-F849-A5D5-7BDA35BB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C3E4-9266-9344-B994-00F5DFC0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51AF3-6CDF-7C4B-B9DE-05C779BD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19583-ED9A-4E48-AB1C-0D8517C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C6D2-97D9-0445-81DE-8AE1F1B8A9A4}" type="datetime1">
              <a:rPr lang="de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FF798-8B5B-B540-9EDF-C75EC1DF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ED54A-5A81-DF4B-A6F8-6F32CD41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92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6BDE-1629-9040-8DA6-9A121212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ACB9B-44B4-7247-9169-187A1C637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419D8-1190-9A47-A0C5-284B909B5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AFA2-69EE-504D-94CD-8622A06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E702-081E-C547-A528-14EDC4915930}" type="datetime1">
              <a:rPr lang="de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5E3A6-27BC-2242-90CC-E375A6CF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AEBED-7870-1749-A91B-67B987C3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59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C8D8E-548F-9349-B0B4-A1AC337A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7B25-2420-AC46-BDD1-9C3A9DE5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DA60-B658-6743-ACFF-5CDC7489F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1FB6-7CC7-2E4F-9321-B4AA805BCBAD}" type="datetime1">
              <a:rPr lang="de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2832-9598-534B-B659-F2E9CA685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34F3-27F8-344B-AD8E-6A1F5AD2C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185D-CDE2-204F-8A9B-FA3E0D2AC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63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EF76-699E-2A4C-8164-B6CBF9892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4292"/>
            <a:ext cx="9144000" cy="2387600"/>
          </a:xfrm>
        </p:spPr>
        <p:txBody>
          <a:bodyPr/>
          <a:lstStyle/>
          <a:p>
            <a:r>
              <a:rPr lang="en-DE" dirty="0"/>
              <a:t>Project Mono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D16E-036A-0348-8C34-D7148EAB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10276"/>
            <a:ext cx="9144000" cy="1655762"/>
          </a:xfrm>
        </p:spPr>
        <p:txBody>
          <a:bodyPr/>
          <a:lstStyle/>
          <a:p>
            <a:r>
              <a:rPr lang="en-DE" dirty="0"/>
              <a:t>Philipp Heil</a:t>
            </a:r>
          </a:p>
        </p:txBody>
      </p:sp>
      <p:pic>
        <p:nvPicPr>
          <p:cNvPr id="1032" name="Picture 8" descr="Mono (software) - Wikipedia">
            <a:extLst>
              <a:ext uri="{FF2B5EF4-FFF2-40B4-BE49-F238E27FC236}">
                <a16:creationId xmlns:a16="http://schemas.microsoft.com/office/drawing/2014/main" id="{8F5488C9-CECF-B84C-842A-2F550281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23" y="1048179"/>
            <a:ext cx="3815420" cy="45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05740B-9D0A-9C46-A5FD-9307CC958E6E}"/>
              </a:ext>
            </a:extLst>
          </p:cNvPr>
          <p:cNvSpPr/>
          <p:nvPr/>
        </p:nvSpPr>
        <p:spPr>
          <a:xfrm>
            <a:off x="5754130" y="566351"/>
            <a:ext cx="5725297" cy="572529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208F15-2B45-FE4E-8044-B60BD9938F28}"/>
              </a:ext>
            </a:extLst>
          </p:cNvPr>
          <p:cNvSpPr txBox="1">
            <a:spLocks/>
          </p:cNvSpPr>
          <p:nvPr/>
        </p:nvSpPr>
        <p:spPr>
          <a:xfrm>
            <a:off x="247135" y="2258283"/>
            <a:ext cx="5189838" cy="2341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4400" i="1" dirty="0"/>
              <a:t>“A developer platform for building any type of app”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BF7271-481C-BE4A-B7B2-D7D462622026}"/>
              </a:ext>
            </a:extLst>
          </p:cNvPr>
          <p:cNvSpPr/>
          <p:nvPr/>
        </p:nvSpPr>
        <p:spPr>
          <a:xfrm>
            <a:off x="558927" y="1378879"/>
            <a:ext cx="3357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4000" b="1" dirty="0"/>
              <a:t>.NET Platform</a:t>
            </a:r>
          </a:p>
        </p:txBody>
      </p:sp>
      <p:pic>
        <p:nvPicPr>
          <p:cNvPr id="2058" name="Picture 10" descr="Download .NET (Linux, macOS, and Windows)">
            <a:extLst>
              <a:ext uri="{FF2B5EF4-FFF2-40B4-BE49-F238E27FC236}">
                <a16:creationId xmlns:a16="http://schemas.microsoft.com/office/drawing/2014/main" id="{EDC1F8D5-5E75-CD4F-81D6-6C84D0A5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55" y="1777143"/>
            <a:ext cx="1667819" cy="16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ownload .NET Framework 4.5.1 Offline Installer — File.Wiki">
            <a:extLst>
              <a:ext uri="{FF2B5EF4-FFF2-40B4-BE49-F238E27FC236}">
                <a16:creationId xmlns:a16="http://schemas.microsoft.com/office/drawing/2014/main" id="{FA2B2FDF-2308-004B-B493-32DEC99F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19" y="3558061"/>
            <a:ext cx="3042318" cy="21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B7E551F3-B2E6-E74A-BF6F-5D4B71A3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99" y="1777143"/>
            <a:ext cx="1775254" cy="17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Multiply 22">
            <a:extLst>
              <a:ext uri="{FF2B5EF4-FFF2-40B4-BE49-F238E27FC236}">
                <a16:creationId xmlns:a16="http://schemas.microsoft.com/office/drawing/2014/main" id="{9AD4895C-F018-EF42-BD55-49BD0C44E4FB}"/>
              </a:ext>
            </a:extLst>
          </p:cNvPr>
          <p:cNvSpPr/>
          <p:nvPr/>
        </p:nvSpPr>
        <p:spPr>
          <a:xfrm>
            <a:off x="7714734" y="3673047"/>
            <a:ext cx="1804087" cy="194224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0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05740B-9D0A-9C46-A5FD-9307CC958E6E}"/>
              </a:ext>
            </a:extLst>
          </p:cNvPr>
          <p:cNvSpPr/>
          <p:nvPr/>
        </p:nvSpPr>
        <p:spPr>
          <a:xfrm>
            <a:off x="5754130" y="566351"/>
            <a:ext cx="5725297" cy="572529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208F15-2B45-FE4E-8044-B60BD9938F28}"/>
              </a:ext>
            </a:extLst>
          </p:cNvPr>
          <p:cNvSpPr txBox="1">
            <a:spLocks/>
          </p:cNvSpPr>
          <p:nvPr/>
        </p:nvSpPr>
        <p:spPr>
          <a:xfrm>
            <a:off x="247135" y="2258283"/>
            <a:ext cx="5189838" cy="2341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4400" i="1" dirty="0"/>
              <a:t>“A developer platform for building any type of app”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BF7271-481C-BE4A-B7B2-D7D462622026}"/>
              </a:ext>
            </a:extLst>
          </p:cNvPr>
          <p:cNvSpPr/>
          <p:nvPr/>
        </p:nvSpPr>
        <p:spPr>
          <a:xfrm>
            <a:off x="558927" y="1378879"/>
            <a:ext cx="3357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4000" b="1" dirty="0"/>
              <a:t>.NET Platform</a:t>
            </a:r>
          </a:p>
        </p:txBody>
      </p:sp>
      <p:pic>
        <p:nvPicPr>
          <p:cNvPr id="2058" name="Picture 10" descr="Download .NET (Linux, macOS, and Windows)">
            <a:extLst>
              <a:ext uri="{FF2B5EF4-FFF2-40B4-BE49-F238E27FC236}">
                <a16:creationId xmlns:a16="http://schemas.microsoft.com/office/drawing/2014/main" id="{EDC1F8D5-5E75-CD4F-81D6-6C84D0A5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55" y="1777143"/>
            <a:ext cx="1667819" cy="16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ownload .NET Framework 4.5.1 Offline Installer — File.Wiki">
            <a:extLst>
              <a:ext uri="{FF2B5EF4-FFF2-40B4-BE49-F238E27FC236}">
                <a16:creationId xmlns:a16="http://schemas.microsoft.com/office/drawing/2014/main" id="{FA2B2FDF-2308-004B-B493-32DEC99F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19" y="3558061"/>
            <a:ext cx="3042318" cy="21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B7E551F3-B2E6-E74A-BF6F-5D4B71A3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99" y="1777143"/>
            <a:ext cx="1775254" cy="17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Multiply 22">
            <a:extLst>
              <a:ext uri="{FF2B5EF4-FFF2-40B4-BE49-F238E27FC236}">
                <a16:creationId xmlns:a16="http://schemas.microsoft.com/office/drawing/2014/main" id="{9AD4895C-F018-EF42-BD55-49BD0C44E4FB}"/>
              </a:ext>
            </a:extLst>
          </p:cNvPr>
          <p:cNvSpPr/>
          <p:nvPr/>
        </p:nvSpPr>
        <p:spPr>
          <a:xfrm>
            <a:off x="7714734" y="3673047"/>
            <a:ext cx="1804087" cy="194224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CE5259-3028-F844-8B3E-1D657359B9F3}"/>
              </a:ext>
            </a:extLst>
          </p:cNvPr>
          <p:cNvSpPr/>
          <p:nvPr/>
        </p:nvSpPr>
        <p:spPr>
          <a:xfrm>
            <a:off x="0" y="-76714"/>
            <a:ext cx="12364995" cy="7043351"/>
          </a:xfrm>
          <a:prstGeom prst="rect">
            <a:avLst/>
          </a:prstGeom>
          <a:solidFill>
            <a:schemeClr val="tx1">
              <a:lumMod val="65000"/>
              <a:lumOff val="3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E21564C-087B-C745-8FF3-2FDB7CF0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237" y="905933"/>
            <a:ext cx="4218415" cy="52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0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ono (software) - Wikipedia">
            <a:extLst>
              <a:ext uri="{FF2B5EF4-FFF2-40B4-BE49-F238E27FC236}">
                <a16:creationId xmlns:a16="http://schemas.microsoft.com/office/drawing/2014/main" id="{8F5488C9-CECF-B84C-842A-2F550281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23" y="1048179"/>
            <a:ext cx="3815420" cy="45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0E43D-2B4E-0546-9D29-B5F0821A6EA5}"/>
              </a:ext>
            </a:extLst>
          </p:cNvPr>
          <p:cNvSpPr/>
          <p:nvPr/>
        </p:nvSpPr>
        <p:spPr>
          <a:xfrm>
            <a:off x="849799" y="1442347"/>
            <a:ext cx="56992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DE" sz="4000" i="1" dirty="0"/>
              <a:t>Mono is an open source implementation of Microsoft's .NET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A4E8F-B8FB-E341-A9F2-5416B8106A9A}"/>
              </a:ext>
            </a:extLst>
          </p:cNvPr>
          <p:cNvSpPr/>
          <p:nvPr/>
        </p:nvSpPr>
        <p:spPr>
          <a:xfrm>
            <a:off x="2141300" y="5397207"/>
            <a:ext cx="4630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2800" dirty="0"/>
              <a:t>github.com/mono/mono</a:t>
            </a:r>
          </a:p>
        </p:txBody>
      </p:sp>
      <p:pic>
        <p:nvPicPr>
          <p:cNvPr id="6146" name="Picture 2" descr="GitHub Logos and Usage · GitHub">
            <a:extLst>
              <a:ext uri="{FF2B5EF4-FFF2-40B4-BE49-F238E27FC236}">
                <a16:creationId xmlns:a16="http://schemas.microsoft.com/office/drawing/2014/main" id="{7236B2EF-4FB5-784A-8231-385B10D8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8" y="4861806"/>
            <a:ext cx="1594022" cy="15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9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ono (software) - Wikipedia">
            <a:extLst>
              <a:ext uri="{FF2B5EF4-FFF2-40B4-BE49-F238E27FC236}">
                <a16:creationId xmlns:a16="http://schemas.microsoft.com/office/drawing/2014/main" id="{8F5488C9-CECF-B84C-842A-2F550281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23" y="1048179"/>
            <a:ext cx="3815420" cy="45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0E43D-2B4E-0546-9D29-B5F0821A6EA5}"/>
              </a:ext>
            </a:extLst>
          </p:cNvPr>
          <p:cNvSpPr/>
          <p:nvPr/>
        </p:nvSpPr>
        <p:spPr>
          <a:xfrm>
            <a:off x="849799" y="1442347"/>
            <a:ext cx="56992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DE" sz="4000" dirty="0"/>
              <a:t>Thank your for your attention.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A4E8F-B8FB-E341-A9F2-5416B8106A9A}"/>
              </a:ext>
            </a:extLst>
          </p:cNvPr>
          <p:cNvSpPr/>
          <p:nvPr/>
        </p:nvSpPr>
        <p:spPr>
          <a:xfrm>
            <a:off x="2141300" y="5181763"/>
            <a:ext cx="46302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2800" dirty="0"/>
              <a:t>github.com/zkdev/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wcf</a:t>
            </a:r>
            <a:r>
              <a:rPr lang="en-US" sz="2800" dirty="0"/>
              <a:t>-soap-mono-example</a:t>
            </a:r>
            <a:endParaRPr lang="en-DE" sz="2800" dirty="0"/>
          </a:p>
        </p:txBody>
      </p:sp>
      <p:pic>
        <p:nvPicPr>
          <p:cNvPr id="6146" name="Picture 2" descr="GitHub Logos and Usage · GitHub">
            <a:extLst>
              <a:ext uri="{FF2B5EF4-FFF2-40B4-BE49-F238E27FC236}">
                <a16:creationId xmlns:a16="http://schemas.microsoft.com/office/drawing/2014/main" id="{7236B2EF-4FB5-784A-8231-385B10D8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8" y="4861806"/>
            <a:ext cx="1594022" cy="15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9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Mono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Mono</dc:title>
  <dc:creator>Heil, Philipp</dc:creator>
  <cp:lastModifiedBy>Heil, Philipp</cp:lastModifiedBy>
  <cp:revision>6</cp:revision>
  <dcterms:created xsi:type="dcterms:W3CDTF">2021-03-04T22:01:05Z</dcterms:created>
  <dcterms:modified xsi:type="dcterms:W3CDTF">2021-03-04T23:48:06Z</dcterms:modified>
</cp:coreProperties>
</file>