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69" r:id="rId5"/>
    <p:sldId id="273" r:id="rId6"/>
    <p:sldId id="274" r:id="rId7"/>
    <p:sldId id="277" r:id="rId8"/>
    <p:sldId id="275" r:id="rId9"/>
    <p:sldId id="278" r:id="rId10"/>
    <p:sldId id="279" r:id="rId11"/>
    <p:sldId id="271" r:id="rId12"/>
    <p:sldId id="280" r:id="rId13"/>
    <p:sldId id="282" r:id="rId14"/>
    <p:sldId id="283" r:id="rId15"/>
    <p:sldId id="287" r:id="rId16"/>
    <p:sldId id="281" r:id="rId17"/>
    <p:sldId id="288" r:id="rId18"/>
    <p:sldId id="268" r:id="rId19"/>
    <p:sldId id="257" r:id="rId20"/>
    <p:sldId id="262" r:id="rId21"/>
    <p:sldId id="260" r:id="rId22"/>
    <p:sldId id="263" r:id="rId23"/>
    <p:sldId id="264" r:id="rId24"/>
    <p:sldId id="265" r:id="rId25"/>
    <p:sldId id="266" r:id="rId26"/>
    <p:sldId id="261" r:id="rId27"/>
    <p:sldId id="285" r:id="rId28"/>
    <p:sldId id="286" r:id="rId29"/>
    <p:sldId id="267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0658D-90F2-4913-A583-EF94A943791B}" v="90" dt="2023-06-20T18:54:5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 Zhan Keith" userId="c2142f1051427aa6" providerId="LiveId" clId="{D7C0658D-90F2-4913-A583-EF94A943791B}"/>
    <pc:docChg chg="undo custSel addSld modSld">
      <pc:chgData name="Tay Zhan Keith" userId="c2142f1051427aa6" providerId="LiveId" clId="{D7C0658D-90F2-4913-A583-EF94A943791B}" dt="2023-06-20T18:56:24.110" v="135" actId="693"/>
      <pc:docMkLst>
        <pc:docMk/>
      </pc:docMkLst>
      <pc:sldChg chg="addSp modSp mod">
        <pc:chgData name="Tay Zhan Keith" userId="c2142f1051427aa6" providerId="LiveId" clId="{D7C0658D-90F2-4913-A583-EF94A943791B}" dt="2023-06-20T18:56:24.110" v="135" actId="693"/>
        <pc:sldMkLst>
          <pc:docMk/>
          <pc:sldMk cId="2580235644" sldId="281"/>
        </pc:sldMkLst>
        <pc:spChg chg="add mod">
          <ac:chgData name="Tay Zhan Keith" userId="c2142f1051427aa6" providerId="LiveId" clId="{D7C0658D-90F2-4913-A583-EF94A943791B}" dt="2023-06-20T18:55:33.321" v="132" actId="14100"/>
          <ac:spMkLst>
            <pc:docMk/>
            <pc:sldMk cId="2580235644" sldId="281"/>
            <ac:spMk id="2" creationId="{D1E91169-D2DF-EFDA-B120-B49BEFA02EB6}"/>
          </ac:spMkLst>
        </pc:spChg>
        <pc:spChg chg="mod">
          <ac:chgData name="Tay Zhan Keith" userId="c2142f1051427aa6" providerId="LiveId" clId="{D7C0658D-90F2-4913-A583-EF94A943791B}" dt="2023-06-20T18:56:24.110" v="135" actId="693"/>
          <ac:spMkLst>
            <pc:docMk/>
            <pc:sldMk cId="2580235644" sldId="281"/>
            <ac:spMk id="7" creationId="{D565E45E-DEEA-D604-6A66-C771D9F38C03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9" creationId="{ABA763FF-A90C-565B-107F-D4BA9F179490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0" creationId="{ABB72B9C-F9F1-7718-CEAA-C6D4D51A260A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1" creationId="{EB00C5BB-C7E1-4BAA-E9B3-D788440F7C9D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2" creationId="{5EE53F6E-4FD3-6FF6-DF87-FB1D84448B69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3" creationId="{531AE43D-81BB-8DEC-E556-E56457E20AE5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5" creationId="{20256B71-9318-833B-0C34-68B2C7576CD6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6" creationId="{A0665AEF-C6FF-FF55-8AAA-1CE0C86BF8AB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7" creationId="{FFE96BEF-BCB1-316A-06C0-26988B45DCDC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19" creationId="{8F929802-393C-30DD-5EE3-90C4EAC87008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0" creationId="{132E61D1-ADBD-4FB3-1E40-2B578A4F16DC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1" creationId="{6B7890FF-D806-9553-0393-73A4BC42C5D1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2" creationId="{6FCDC44E-F3F8-D5ED-D4D6-5C43A0E999FB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3" creationId="{F95BD384-24CD-DE17-E436-55AB0A70E4B8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4" creationId="{2D3C2AB7-5DAD-0CF5-510F-08C00A8F7975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5" creationId="{F4AA6735-FE1A-1BCA-4EA6-2152EAD0690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6" creationId="{D5F2448D-B4BA-7B6D-FC23-AE3AFD238B1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7" creationId="{28C8BDA4-514D-39FF-8E73-AB3220C0B35E}"/>
          </ac:spMkLst>
        </pc:spChg>
        <pc:spChg chg="mod">
          <ac:chgData name="Tay Zhan Keith" userId="c2142f1051427aa6" providerId="LiveId" clId="{D7C0658D-90F2-4913-A583-EF94A943791B}" dt="2023-06-20T18:54:42.212" v="100" actId="693"/>
          <ac:spMkLst>
            <pc:docMk/>
            <pc:sldMk cId="2580235644" sldId="281"/>
            <ac:spMk id="28" creationId="{E1CE53E0-9B41-95F5-0A2F-D55EF5A9F8C0}"/>
          </ac:spMkLst>
        </pc:spChg>
        <pc:cxnChg chg="mod">
          <ac:chgData name="Tay Zhan Keith" userId="c2142f1051427aa6" providerId="LiveId" clId="{D7C0658D-90F2-4913-A583-EF94A943791B}" dt="2023-06-20T18:50:51.546" v="6" actId="1076"/>
          <ac:cxnSpMkLst>
            <pc:docMk/>
            <pc:sldMk cId="2580235644" sldId="281"/>
            <ac:cxnSpMk id="40" creationId="{8D111D02-4E53-A77A-3ACA-CA4DFAAD364B}"/>
          </ac:cxnSpMkLst>
        </pc:cxnChg>
      </pc:sldChg>
      <pc:sldChg chg="addSp delSp modSp new mod">
        <pc:chgData name="Tay Zhan Keith" userId="c2142f1051427aa6" providerId="LiveId" clId="{D7C0658D-90F2-4913-A583-EF94A943791B}" dt="2023-06-20T18:53:30.296" v="97" actId="20577"/>
        <pc:sldMkLst>
          <pc:docMk/>
          <pc:sldMk cId="1455899623" sldId="288"/>
        </pc:sldMkLst>
        <pc:spChg chg="del">
          <ac:chgData name="Tay Zhan Keith" userId="c2142f1051427aa6" providerId="LiveId" clId="{D7C0658D-90F2-4913-A583-EF94A943791B}" dt="2023-06-20T18:49:00.914" v="1" actId="478"/>
          <ac:spMkLst>
            <pc:docMk/>
            <pc:sldMk cId="1455899623" sldId="288"/>
            <ac:spMk id="2" creationId="{2CEC2038-B50D-19D9-32D4-B75E3EFB0782}"/>
          </ac:spMkLst>
        </pc:spChg>
        <pc:spChg chg="del">
          <ac:chgData name="Tay Zhan Keith" userId="c2142f1051427aa6" providerId="LiveId" clId="{D7C0658D-90F2-4913-A583-EF94A943791B}" dt="2023-06-20T18:49:00.914" v="1" actId="478"/>
          <ac:spMkLst>
            <pc:docMk/>
            <pc:sldMk cId="1455899623" sldId="288"/>
            <ac:spMk id="3" creationId="{64171ADB-FF78-7CDC-92F5-881CF25F45CB}"/>
          </ac:spMkLst>
        </pc:spChg>
        <pc:graphicFrameChg chg="add del mod modGraphic">
          <ac:chgData name="Tay Zhan Keith" userId="c2142f1051427aa6" providerId="LiveId" clId="{D7C0658D-90F2-4913-A583-EF94A943791B}" dt="2023-06-20T18:51:02.376" v="7" actId="478"/>
          <ac:graphicFrameMkLst>
            <pc:docMk/>
            <pc:sldMk cId="1455899623" sldId="288"/>
            <ac:graphicFrameMk id="4" creationId="{8386C58A-15C0-1F94-C308-DA86EA14C9C1}"/>
          </ac:graphicFrameMkLst>
        </pc:graphicFrameChg>
        <pc:graphicFrameChg chg="add del mod modGraphic">
          <ac:chgData name="Tay Zhan Keith" userId="c2142f1051427aa6" providerId="LiveId" clId="{D7C0658D-90F2-4913-A583-EF94A943791B}" dt="2023-06-20T18:53:30.296" v="97" actId="20577"/>
          <ac:graphicFrameMkLst>
            <pc:docMk/>
            <pc:sldMk cId="1455899623" sldId="288"/>
            <ac:graphicFrameMk id="5" creationId="{05105525-FAD3-1BA3-3777-DCB2673EF1C1}"/>
          </ac:graphicFrameMkLst>
        </pc:graphicFrameChg>
      </pc:sldChg>
    </pc:docChg>
  </pc:docChgLst>
  <pc:docChgLst>
    <pc:chgData name="Zhan Tay" userId="b390a751-f310-4e06-862b-a7f544bbb533" providerId="ADAL" clId="{ACDACDE4-C99C-488A-A4D4-E82381AF8835}"/>
    <pc:docChg chg="undo custSel addSld delSld modSld">
      <pc:chgData name="Zhan Tay" userId="b390a751-f310-4e06-862b-a7f544bbb533" providerId="ADAL" clId="{ACDACDE4-C99C-488A-A4D4-E82381AF8835}" dt="2023-04-17T23:27:29.997" v="70"/>
      <pc:docMkLst>
        <pc:docMk/>
      </pc:docMkLst>
      <pc:sldChg chg="addSp delSp modSp mod">
        <pc:chgData name="Zhan Tay" userId="b390a751-f310-4e06-862b-a7f544bbb533" providerId="ADAL" clId="{ACDACDE4-C99C-488A-A4D4-E82381AF8835}" dt="2023-04-17T23:16:46.911" v="59"/>
        <pc:sldMkLst>
          <pc:docMk/>
          <pc:sldMk cId="4240955191" sldId="263"/>
        </pc:sldMkLst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6" creationId="{C7843E7B-4888-0FB2-74F6-67C29D34253D}"/>
          </ac:grpSpMkLst>
        </pc:grpChg>
        <pc:grpChg chg="mod">
          <ac:chgData name="Zhan Tay" userId="b390a751-f310-4e06-862b-a7f544bbb533" providerId="ADAL" clId="{ACDACDE4-C99C-488A-A4D4-E82381AF8835}" dt="2023-04-17T23:16:29.749" v="35"/>
          <ac:grpSpMkLst>
            <pc:docMk/>
            <pc:sldMk cId="4240955191" sldId="263"/>
            <ac:grpSpMk id="17" creationId="{1EA8837F-1D7F-83AD-2845-243357D3D215}"/>
          </ac:grpSpMkLst>
        </pc:grpChg>
        <pc:grpChg chg="del mod">
          <ac:chgData name="Zhan Tay" userId="b390a751-f310-4e06-862b-a7f544bbb533" providerId="ADAL" clId="{ACDACDE4-C99C-488A-A4D4-E82381AF8835}" dt="2023-04-17T23:13:57.616" v="13"/>
          <ac:grpSpMkLst>
            <pc:docMk/>
            <pc:sldMk cId="4240955191" sldId="263"/>
            <ac:grpSpMk id="24" creationId="{FE7AC547-6DEB-A593-65CE-D3B24451927B}"/>
          </ac:grpSpMkLst>
        </pc:grpChg>
        <pc:grpChg chg="del 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49" creationId="{C7E76152-3074-08ED-C99C-0119DEEECE53}"/>
          </ac:grpSpMkLst>
        </pc:grpChg>
        <pc:grpChg chg="mod">
          <ac:chgData name="Zhan Tay" userId="b390a751-f310-4e06-862b-a7f544bbb533" providerId="ADAL" clId="{ACDACDE4-C99C-488A-A4D4-E82381AF8835}" dt="2023-04-17T23:16:38.558" v="46"/>
          <ac:grpSpMkLst>
            <pc:docMk/>
            <pc:sldMk cId="4240955191" sldId="263"/>
            <ac:grpSpMk id="66" creationId="{5FBB1C53-B9FE-6720-BD35-7F4D43194A5D}"/>
          </ac:grpSpMkLst>
        </pc:grpChg>
        <pc:grpChg chg="mod">
          <ac:chgData name="Zhan Tay" userId="b390a751-f310-4e06-862b-a7f544bbb533" providerId="ADAL" clId="{ACDACDE4-C99C-488A-A4D4-E82381AF8835}" dt="2023-04-17T23:16:44.476" v="55"/>
          <ac:grpSpMkLst>
            <pc:docMk/>
            <pc:sldMk cId="4240955191" sldId="263"/>
            <ac:grpSpMk id="74" creationId="{1B4182D8-2FA4-D36E-8702-66F3530BF503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8" creationId="{C2177EDC-93B0-437F-35AE-51D5405AD23C}"/>
          </ac:grpSpMkLst>
        </pc:grpChg>
        <pc:grpChg chg="mod">
          <ac:chgData name="Zhan Tay" userId="b390a751-f310-4e06-862b-a7f544bbb533" providerId="ADAL" clId="{ACDACDE4-C99C-488A-A4D4-E82381AF8835}" dt="2023-04-17T23:16:46.911" v="59"/>
          <ac:grpSpMkLst>
            <pc:docMk/>
            <pc:sldMk cId="4240955191" sldId="263"/>
            <ac:grpSpMk id="79" creationId="{3E9DACDF-5B72-35D1-68F8-7A92BB32A52C}"/>
          </ac:grpSpMkLst>
        </pc:grpChg>
        <pc:inkChg chg="add">
          <ac:chgData name="Zhan Tay" userId="b390a751-f310-4e06-862b-a7f544bbb533" providerId="ADAL" clId="{ACDACDE4-C99C-488A-A4D4-E82381AF8835}" dt="2023-04-17T23:14:19.024" v="22" actId="9405"/>
          <ac:inkMkLst>
            <pc:docMk/>
            <pc:sldMk cId="4240955191" sldId="263"/>
            <ac:inkMk id="2" creationId="{5F2CE43A-0664-02CD-44F8-BB10C2659619}"/>
          </ac:inkMkLst>
        </pc:inkChg>
        <pc:inkChg chg="add">
          <ac:chgData name="Zhan Tay" userId="b390a751-f310-4e06-862b-a7f544bbb533" providerId="ADAL" clId="{ACDACDE4-C99C-488A-A4D4-E82381AF8835}" dt="2023-04-17T23:14:19.668" v="23" actId="9405"/>
          <ac:inkMkLst>
            <pc:docMk/>
            <pc:sldMk cId="4240955191" sldId="263"/>
            <ac:inkMk id="3" creationId="{16CDDAA2-F3B9-DF45-4B97-3B8095A45A33}"/>
          </ac:inkMkLst>
        </pc:inkChg>
        <pc:inkChg chg="add">
          <ac:chgData name="Zhan Tay" userId="b390a751-f310-4e06-862b-a7f544bbb533" providerId="ADAL" clId="{ACDACDE4-C99C-488A-A4D4-E82381AF8835}" dt="2023-04-17T23:14:20.421" v="24" actId="9405"/>
          <ac:inkMkLst>
            <pc:docMk/>
            <pc:sldMk cId="4240955191" sldId="263"/>
            <ac:inkMk id="4" creationId="{D7FE1EAD-C2D7-3491-7DBC-48F5625EF16D}"/>
          </ac:inkMkLst>
        </pc:inkChg>
        <pc:inkChg chg="add">
          <ac:chgData name="Zhan Tay" userId="b390a751-f310-4e06-862b-a7f544bbb533" providerId="ADAL" clId="{ACDACDE4-C99C-488A-A4D4-E82381AF8835}" dt="2023-04-17T23:16:09.523" v="25" actId="9405"/>
          <ac:inkMkLst>
            <pc:docMk/>
            <pc:sldMk cId="4240955191" sldId="263"/>
            <ac:inkMk id="5" creationId="{136E4043-4B3F-C403-55AE-B200962C4434}"/>
          </ac:inkMkLst>
        </pc:inkChg>
        <pc:inkChg chg="add">
          <ac:chgData name="Zhan Tay" userId="b390a751-f310-4e06-862b-a7f544bbb533" providerId="ADAL" clId="{ACDACDE4-C99C-488A-A4D4-E82381AF8835}" dt="2023-04-17T23:16:20.064" v="26" actId="9405"/>
          <ac:inkMkLst>
            <pc:docMk/>
            <pc:sldMk cId="4240955191" sldId="263"/>
            <ac:inkMk id="6" creationId="{145C9E34-DD82-C0DC-8263-B0CC100DCDC9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7" creationId="{F5F24A3A-D7BA-C4D0-A6A7-BADDF3C364A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8" creationId="{FD8C35A6-DDA4-48FB-6941-B1E16ADC30B8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9" creationId="{24A8F26E-770C-C41A-7F3B-CEFFE3D6F905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0" creationId="{E0EADDB9-C680-E92B-FF85-EB255A1A0AF0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2" creationId="{E16F74D9-03B2-5892-61A8-1F38CFFE0CBC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3" creationId="{E3BBCF44-9584-9696-D139-21C0D62F4B5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4" creationId="{E7018E30-A338-ECCB-FD6D-9CF633E889C1}"/>
          </ac:inkMkLst>
        </pc:inkChg>
        <pc:inkChg chg="add mod">
          <ac:chgData name="Zhan Tay" userId="b390a751-f310-4e06-862b-a7f544bbb533" providerId="ADAL" clId="{ACDACDE4-C99C-488A-A4D4-E82381AF8835}" dt="2023-04-17T23:16:29.749" v="35"/>
          <ac:inkMkLst>
            <pc:docMk/>
            <pc:sldMk cId="4240955191" sldId="263"/>
            <ac:inkMk id="15" creationId="{9BC27F9E-2B4F-7D2D-3105-335A64912CBC}"/>
          </ac:inkMkLst>
        </pc:inkChg>
        <pc:inkChg chg="add">
          <ac:chgData name="Zhan Tay" userId="b390a751-f310-4e06-862b-a7f544bbb533" providerId="ADAL" clId="{ACDACDE4-C99C-488A-A4D4-E82381AF8835}" dt="2023-04-17T23:16:31.612" v="36" actId="9405"/>
          <ac:inkMkLst>
            <pc:docMk/>
            <pc:sldMk cId="4240955191" sldId="263"/>
            <ac:inkMk id="19" creationId="{9DF5E01A-EC35-DFAA-CB00-43B763EB2EBD}"/>
          </ac:inkMkLst>
        </pc:inkChg>
        <pc:inkChg chg="del">
          <ac:chgData name="Zhan Tay" userId="b390a751-f310-4e06-862b-a7f544bbb533" providerId="ADAL" clId="{ACDACDE4-C99C-488A-A4D4-E82381AF8835}" dt="2023-04-17T23:13:57.616" v="13"/>
          <ac:inkMkLst>
            <pc:docMk/>
            <pc:sldMk cId="4240955191" sldId="263"/>
            <ac:inkMk id="21" creationId="{DB38893E-923B-7192-CEF6-B476258E4267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2" creationId="{BB860691-B393-0983-E9CC-47587706AC86}"/>
          </ac:inkMkLst>
        </pc:inkChg>
        <pc:inkChg chg="del mod">
          <ac:chgData name="Zhan Tay" userId="b390a751-f310-4e06-862b-a7f544bbb533" providerId="ADAL" clId="{ACDACDE4-C99C-488A-A4D4-E82381AF8835}" dt="2023-04-17T23:13:57.616" v="17"/>
          <ac:inkMkLst>
            <pc:docMk/>
            <pc:sldMk cId="4240955191" sldId="263"/>
            <ac:inkMk id="23" creationId="{87C4D83A-D81E-090F-70C0-2DD742189848}"/>
          </ac:inkMkLst>
        </pc:inkChg>
        <pc:inkChg chg="del">
          <ac:chgData name="Zhan Tay" userId="b390a751-f310-4e06-862b-a7f544bbb533" providerId="ADAL" clId="{ACDACDE4-C99C-488A-A4D4-E82381AF8835}" dt="2023-04-17T23:13:57.616" v="14"/>
          <ac:inkMkLst>
            <pc:docMk/>
            <pc:sldMk cId="4240955191" sldId="263"/>
            <ac:inkMk id="25" creationId="{0EF4B57C-875A-B8B3-2CD9-01C3FFAD5486}"/>
          </ac:inkMkLst>
        </pc:inkChg>
        <pc:inkChg chg="add mod">
          <ac:chgData name="Zhan Tay" userId="b390a751-f310-4e06-862b-a7f544bbb533" providerId="ADAL" clId="{ACDACDE4-C99C-488A-A4D4-E82381AF8835}" dt="2023-04-17T23:16:38.558" v="46"/>
          <ac:inkMkLst>
            <pc:docMk/>
            <pc:sldMk cId="4240955191" sldId="263"/>
            <ac:inkMk id="26" creationId="{6DE090C2-E928-0534-DC6C-40E8708B450A}"/>
          </ac:inkMkLst>
        </pc:inkChg>
        <pc:inkChg chg="add">
          <ac:chgData name="Zhan Tay" userId="b390a751-f310-4e06-862b-a7f544bbb533" providerId="ADAL" clId="{ACDACDE4-C99C-488A-A4D4-E82381AF8835}" dt="2023-04-17T23:16:33.615" v="39" actId="9405"/>
          <ac:inkMkLst>
            <pc:docMk/>
            <pc:sldMk cId="4240955191" sldId="263"/>
            <ac:inkMk id="27" creationId="{996A1D3D-976F-3DF3-CC77-1F97C34D4682}"/>
          </ac:inkMkLst>
        </pc:inkChg>
        <pc:inkChg chg="add">
          <ac:chgData name="Zhan Tay" userId="b390a751-f310-4e06-862b-a7f544bbb533" providerId="ADAL" clId="{ACDACDE4-C99C-488A-A4D4-E82381AF8835}" dt="2023-04-17T23:16:34.230" v="40" actId="9405"/>
          <ac:inkMkLst>
            <pc:docMk/>
            <pc:sldMk cId="4240955191" sldId="263"/>
            <ac:inkMk id="28" creationId="{28B272D0-7610-B72B-2090-0679BBB76275}"/>
          </ac:inkMkLst>
        </pc:inkChg>
        <pc:inkChg chg="del">
          <ac:chgData name="Zhan Tay" userId="b390a751-f310-4e06-862b-a7f544bbb533" providerId="ADAL" clId="{ACDACDE4-C99C-488A-A4D4-E82381AF8835}" dt="2023-04-17T23:13:57.616" v="16"/>
          <ac:inkMkLst>
            <pc:docMk/>
            <pc:sldMk cId="4240955191" sldId="263"/>
            <ac:inkMk id="29" creationId="{FBE47195-6F25-9C27-87A3-8D38479A07E3}"/>
          </ac:inkMkLst>
        </pc:inkChg>
        <pc:inkChg chg="del">
          <ac:chgData name="Zhan Tay" userId="b390a751-f310-4e06-862b-a7f544bbb533" providerId="ADAL" clId="{ACDACDE4-C99C-488A-A4D4-E82381AF8835}" dt="2023-04-17T23:13:57.616" v="15"/>
          <ac:inkMkLst>
            <pc:docMk/>
            <pc:sldMk cId="4240955191" sldId="263"/>
            <ac:inkMk id="30" creationId="{E75BDB26-BE48-F847-D8A7-359303815AB9}"/>
          </ac:inkMkLst>
        </pc:inkChg>
        <pc:inkChg chg="del">
          <ac:chgData name="Zhan Tay" userId="b390a751-f310-4e06-862b-a7f544bbb533" providerId="ADAL" clId="{ACDACDE4-C99C-488A-A4D4-E82381AF8835}" dt="2023-04-17T23:13:57.616" v="12"/>
          <ac:inkMkLst>
            <pc:docMk/>
            <pc:sldMk cId="4240955191" sldId="263"/>
            <ac:inkMk id="31" creationId="{49D5623B-1A1B-E774-BDA4-8E15CE7BD09D}"/>
          </ac:inkMkLst>
        </pc:inkChg>
        <pc:inkChg chg="del">
          <ac:chgData name="Zhan Tay" userId="b390a751-f310-4e06-862b-a7f544bbb533" providerId="ADAL" clId="{ACDACDE4-C99C-488A-A4D4-E82381AF8835}" dt="2023-04-17T23:13:57.616" v="18"/>
          <ac:inkMkLst>
            <pc:docMk/>
            <pc:sldMk cId="4240955191" sldId="263"/>
            <ac:inkMk id="32" creationId="{58297D0B-561C-4CE8-A254-B8AB8623CA89}"/>
          </ac:inkMkLst>
        </pc:inkChg>
        <pc:inkChg chg="add">
          <ac:chgData name="Zhan Tay" userId="b390a751-f310-4e06-862b-a7f544bbb533" providerId="ADAL" clId="{ACDACDE4-C99C-488A-A4D4-E82381AF8835}" dt="2023-04-17T23:16:34.990" v="41" actId="9405"/>
          <ac:inkMkLst>
            <pc:docMk/>
            <pc:sldMk cId="4240955191" sldId="263"/>
            <ac:inkMk id="42" creationId="{6EA0876E-C02E-31D7-1BD8-A984F8DB5528}"/>
          </ac:inkMkLst>
        </pc:inkChg>
        <pc:inkChg chg="add">
          <ac:chgData name="Zhan Tay" userId="b390a751-f310-4e06-862b-a7f544bbb533" providerId="ADAL" clId="{ACDACDE4-C99C-488A-A4D4-E82381AF8835}" dt="2023-04-17T23:16:35.639" v="42" actId="9405"/>
          <ac:inkMkLst>
            <pc:docMk/>
            <pc:sldMk cId="4240955191" sldId="263"/>
            <ac:inkMk id="43" creationId="{FC53E615-48B4-3EE0-B890-4D732F6E3ED1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4" creationId="{BA91D163-0C74-093D-BCCC-3B6E3EB2DD45}"/>
          </ac:inkMkLst>
        </pc:inkChg>
        <pc:inkChg chg="add del">
          <ac:chgData name="Zhan Tay" userId="b390a751-f310-4e06-862b-a7f544bbb533" providerId="ADAL" clId="{ACDACDE4-C99C-488A-A4D4-E82381AF8835}" dt="2023-04-17T23:16:39.311" v="47"/>
          <ac:inkMkLst>
            <pc:docMk/>
            <pc:sldMk cId="4240955191" sldId="263"/>
            <ac:inkMk id="47" creationId="{CB652EFC-50C6-C085-F9D8-CD09BFB093B5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48" creationId="{35A34EB4-643B-38B1-F5C9-D1A2FB3B870C}"/>
          </ac:inkMkLst>
        </pc:inkChg>
        <pc:inkChg chg="del">
          <ac:chgData name="Zhan Tay" userId="b390a751-f310-4e06-862b-a7f544bbb533" providerId="ADAL" clId="{ACDACDE4-C99C-488A-A4D4-E82381AF8835}" dt="2023-04-17T23:14:15.005" v="19"/>
          <ac:inkMkLst>
            <pc:docMk/>
            <pc:sldMk cId="4240955191" sldId="263"/>
            <ac:inkMk id="61" creationId="{74176902-AFF0-2B81-5D74-F1D1656E78D6}"/>
          </ac:inkMkLst>
        </pc:inkChg>
        <pc:inkChg chg="del">
          <ac:chgData name="Zhan Tay" userId="b390a751-f310-4e06-862b-a7f544bbb533" providerId="ADAL" clId="{ACDACDE4-C99C-488A-A4D4-E82381AF8835}" dt="2023-04-17T23:14:15.005" v="20"/>
          <ac:inkMkLst>
            <pc:docMk/>
            <pc:sldMk cId="4240955191" sldId="263"/>
            <ac:inkMk id="64" creationId="{6EBC469E-4083-8529-3724-1DB503197071}"/>
          </ac:inkMkLst>
        </pc:inkChg>
        <pc:inkChg chg="del">
          <ac:chgData name="Zhan Tay" userId="b390a751-f310-4e06-862b-a7f544bbb533" providerId="ADAL" clId="{ACDACDE4-C99C-488A-A4D4-E82381AF8835}" dt="2023-04-17T23:14:15.005" v="21"/>
          <ac:inkMkLst>
            <pc:docMk/>
            <pc:sldMk cId="4240955191" sldId="263"/>
            <ac:inkMk id="65" creationId="{11E10AC4-55BC-ED2D-6F9A-F696A341586A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7" creationId="{054F30C4-D585-E434-C810-5D8CC7107538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8" creationId="{0A7FA1D0-60D9-A1DB-B7DD-E1A355B694F3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69" creationId="{9E70AF03-8E0F-9223-8E0B-76439331959D}"/>
          </ac:inkMkLst>
        </pc:inkChg>
        <pc:inkChg chg="add mod">
          <ac:chgData name="Zhan Tay" userId="b390a751-f310-4e06-862b-a7f544bbb533" providerId="ADAL" clId="{ACDACDE4-C99C-488A-A4D4-E82381AF8835}" dt="2023-04-17T23:16:44.476" v="55"/>
          <ac:inkMkLst>
            <pc:docMk/>
            <pc:sldMk cId="4240955191" sldId="263"/>
            <ac:inkMk id="70" creationId="{AC1FD3E2-9FD7-D3D4-CFA7-8D754AE6DBA4}"/>
          </ac:inkMkLst>
        </pc:inkChg>
        <pc:inkChg chg="add">
          <ac:chgData name="Zhan Tay" userId="b390a751-f310-4e06-862b-a7f544bbb533" providerId="ADAL" clId="{ACDACDE4-C99C-488A-A4D4-E82381AF8835}" dt="2023-04-17T23:16:42.702" v="52" actId="9405"/>
          <ac:inkMkLst>
            <pc:docMk/>
            <pc:sldMk cId="4240955191" sldId="263"/>
            <ac:inkMk id="71" creationId="{0F55E78C-2454-BEC8-A4B0-16B57123305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2" creationId="{0BA0723F-E6D9-8BB4-AFCB-0B0CA024114C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3" creationId="{120FB529-98F7-2208-887C-F88842909142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5" creationId="{1C466E1F-1E3D-E9F7-87BB-5878ED2BCD9A}"/>
          </ac:inkMkLst>
        </pc:inkChg>
        <pc:inkChg chg="add mod">
          <ac:chgData name="Zhan Tay" userId="b390a751-f310-4e06-862b-a7f544bbb533" providerId="ADAL" clId="{ACDACDE4-C99C-488A-A4D4-E82381AF8835}" dt="2023-04-17T23:16:46.911" v="59"/>
          <ac:inkMkLst>
            <pc:docMk/>
            <pc:sldMk cId="4240955191" sldId="263"/>
            <ac:inkMk id="76" creationId="{2B31C003-AE3B-FABA-55A3-57960C6F7259}"/>
          </ac:inkMkLst>
        </pc:inkChg>
        <pc:inkChg chg="add">
          <ac:chgData name="Zhan Tay" userId="b390a751-f310-4e06-862b-a7f544bbb533" providerId="ADAL" clId="{ACDACDE4-C99C-488A-A4D4-E82381AF8835}" dt="2023-04-17T23:16:46.156" v="58" actId="9405"/>
          <ac:inkMkLst>
            <pc:docMk/>
            <pc:sldMk cId="4240955191" sldId="263"/>
            <ac:inkMk id="77" creationId="{E3D150BB-1F1C-D780-107C-08B61600E4F4}"/>
          </ac:inkMkLst>
        </pc:inkChg>
      </pc:sldChg>
      <pc:sldChg chg="addSp delSp modSp mod">
        <pc:chgData name="Zhan Tay" userId="b390a751-f310-4e06-862b-a7f544bbb533" providerId="ADAL" clId="{ACDACDE4-C99C-488A-A4D4-E82381AF8835}" dt="2023-04-17T23:11:58.023" v="11"/>
        <pc:sldMkLst>
          <pc:docMk/>
          <pc:sldMk cId="3766124606" sldId="264"/>
        </pc:sldMkLst>
        <pc:grpChg chg="del mod">
          <ac:chgData name="Zhan Tay" userId="b390a751-f310-4e06-862b-a7f544bbb533" providerId="ADAL" clId="{ACDACDE4-C99C-488A-A4D4-E82381AF8835}" dt="2023-04-17T23:11:58.008" v="10"/>
          <ac:grpSpMkLst>
            <pc:docMk/>
            <pc:sldMk cId="3766124606" sldId="264"/>
            <ac:grpSpMk id="22" creationId="{D44E34EB-0390-C1CF-2659-7023645FE9E3}"/>
          </ac:grpSpMkLst>
        </pc:grpChg>
        <pc:inkChg chg="del">
          <ac:chgData name="Zhan Tay" userId="b390a751-f310-4e06-862b-a7f544bbb533" providerId="ADAL" clId="{ACDACDE4-C99C-488A-A4D4-E82381AF8835}" dt="2023-04-17T23:10:10.125" v="5" actId="478"/>
          <ac:inkMkLst>
            <pc:docMk/>
            <pc:sldMk cId="3766124606" sldId="264"/>
            <ac:inkMk id="12" creationId="{52590F25-F0F2-39E7-FC49-97AE57001031}"/>
          </ac:inkMkLst>
        </pc:inkChg>
        <pc:inkChg chg="add del">
          <ac:chgData name="Zhan Tay" userId="b390a751-f310-4e06-862b-a7f544bbb533" providerId="ADAL" clId="{ACDACDE4-C99C-488A-A4D4-E82381AF8835}" dt="2023-04-17T23:09:11.521" v="1"/>
          <ac:inkMkLst>
            <pc:docMk/>
            <pc:sldMk cId="3766124606" sldId="264"/>
            <ac:inkMk id="15" creationId="{1720DD46-883B-9D8D-8BE2-8207AB28F0D3}"/>
          </ac:inkMkLst>
        </pc:inkChg>
        <pc:inkChg chg="add del">
          <ac:chgData name="Zhan Tay" userId="b390a751-f310-4e06-862b-a7f544bbb533" providerId="ADAL" clId="{ACDACDE4-C99C-488A-A4D4-E82381AF8835}" dt="2023-04-17T23:09:18.193" v="3"/>
          <ac:inkMkLst>
            <pc:docMk/>
            <pc:sldMk cId="3766124606" sldId="264"/>
            <ac:inkMk id="16" creationId="{0BBC82C8-F3FE-BA6F-BFEC-7BDB653DD553}"/>
          </ac:inkMkLst>
        </pc:inkChg>
        <pc:inkChg chg="add">
          <ac:chgData name="Zhan Tay" userId="b390a751-f310-4e06-862b-a7f544bbb533" providerId="ADAL" clId="{ACDACDE4-C99C-488A-A4D4-E82381AF8835}" dt="2023-04-17T23:09:24.883" v="4" actId="9405"/>
          <ac:inkMkLst>
            <pc:docMk/>
            <pc:sldMk cId="3766124606" sldId="264"/>
            <ac:inkMk id="17" creationId="{96F815AB-B2E3-724B-369D-9FA0546FDD3B}"/>
          </ac:inkMkLst>
        </pc:inkChg>
        <pc:inkChg chg="add">
          <ac:chgData name="Zhan Tay" userId="b390a751-f310-4e06-862b-a7f544bbb533" providerId="ADAL" clId="{ACDACDE4-C99C-488A-A4D4-E82381AF8835}" dt="2023-04-17T23:11:24.558" v="6" actId="9405"/>
          <ac:inkMkLst>
            <pc:docMk/>
            <pc:sldMk cId="3766124606" sldId="264"/>
            <ac:inkMk id="19" creationId="{5FEBA299-002E-D656-59E2-DCB067C46C98}"/>
          </ac:inkMkLst>
        </pc:inkChg>
        <pc:inkChg chg="add del mod">
          <ac:chgData name="Zhan Tay" userId="b390a751-f310-4e06-862b-a7f544bbb533" providerId="ADAL" clId="{ACDACDE4-C99C-488A-A4D4-E82381AF8835}" dt="2023-04-17T23:11:58.023" v="11"/>
          <ac:inkMkLst>
            <pc:docMk/>
            <pc:sldMk cId="3766124606" sldId="264"/>
            <ac:inkMk id="20" creationId="{2622769F-1ECD-C4EC-5EE5-1E6E58CFC41C}"/>
          </ac:inkMkLst>
        </pc:inkChg>
        <pc:inkChg chg="add del mod">
          <ac:chgData name="Zhan Tay" userId="b390a751-f310-4e06-862b-a7f544bbb533" providerId="ADAL" clId="{ACDACDE4-C99C-488A-A4D4-E82381AF8835}" dt="2023-04-17T23:11:58.008" v="10"/>
          <ac:inkMkLst>
            <pc:docMk/>
            <pc:sldMk cId="3766124606" sldId="264"/>
            <ac:inkMk id="21" creationId="{8AC88175-807E-AFC8-3C07-7705A0CD6452}"/>
          </ac:inkMkLst>
        </pc:inkChg>
      </pc:sldChg>
      <pc:sldChg chg="delSp add del">
        <pc:chgData name="Zhan Tay" userId="b390a751-f310-4e06-862b-a7f544bbb533" providerId="ADAL" clId="{ACDACDE4-C99C-488A-A4D4-E82381AF8835}" dt="2023-04-17T23:27:29.997" v="70"/>
        <pc:sldMkLst>
          <pc:docMk/>
          <pc:sldMk cId="727522667" sldId="265"/>
        </pc:sldMkLst>
        <pc:inkChg chg="del">
          <ac:chgData name="Zhan Tay" userId="b390a751-f310-4e06-862b-a7f544bbb533" providerId="ADAL" clId="{ACDACDE4-C99C-488A-A4D4-E82381AF8835}" dt="2023-04-17T23:27:29.981" v="63"/>
          <ac:inkMkLst>
            <pc:docMk/>
            <pc:sldMk cId="727522667" sldId="265"/>
            <ac:inkMk id="24" creationId="{9240BCC9-06D5-3F13-5854-0D3C68E02E43}"/>
          </ac:inkMkLst>
        </pc:inkChg>
        <pc:inkChg chg="del">
          <ac:chgData name="Zhan Tay" userId="b390a751-f310-4e06-862b-a7f544bbb533" providerId="ADAL" clId="{ACDACDE4-C99C-488A-A4D4-E82381AF8835}" dt="2023-04-17T23:27:29.981" v="66"/>
          <ac:inkMkLst>
            <pc:docMk/>
            <pc:sldMk cId="727522667" sldId="265"/>
            <ac:inkMk id="25" creationId="{A83644B0-755D-777B-4DFB-534FAACAC51A}"/>
          </ac:inkMkLst>
        </pc:inkChg>
        <pc:inkChg chg="del">
          <ac:chgData name="Zhan Tay" userId="b390a751-f310-4e06-862b-a7f544bbb533" providerId="ADAL" clId="{ACDACDE4-C99C-488A-A4D4-E82381AF8835}" dt="2023-04-17T23:27:29.981" v="65"/>
          <ac:inkMkLst>
            <pc:docMk/>
            <pc:sldMk cId="727522667" sldId="265"/>
            <ac:inkMk id="26" creationId="{6DF3111D-C4B3-5438-0A8A-6A115D06EAD1}"/>
          </ac:inkMkLst>
        </pc:inkChg>
        <pc:inkChg chg="del">
          <ac:chgData name="Zhan Tay" userId="b390a751-f310-4e06-862b-a7f544bbb533" providerId="ADAL" clId="{ACDACDE4-C99C-488A-A4D4-E82381AF8835}" dt="2023-04-17T23:27:29.981" v="64"/>
          <ac:inkMkLst>
            <pc:docMk/>
            <pc:sldMk cId="727522667" sldId="265"/>
            <ac:inkMk id="27" creationId="{DA775BDE-8403-049C-9DB2-A327138C9E20}"/>
          </ac:inkMkLst>
        </pc:inkChg>
        <pc:inkChg chg="del">
          <ac:chgData name="Zhan Tay" userId="b390a751-f310-4e06-862b-a7f544bbb533" providerId="ADAL" clId="{ACDACDE4-C99C-488A-A4D4-E82381AF8835}" dt="2023-04-17T23:27:29.981" v="68"/>
          <ac:inkMkLst>
            <pc:docMk/>
            <pc:sldMk cId="727522667" sldId="265"/>
            <ac:inkMk id="28" creationId="{8F1306E4-A5F4-5A21-82F8-3E23FD2A9554}"/>
          </ac:inkMkLst>
        </pc:inkChg>
        <pc:inkChg chg="del">
          <ac:chgData name="Zhan Tay" userId="b390a751-f310-4e06-862b-a7f544bbb533" providerId="ADAL" clId="{ACDACDE4-C99C-488A-A4D4-E82381AF8835}" dt="2023-04-17T23:27:29.981" v="67"/>
          <ac:inkMkLst>
            <pc:docMk/>
            <pc:sldMk cId="727522667" sldId="265"/>
            <ac:inkMk id="29" creationId="{C502A8BD-F9BA-7000-C7EC-1D388DB2ED9E}"/>
          </ac:inkMkLst>
        </pc:inkChg>
        <pc:inkChg chg="del">
          <ac:chgData name="Zhan Tay" userId="b390a751-f310-4e06-862b-a7f544bbb533" providerId="ADAL" clId="{ACDACDE4-C99C-488A-A4D4-E82381AF8835}" dt="2023-04-17T23:27:29.997" v="70"/>
          <ac:inkMkLst>
            <pc:docMk/>
            <pc:sldMk cId="727522667" sldId="265"/>
            <ac:inkMk id="30" creationId="{045E89C3-850A-0349-95CC-18424B706BE1}"/>
          </ac:inkMkLst>
        </pc:inkChg>
        <pc:inkChg chg="del">
          <ac:chgData name="Zhan Tay" userId="b390a751-f310-4e06-862b-a7f544bbb533" providerId="ADAL" clId="{ACDACDE4-C99C-488A-A4D4-E82381AF8835}" dt="2023-04-17T23:27:29.981" v="69"/>
          <ac:inkMkLst>
            <pc:docMk/>
            <pc:sldMk cId="727522667" sldId="265"/>
            <ac:inkMk id="31" creationId="{9CD02473-11A9-7307-C513-A3863282E6F2}"/>
          </ac:inkMkLst>
        </pc:inkChg>
      </pc:sldChg>
      <pc:sldChg chg="add">
        <pc:chgData name="Zhan Tay" userId="b390a751-f310-4e06-862b-a7f544bbb533" providerId="ADAL" clId="{ACDACDE4-C99C-488A-A4D4-E82381AF8835}" dt="2023-04-17T23:27:03.644" v="60"/>
        <pc:sldMkLst>
          <pc:docMk/>
          <pc:sldMk cId="3536830565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27FB9-CF1D-4084-A56A-20D704B164B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6E7F51-B64B-402D-B0EC-6E343740A45F}">
      <dgm:prSet phldrT="[Text]" phldr="1"/>
      <dgm:spPr/>
      <dgm:t>
        <a:bodyPr/>
        <a:lstStyle/>
        <a:p>
          <a:endParaRPr lang="en-US" dirty="0"/>
        </a:p>
      </dgm:t>
    </dgm:pt>
    <dgm:pt modelId="{161D8265-1333-4CEA-9EAA-04EC06B887C3}" type="parTrans" cxnId="{DD867BF0-2BD1-4ADB-A1C3-A63EDA23D09C}">
      <dgm:prSet/>
      <dgm:spPr/>
      <dgm:t>
        <a:bodyPr/>
        <a:lstStyle/>
        <a:p>
          <a:endParaRPr lang="en-US"/>
        </a:p>
      </dgm:t>
    </dgm:pt>
    <dgm:pt modelId="{8678BE6E-0067-4B4C-86A9-46F752CAF866}" type="sibTrans" cxnId="{DD867BF0-2BD1-4ADB-A1C3-A63EDA23D09C}">
      <dgm:prSet/>
      <dgm:spPr/>
      <dgm:t>
        <a:bodyPr/>
        <a:lstStyle/>
        <a:p>
          <a:endParaRPr lang="en-US"/>
        </a:p>
      </dgm:t>
    </dgm:pt>
    <dgm:pt modelId="{5609133A-3239-4A32-88F1-15BB01F0CF67}">
      <dgm:prSet phldrT="[Text]"/>
      <dgm:spPr/>
      <dgm:t>
        <a:bodyPr/>
        <a:lstStyle/>
        <a:p>
          <a:endParaRPr lang="en-US" dirty="0"/>
        </a:p>
      </dgm:t>
    </dgm:pt>
    <dgm:pt modelId="{06990455-8D06-430A-9955-A57555D0CD5A}" type="parTrans" cxnId="{60D09C57-5D54-458E-A500-431581CA7394}">
      <dgm:prSet/>
      <dgm:spPr/>
      <dgm:t>
        <a:bodyPr/>
        <a:lstStyle/>
        <a:p>
          <a:endParaRPr lang="en-US"/>
        </a:p>
      </dgm:t>
    </dgm:pt>
    <dgm:pt modelId="{47790A2F-F039-4737-A667-181AA5E93290}" type="sibTrans" cxnId="{60D09C57-5D54-458E-A500-431581CA7394}">
      <dgm:prSet/>
      <dgm:spPr/>
      <dgm:t>
        <a:bodyPr/>
        <a:lstStyle/>
        <a:p>
          <a:endParaRPr lang="en-US"/>
        </a:p>
      </dgm:t>
    </dgm:pt>
    <dgm:pt modelId="{9E0F6BA1-ED46-4C68-AA8E-F38B277573FF}">
      <dgm:prSet phldrT="[Text]" phldr="1"/>
      <dgm:spPr/>
      <dgm:t>
        <a:bodyPr/>
        <a:lstStyle/>
        <a:p>
          <a:endParaRPr lang="en-US" dirty="0"/>
        </a:p>
      </dgm:t>
    </dgm:pt>
    <dgm:pt modelId="{A22C5A14-A754-4C66-AF8C-4E3B60F2A115}" type="parTrans" cxnId="{91CF0E8E-658C-4A8F-8424-2F682AD38164}">
      <dgm:prSet/>
      <dgm:spPr/>
      <dgm:t>
        <a:bodyPr/>
        <a:lstStyle/>
        <a:p>
          <a:endParaRPr lang="en-US"/>
        </a:p>
      </dgm:t>
    </dgm:pt>
    <dgm:pt modelId="{3A49024C-B743-42A0-82BB-564881B3C196}" type="sibTrans" cxnId="{91CF0E8E-658C-4A8F-8424-2F682AD38164}">
      <dgm:prSet/>
      <dgm:spPr/>
      <dgm:t>
        <a:bodyPr/>
        <a:lstStyle/>
        <a:p>
          <a:endParaRPr lang="en-US"/>
        </a:p>
      </dgm:t>
    </dgm:pt>
    <dgm:pt modelId="{4F948AA0-D424-4E2D-A024-93D50F1A98E1}">
      <dgm:prSet phldrT="[Text]"/>
      <dgm:spPr/>
      <dgm:t>
        <a:bodyPr/>
        <a:lstStyle/>
        <a:p>
          <a:endParaRPr lang="en-US" dirty="0"/>
        </a:p>
      </dgm:t>
    </dgm:pt>
    <dgm:pt modelId="{32E0511D-90BE-4947-B5A6-71F376CF5D03}" type="parTrans" cxnId="{4ED94F29-43CE-4CAF-B937-5331647CEB99}">
      <dgm:prSet/>
      <dgm:spPr/>
      <dgm:t>
        <a:bodyPr/>
        <a:lstStyle/>
        <a:p>
          <a:endParaRPr lang="en-US"/>
        </a:p>
      </dgm:t>
    </dgm:pt>
    <dgm:pt modelId="{464F8637-9EBA-4A54-A27D-7CD51C3D2B1F}" type="sibTrans" cxnId="{4ED94F29-43CE-4CAF-B937-5331647CEB99}">
      <dgm:prSet/>
      <dgm:spPr/>
      <dgm:t>
        <a:bodyPr/>
        <a:lstStyle/>
        <a:p>
          <a:endParaRPr lang="en-US"/>
        </a:p>
      </dgm:t>
    </dgm:pt>
    <dgm:pt modelId="{7441F31C-3A0A-4D8C-9E07-35FB178B97C6}">
      <dgm:prSet phldrT="[Text]"/>
      <dgm:spPr/>
      <dgm:t>
        <a:bodyPr/>
        <a:lstStyle/>
        <a:p>
          <a:endParaRPr lang="en-US" dirty="0"/>
        </a:p>
      </dgm:t>
    </dgm:pt>
    <dgm:pt modelId="{405F8824-D88D-4FD3-8BA4-AD24B051B462}" type="parTrans" cxnId="{1A58D01A-D35F-4566-9051-6CAC52DA40E6}">
      <dgm:prSet/>
      <dgm:spPr/>
      <dgm:t>
        <a:bodyPr/>
        <a:lstStyle/>
        <a:p>
          <a:endParaRPr lang="en-US"/>
        </a:p>
      </dgm:t>
    </dgm:pt>
    <dgm:pt modelId="{2089F4FE-9612-4C15-81A9-1FFEEF768C27}" type="sibTrans" cxnId="{1A58D01A-D35F-4566-9051-6CAC52DA40E6}">
      <dgm:prSet/>
      <dgm:spPr/>
      <dgm:t>
        <a:bodyPr/>
        <a:lstStyle/>
        <a:p>
          <a:endParaRPr lang="en-US"/>
        </a:p>
      </dgm:t>
    </dgm:pt>
    <dgm:pt modelId="{F9B7A03E-E5D2-4579-B30D-4665AB971055}">
      <dgm:prSet phldrT="[Text]"/>
      <dgm:spPr/>
      <dgm:t>
        <a:bodyPr/>
        <a:lstStyle/>
        <a:p>
          <a:endParaRPr lang="en-US" dirty="0"/>
        </a:p>
      </dgm:t>
    </dgm:pt>
    <dgm:pt modelId="{AE88A343-9CD6-414C-A81A-DEAED450130B}" type="parTrans" cxnId="{BA9F3432-2375-4AE2-A371-C6F9DB13E233}">
      <dgm:prSet/>
      <dgm:spPr/>
    </dgm:pt>
    <dgm:pt modelId="{497048D4-944E-4851-BFFC-3B3A2BEAAABB}" type="sibTrans" cxnId="{BA9F3432-2375-4AE2-A371-C6F9DB13E233}">
      <dgm:prSet/>
      <dgm:spPr/>
    </dgm:pt>
    <dgm:pt modelId="{B0FE9662-21B3-46A8-9853-8CE7E12005A8}">
      <dgm:prSet phldrT="[Text]"/>
      <dgm:spPr/>
      <dgm:t>
        <a:bodyPr/>
        <a:lstStyle/>
        <a:p>
          <a:endParaRPr lang="en-US" dirty="0"/>
        </a:p>
      </dgm:t>
    </dgm:pt>
    <dgm:pt modelId="{D77FF1DA-D07A-4CBB-B9C3-30D3D9C5BBB8}" type="parTrans" cxnId="{63BC6865-0BCA-4AF5-97A7-4A21D38A16B1}">
      <dgm:prSet/>
      <dgm:spPr/>
    </dgm:pt>
    <dgm:pt modelId="{DF6A1301-5F56-4CFB-A336-51CFA3A9662A}" type="sibTrans" cxnId="{63BC6865-0BCA-4AF5-97A7-4A21D38A16B1}">
      <dgm:prSet/>
      <dgm:spPr/>
    </dgm:pt>
    <dgm:pt modelId="{9AFCF6C8-60CD-45C5-8166-B3BCF2D3E63E}">
      <dgm:prSet phldrT="[Text]"/>
      <dgm:spPr/>
      <dgm:t>
        <a:bodyPr/>
        <a:lstStyle/>
        <a:p>
          <a:endParaRPr lang="en-US" dirty="0"/>
        </a:p>
      </dgm:t>
    </dgm:pt>
    <dgm:pt modelId="{7628AB4F-3180-4029-8EEE-6D6D47244FEA}" type="parTrans" cxnId="{E5E64B62-C074-4889-950B-B09C0BF6F4BD}">
      <dgm:prSet/>
      <dgm:spPr/>
    </dgm:pt>
    <dgm:pt modelId="{52F65036-2774-432D-95A2-E094768134D5}" type="sibTrans" cxnId="{E5E64B62-C074-4889-950B-B09C0BF6F4BD}">
      <dgm:prSet/>
      <dgm:spPr/>
    </dgm:pt>
    <dgm:pt modelId="{E267C67D-550B-42E5-8065-783C65BFB379}">
      <dgm:prSet phldrT="[Text]"/>
      <dgm:spPr/>
      <dgm:t>
        <a:bodyPr/>
        <a:lstStyle/>
        <a:p>
          <a:endParaRPr lang="en-US" dirty="0"/>
        </a:p>
      </dgm:t>
    </dgm:pt>
    <dgm:pt modelId="{F34FC01A-3BA0-4597-A9FA-1ACD303F825E}" type="parTrans" cxnId="{55DB3886-66B9-46C7-A265-2B4803860A88}">
      <dgm:prSet/>
      <dgm:spPr/>
    </dgm:pt>
    <dgm:pt modelId="{5C27D9D9-529D-48E0-9555-A4767B2B445D}" type="sibTrans" cxnId="{55DB3886-66B9-46C7-A265-2B4803860A88}">
      <dgm:prSet/>
      <dgm:spPr/>
    </dgm:pt>
    <dgm:pt modelId="{DD40AEF9-2276-4AEA-B396-7873F5ADD8AA}">
      <dgm:prSet phldrT="[Text]"/>
      <dgm:spPr/>
      <dgm:t>
        <a:bodyPr/>
        <a:lstStyle/>
        <a:p>
          <a:endParaRPr lang="en-US" dirty="0"/>
        </a:p>
      </dgm:t>
    </dgm:pt>
    <dgm:pt modelId="{C367B7B1-7623-4439-9337-7F122ED27589}" type="parTrans" cxnId="{621C2566-62E5-4DBD-B8A8-35276B49269D}">
      <dgm:prSet/>
      <dgm:spPr/>
    </dgm:pt>
    <dgm:pt modelId="{5143E81D-BCB6-4CCF-88AF-1A288476E95C}" type="sibTrans" cxnId="{621C2566-62E5-4DBD-B8A8-35276B49269D}">
      <dgm:prSet/>
      <dgm:spPr/>
    </dgm:pt>
    <dgm:pt modelId="{69E25472-4ABB-42E8-9EA6-664BA1C5406F}">
      <dgm:prSet phldrT="[Text]"/>
      <dgm:spPr/>
      <dgm:t>
        <a:bodyPr/>
        <a:lstStyle/>
        <a:p>
          <a:endParaRPr lang="en-US" dirty="0"/>
        </a:p>
      </dgm:t>
    </dgm:pt>
    <dgm:pt modelId="{9F3C16A4-CF0D-4A23-B4A2-E2583B8CD74E}" type="parTrans" cxnId="{B7C6FC1D-2D14-47AF-BB6F-BAE71363C8E2}">
      <dgm:prSet/>
      <dgm:spPr/>
    </dgm:pt>
    <dgm:pt modelId="{DC15B703-DE56-4A27-A828-D94A60646FD2}" type="sibTrans" cxnId="{B7C6FC1D-2D14-47AF-BB6F-BAE71363C8E2}">
      <dgm:prSet/>
      <dgm:spPr/>
    </dgm:pt>
    <dgm:pt modelId="{465818CE-E041-462F-BACA-CC0FB5948E5B}">
      <dgm:prSet phldrT="[Text]"/>
      <dgm:spPr/>
      <dgm:t>
        <a:bodyPr/>
        <a:lstStyle/>
        <a:p>
          <a:endParaRPr lang="en-US" dirty="0"/>
        </a:p>
      </dgm:t>
    </dgm:pt>
    <dgm:pt modelId="{C5269AD4-EEED-4504-A4ED-32F852488B37}" type="parTrans" cxnId="{F3776EC4-665D-45E9-8023-1E755B6A7776}">
      <dgm:prSet/>
      <dgm:spPr/>
    </dgm:pt>
    <dgm:pt modelId="{1FA39F86-B2D1-4569-84E9-487916B2BCBB}" type="sibTrans" cxnId="{F3776EC4-665D-45E9-8023-1E755B6A7776}">
      <dgm:prSet/>
      <dgm:spPr/>
    </dgm:pt>
    <dgm:pt modelId="{D2F5E419-77F7-4698-9389-5A270BE7BE4C}">
      <dgm:prSet phldrT="[Text]"/>
      <dgm:spPr/>
      <dgm:t>
        <a:bodyPr/>
        <a:lstStyle/>
        <a:p>
          <a:endParaRPr lang="en-US" dirty="0"/>
        </a:p>
      </dgm:t>
    </dgm:pt>
    <dgm:pt modelId="{C26AFA48-AEFA-4AE2-A6D6-CEFC6FDD853B}" type="parTrans" cxnId="{C2EB4BE2-C276-4A63-9074-178088586042}">
      <dgm:prSet/>
      <dgm:spPr/>
    </dgm:pt>
    <dgm:pt modelId="{C1BFDDE6-83E8-4329-B81C-CB8ED074ECE7}" type="sibTrans" cxnId="{C2EB4BE2-C276-4A63-9074-178088586042}">
      <dgm:prSet/>
      <dgm:spPr/>
    </dgm:pt>
    <dgm:pt modelId="{FE1C25CC-201D-4DD2-80CD-6BB6EB342AD3}">
      <dgm:prSet phldrT="[Text]"/>
      <dgm:spPr/>
      <dgm:t>
        <a:bodyPr/>
        <a:lstStyle/>
        <a:p>
          <a:endParaRPr lang="en-US" dirty="0"/>
        </a:p>
      </dgm:t>
    </dgm:pt>
    <dgm:pt modelId="{9C5ECFA4-92E3-421A-A83D-9F891D5DFBC3}" type="parTrans" cxnId="{E0E1C7BD-FAB5-427F-9287-7E587D74EA80}">
      <dgm:prSet/>
      <dgm:spPr/>
    </dgm:pt>
    <dgm:pt modelId="{9D0D9F62-B54F-4B65-9DE0-F257351987BA}" type="sibTrans" cxnId="{E0E1C7BD-FAB5-427F-9287-7E587D74EA80}">
      <dgm:prSet/>
      <dgm:spPr/>
    </dgm:pt>
    <dgm:pt modelId="{C18597E0-1681-4ACC-93E8-852FEC5F1DBD}">
      <dgm:prSet phldrT="[Text]"/>
      <dgm:spPr/>
      <dgm:t>
        <a:bodyPr/>
        <a:lstStyle/>
        <a:p>
          <a:endParaRPr lang="en-US" dirty="0"/>
        </a:p>
      </dgm:t>
    </dgm:pt>
    <dgm:pt modelId="{FD5CE55B-5FCE-4086-83CE-43B1DDDB9A0D}" type="parTrans" cxnId="{96C25B58-1202-41C3-A6F3-7F0522303389}">
      <dgm:prSet/>
      <dgm:spPr/>
    </dgm:pt>
    <dgm:pt modelId="{70409D24-AB66-4FC8-927A-5256E03D9E1F}" type="sibTrans" cxnId="{96C25B58-1202-41C3-A6F3-7F0522303389}">
      <dgm:prSet/>
      <dgm:spPr/>
    </dgm:pt>
    <dgm:pt modelId="{6D91E283-34A6-4A44-B62E-01AF48A2271E}">
      <dgm:prSet phldrT="[Text]"/>
      <dgm:spPr/>
      <dgm:t>
        <a:bodyPr/>
        <a:lstStyle/>
        <a:p>
          <a:endParaRPr lang="en-US" dirty="0"/>
        </a:p>
      </dgm:t>
    </dgm:pt>
    <dgm:pt modelId="{26EF108E-0446-4CE7-91B3-ECD79F2A3AF8}" type="parTrans" cxnId="{CCF04926-9516-4D67-BB8B-2A15DE5BB01D}">
      <dgm:prSet/>
      <dgm:spPr/>
    </dgm:pt>
    <dgm:pt modelId="{2BB21533-AB65-46B2-AA4A-086115B522F3}" type="sibTrans" cxnId="{CCF04926-9516-4D67-BB8B-2A15DE5BB01D}">
      <dgm:prSet/>
      <dgm:spPr/>
    </dgm:pt>
    <dgm:pt modelId="{1705AA74-5033-4A4B-9588-45A8BEEB2564}">
      <dgm:prSet phldrT="[Text]"/>
      <dgm:spPr/>
      <dgm:t>
        <a:bodyPr/>
        <a:lstStyle/>
        <a:p>
          <a:endParaRPr lang="en-US" dirty="0"/>
        </a:p>
      </dgm:t>
    </dgm:pt>
    <dgm:pt modelId="{F7D81547-01AF-45FF-B6D7-C11489E65391}" type="parTrans" cxnId="{D32658B1-F412-46F3-83C8-88E50D510433}">
      <dgm:prSet/>
      <dgm:spPr/>
    </dgm:pt>
    <dgm:pt modelId="{37D3189F-9295-4FEE-800A-311FC947EFFC}" type="sibTrans" cxnId="{D32658B1-F412-46F3-83C8-88E50D510433}">
      <dgm:prSet/>
      <dgm:spPr/>
    </dgm:pt>
    <dgm:pt modelId="{6A5DEE00-2518-49F7-A2EB-3656029B7599}">
      <dgm:prSet phldrT="[Text]"/>
      <dgm:spPr/>
      <dgm:t>
        <a:bodyPr/>
        <a:lstStyle/>
        <a:p>
          <a:endParaRPr lang="en-US" dirty="0"/>
        </a:p>
      </dgm:t>
    </dgm:pt>
    <dgm:pt modelId="{22D8A406-18BC-412E-B671-BCCFD7F013B4}" type="parTrans" cxnId="{2544352E-8E13-40F8-87A7-654446A10DEC}">
      <dgm:prSet/>
      <dgm:spPr/>
    </dgm:pt>
    <dgm:pt modelId="{3182E6E4-33E0-4098-9ABE-9CFDB64B50C3}" type="sibTrans" cxnId="{2544352E-8E13-40F8-87A7-654446A10DEC}">
      <dgm:prSet/>
      <dgm:spPr/>
    </dgm:pt>
    <dgm:pt modelId="{F228CC46-F438-4C74-9899-400860C2995A}">
      <dgm:prSet phldrT="[Text]"/>
      <dgm:spPr/>
      <dgm:t>
        <a:bodyPr/>
        <a:lstStyle/>
        <a:p>
          <a:endParaRPr lang="en-US" dirty="0"/>
        </a:p>
      </dgm:t>
    </dgm:pt>
    <dgm:pt modelId="{BC8CF7F4-DCD4-4BDA-9761-3D16ACCF200B}" type="parTrans" cxnId="{14C84E2C-9340-4E62-8865-4E06388FA928}">
      <dgm:prSet/>
      <dgm:spPr/>
    </dgm:pt>
    <dgm:pt modelId="{305DE88C-8F10-42E4-ACD3-56D8A761D5CF}" type="sibTrans" cxnId="{14C84E2C-9340-4E62-8865-4E06388FA928}">
      <dgm:prSet/>
      <dgm:spPr/>
    </dgm:pt>
    <dgm:pt modelId="{16D982F8-0FD6-4470-A716-4A9DCD5FB492}">
      <dgm:prSet phldrT="[Text]"/>
      <dgm:spPr/>
      <dgm:t>
        <a:bodyPr/>
        <a:lstStyle/>
        <a:p>
          <a:endParaRPr lang="en-US" dirty="0"/>
        </a:p>
      </dgm:t>
    </dgm:pt>
    <dgm:pt modelId="{B2069FAD-B1C8-43F7-A1B6-92D5DE551E90}" type="parTrans" cxnId="{08F2A9B4-6508-475E-B319-014CE1C33864}">
      <dgm:prSet/>
      <dgm:spPr/>
    </dgm:pt>
    <dgm:pt modelId="{F4900F13-0B43-42F7-B470-DE040B670F3F}" type="sibTrans" cxnId="{08F2A9B4-6508-475E-B319-014CE1C33864}">
      <dgm:prSet/>
      <dgm:spPr/>
    </dgm:pt>
    <dgm:pt modelId="{2C7B335B-DC86-4520-9CC5-06F470FA9594}" type="pres">
      <dgm:prSet presAssocID="{64F27FB9-CF1D-4084-A56A-20D704B164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E69024-7A43-40E2-8AF8-84E6D4C57CAA}" type="pres">
      <dgm:prSet presAssocID="{A06E7F51-B64B-402D-B0EC-6E343740A45F}" presName="hierRoot1" presStyleCnt="0">
        <dgm:presLayoutVars>
          <dgm:hierBranch val="init"/>
        </dgm:presLayoutVars>
      </dgm:prSet>
      <dgm:spPr/>
    </dgm:pt>
    <dgm:pt modelId="{EA7647BF-D523-4A73-ABF3-21EE6F7E8ECF}" type="pres">
      <dgm:prSet presAssocID="{A06E7F51-B64B-402D-B0EC-6E343740A45F}" presName="rootComposite1" presStyleCnt="0"/>
      <dgm:spPr/>
    </dgm:pt>
    <dgm:pt modelId="{ACB97B87-9E67-424E-86D9-0FDBA2F0D382}" type="pres">
      <dgm:prSet presAssocID="{A06E7F51-B64B-402D-B0EC-6E343740A45F}" presName="rootText1" presStyleLbl="node0" presStyleIdx="0" presStyleCnt="1" custLinFactY="-20761" custLinFactNeighborX="-356" custLinFactNeighborY="-100000">
        <dgm:presLayoutVars>
          <dgm:chPref val="3"/>
        </dgm:presLayoutVars>
      </dgm:prSet>
      <dgm:spPr/>
    </dgm:pt>
    <dgm:pt modelId="{BA456B9B-1539-46F0-BD6F-F7C0FC96ACF1}" type="pres">
      <dgm:prSet presAssocID="{A06E7F51-B64B-402D-B0EC-6E343740A45F}" presName="rootConnector1" presStyleLbl="node1" presStyleIdx="0" presStyleCnt="0"/>
      <dgm:spPr/>
    </dgm:pt>
    <dgm:pt modelId="{B9BEBD7F-7947-4848-98B1-E6275D9A3C8B}" type="pres">
      <dgm:prSet presAssocID="{A06E7F51-B64B-402D-B0EC-6E343740A45F}" presName="hierChild2" presStyleCnt="0"/>
      <dgm:spPr/>
    </dgm:pt>
    <dgm:pt modelId="{766E2027-4DB3-4C2F-ABFA-C218F25EE5D5}" type="pres">
      <dgm:prSet presAssocID="{AE88A343-9CD6-414C-A81A-DEAED450130B}" presName="Name37" presStyleLbl="parChTrans1D2" presStyleIdx="0" presStyleCnt="4"/>
      <dgm:spPr/>
    </dgm:pt>
    <dgm:pt modelId="{AAAC5B5F-A843-4E2D-AD97-7985EA35E3DF}" type="pres">
      <dgm:prSet presAssocID="{F9B7A03E-E5D2-4579-B30D-4665AB971055}" presName="hierRoot2" presStyleCnt="0">
        <dgm:presLayoutVars>
          <dgm:hierBranch val="init"/>
        </dgm:presLayoutVars>
      </dgm:prSet>
      <dgm:spPr/>
    </dgm:pt>
    <dgm:pt modelId="{A93221FC-2D70-492E-93FC-B821201E2A28}" type="pres">
      <dgm:prSet presAssocID="{F9B7A03E-E5D2-4579-B30D-4665AB971055}" presName="rootComposite" presStyleCnt="0"/>
      <dgm:spPr/>
    </dgm:pt>
    <dgm:pt modelId="{AE18A72C-8093-48D4-9390-696BA6D151D1}" type="pres">
      <dgm:prSet presAssocID="{F9B7A03E-E5D2-4579-B30D-4665AB971055}" presName="rootText" presStyleLbl="node2" presStyleIdx="0" presStyleCnt="4">
        <dgm:presLayoutVars>
          <dgm:chPref val="3"/>
        </dgm:presLayoutVars>
      </dgm:prSet>
      <dgm:spPr/>
    </dgm:pt>
    <dgm:pt modelId="{1AE9DA4E-E642-4D05-8C7B-57488624FDEA}" type="pres">
      <dgm:prSet presAssocID="{F9B7A03E-E5D2-4579-B30D-4665AB971055}" presName="rootConnector" presStyleLbl="node2" presStyleIdx="0" presStyleCnt="4"/>
      <dgm:spPr/>
    </dgm:pt>
    <dgm:pt modelId="{AA38C7CB-E1B1-4851-826E-2921FA67471D}" type="pres">
      <dgm:prSet presAssocID="{F9B7A03E-E5D2-4579-B30D-4665AB971055}" presName="hierChild4" presStyleCnt="0"/>
      <dgm:spPr/>
    </dgm:pt>
    <dgm:pt modelId="{5404E120-855B-46E6-AD8E-AA9697728001}" type="pres">
      <dgm:prSet presAssocID="{D77FF1DA-D07A-4CBB-B9C3-30D3D9C5BBB8}" presName="Name37" presStyleLbl="parChTrans1D3" presStyleIdx="0" presStyleCnt="15"/>
      <dgm:spPr/>
    </dgm:pt>
    <dgm:pt modelId="{80D0ECA5-3093-49C1-B598-81DD9B5E5CD8}" type="pres">
      <dgm:prSet presAssocID="{B0FE9662-21B3-46A8-9853-8CE7E12005A8}" presName="hierRoot2" presStyleCnt="0">
        <dgm:presLayoutVars>
          <dgm:hierBranch val="init"/>
        </dgm:presLayoutVars>
      </dgm:prSet>
      <dgm:spPr/>
    </dgm:pt>
    <dgm:pt modelId="{21AF7C40-4A11-4725-8667-23446E19646C}" type="pres">
      <dgm:prSet presAssocID="{B0FE9662-21B3-46A8-9853-8CE7E12005A8}" presName="rootComposite" presStyleCnt="0"/>
      <dgm:spPr/>
    </dgm:pt>
    <dgm:pt modelId="{88021641-12F4-4FC9-83F1-16451E980259}" type="pres">
      <dgm:prSet presAssocID="{B0FE9662-21B3-46A8-9853-8CE7E12005A8}" presName="rootText" presStyleLbl="node3" presStyleIdx="0" presStyleCnt="15">
        <dgm:presLayoutVars>
          <dgm:chPref val="3"/>
        </dgm:presLayoutVars>
      </dgm:prSet>
      <dgm:spPr/>
    </dgm:pt>
    <dgm:pt modelId="{1B228EAC-3534-41D2-BD21-20632DD75CFC}" type="pres">
      <dgm:prSet presAssocID="{B0FE9662-21B3-46A8-9853-8CE7E12005A8}" presName="rootConnector" presStyleLbl="node3" presStyleIdx="0" presStyleCnt="15"/>
      <dgm:spPr/>
    </dgm:pt>
    <dgm:pt modelId="{05B4F02E-D38D-4B95-A896-29B06130C986}" type="pres">
      <dgm:prSet presAssocID="{B0FE9662-21B3-46A8-9853-8CE7E12005A8}" presName="hierChild4" presStyleCnt="0"/>
      <dgm:spPr/>
    </dgm:pt>
    <dgm:pt modelId="{EAF9A76F-FF6F-4CEB-9079-2A20E3949D7A}" type="pres">
      <dgm:prSet presAssocID="{B0FE9662-21B3-46A8-9853-8CE7E12005A8}" presName="hierChild5" presStyleCnt="0"/>
      <dgm:spPr/>
    </dgm:pt>
    <dgm:pt modelId="{774BB48F-9223-42E5-B1DA-DF03860F8F37}" type="pres">
      <dgm:prSet presAssocID="{7628AB4F-3180-4029-8EEE-6D6D47244FEA}" presName="Name37" presStyleLbl="parChTrans1D3" presStyleIdx="1" presStyleCnt="15"/>
      <dgm:spPr/>
    </dgm:pt>
    <dgm:pt modelId="{C5950A4D-8F23-408E-82CC-EA9A210D0412}" type="pres">
      <dgm:prSet presAssocID="{9AFCF6C8-60CD-45C5-8166-B3BCF2D3E63E}" presName="hierRoot2" presStyleCnt="0">
        <dgm:presLayoutVars>
          <dgm:hierBranch val="init"/>
        </dgm:presLayoutVars>
      </dgm:prSet>
      <dgm:spPr/>
    </dgm:pt>
    <dgm:pt modelId="{5E4E734F-6072-4C78-B7E8-EFC3466BA841}" type="pres">
      <dgm:prSet presAssocID="{9AFCF6C8-60CD-45C5-8166-B3BCF2D3E63E}" presName="rootComposite" presStyleCnt="0"/>
      <dgm:spPr/>
    </dgm:pt>
    <dgm:pt modelId="{82C33C79-7E80-419E-84A1-7181BC601E0A}" type="pres">
      <dgm:prSet presAssocID="{9AFCF6C8-60CD-45C5-8166-B3BCF2D3E63E}" presName="rootText" presStyleLbl="node3" presStyleIdx="1" presStyleCnt="15">
        <dgm:presLayoutVars>
          <dgm:chPref val="3"/>
        </dgm:presLayoutVars>
      </dgm:prSet>
      <dgm:spPr/>
    </dgm:pt>
    <dgm:pt modelId="{3E37CC90-85CA-4F80-86A8-22C21B26912D}" type="pres">
      <dgm:prSet presAssocID="{9AFCF6C8-60CD-45C5-8166-B3BCF2D3E63E}" presName="rootConnector" presStyleLbl="node3" presStyleIdx="1" presStyleCnt="15"/>
      <dgm:spPr/>
    </dgm:pt>
    <dgm:pt modelId="{1A025A15-77D2-409B-8BAD-E7B960D0D566}" type="pres">
      <dgm:prSet presAssocID="{9AFCF6C8-60CD-45C5-8166-B3BCF2D3E63E}" presName="hierChild4" presStyleCnt="0"/>
      <dgm:spPr/>
    </dgm:pt>
    <dgm:pt modelId="{DFC0520B-2787-4585-B3B8-0CDEAA80B047}" type="pres">
      <dgm:prSet presAssocID="{9AFCF6C8-60CD-45C5-8166-B3BCF2D3E63E}" presName="hierChild5" presStyleCnt="0"/>
      <dgm:spPr/>
    </dgm:pt>
    <dgm:pt modelId="{7DFF36E6-1685-474C-9875-0723473C42D6}" type="pres">
      <dgm:prSet presAssocID="{F34FC01A-3BA0-4597-A9FA-1ACD303F825E}" presName="Name37" presStyleLbl="parChTrans1D3" presStyleIdx="2" presStyleCnt="15"/>
      <dgm:spPr/>
    </dgm:pt>
    <dgm:pt modelId="{D8C870DE-19E2-4918-B220-784A8D2FA3B2}" type="pres">
      <dgm:prSet presAssocID="{E267C67D-550B-42E5-8065-783C65BFB379}" presName="hierRoot2" presStyleCnt="0">
        <dgm:presLayoutVars>
          <dgm:hierBranch val="init"/>
        </dgm:presLayoutVars>
      </dgm:prSet>
      <dgm:spPr/>
    </dgm:pt>
    <dgm:pt modelId="{C4A9BA0F-6FAE-4E35-A035-3BE7E54DAD76}" type="pres">
      <dgm:prSet presAssocID="{E267C67D-550B-42E5-8065-783C65BFB379}" presName="rootComposite" presStyleCnt="0"/>
      <dgm:spPr/>
    </dgm:pt>
    <dgm:pt modelId="{6A892B32-1B12-483E-AC85-8EA6B1D70EFF}" type="pres">
      <dgm:prSet presAssocID="{E267C67D-550B-42E5-8065-783C65BFB379}" presName="rootText" presStyleLbl="node3" presStyleIdx="2" presStyleCnt="15">
        <dgm:presLayoutVars>
          <dgm:chPref val="3"/>
        </dgm:presLayoutVars>
      </dgm:prSet>
      <dgm:spPr/>
    </dgm:pt>
    <dgm:pt modelId="{1C0D965B-715A-44AC-8EB3-DC97B158766B}" type="pres">
      <dgm:prSet presAssocID="{E267C67D-550B-42E5-8065-783C65BFB379}" presName="rootConnector" presStyleLbl="node3" presStyleIdx="2" presStyleCnt="15"/>
      <dgm:spPr/>
    </dgm:pt>
    <dgm:pt modelId="{7F862674-0AB7-43D1-9F22-48EAD63B419C}" type="pres">
      <dgm:prSet presAssocID="{E267C67D-550B-42E5-8065-783C65BFB379}" presName="hierChild4" presStyleCnt="0"/>
      <dgm:spPr/>
    </dgm:pt>
    <dgm:pt modelId="{4C6AEF63-95B4-41F1-9806-11611EB1E5DD}" type="pres">
      <dgm:prSet presAssocID="{E267C67D-550B-42E5-8065-783C65BFB379}" presName="hierChild5" presStyleCnt="0"/>
      <dgm:spPr/>
    </dgm:pt>
    <dgm:pt modelId="{55628B5D-270F-4E2A-928D-B7A8388A5409}" type="pres">
      <dgm:prSet presAssocID="{405F8824-D88D-4FD3-8BA4-AD24B051B462}" presName="Name37" presStyleLbl="parChTrans1D3" presStyleIdx="3" presStyleCnt="15"/>
      <dgm:spPr/>
    </dgm:pt>
    <dgm:pt modelId="{6C2B2956-CDB8-4ACE-9930-876D76B3C920}" type="pres">
      <dgm:prSet presAssocID="{7441F31C-3A0A-4D8C-9E07-35FB178B97C6}" presName="hierRoot2" presStyleCnt="0">
        <dgm:presLayoutVars>
          <dgm:hierBranch val="init"/>
        </dgm:presLayoutVars>
      </dgm:prSet>
      <dgm:spPr/>
    </dgm:pt>
    <dgm:pt modelId="{75181126-3E79-496B-A294-045AFB17F6D4}" type="pres">
      <dgm:prSet presAssocID="{7441F31C-3A0A-4D8C-9E07-35FB178B97C6}" presName="rootComposite" presStyleCnt="0"/>
      <dgm:spPr/>
    </dgm:pt>
    <dgm:pt modelId="{F20F155C-210A-4AA6-8C25-4029D481A5F3}" type="pres">
      <dgm:prSet presAssocID="{7441F31C-3A0A-4D8C-9E07-35FB178B97C6}" presName="rootText" presStyleLbl="node3" presStyleIdx="3" presStyleCnt="15" custLinFactY="-1838" custLinFactNeighborX="4408" custLinFactNeighborY="-100000">
        <dgm:presLayoutVars>
          <dgm:chPref val="3"/>
        </dgm:presLayoutVars>
      </dgm:prSet>
      <dgm:spPr/>
    </dgm:pt>
    <dgm:pt modelId="{C78A79F0-9208-4E67-B30E-251FAE1A4BDA}" type="pres">
      <dgm:prSet presAssocID="{7441F31C-3A0A-4D8C-9E07-35FB178B97C6}" presName="rootConnector" presStyleLbl="node3" presStyleIdx="3" presStyleCnt="15"/>
      <dgm:spPr/>
    </dgm:pt>
    <dgm:pt modelId="{9BA0B3D7-184A-4810-88FA-1009D1F45DDD}" type="pres">
      <dgm:prSet presAssocID="{7441F31C-3A0A-4D8C-9E07-35FB178B97C6}" presName="hierChild4" presStyleCnt="0"/>
      <dgm:spPr/>
    </dgm:pt>
    <dgm:pt modelId="{19FC865B-058A-4C16-9810-B0606ABDBF2D}" type="pres">
      <dgm:prSet presAssocID="{7441F31C-3A0A-4D8C-9E07-35FB178B97C6}" presName="hierChild5" presStyleCnt="0"/>
      <dgm:spPr/>
    </dgm:pt>
    <dgm:pt modelId="{18EC7780-CC3B-4C4F-A64E-61E8E8F3E792}" type="pres">
      <dgm:prSet presAssocID="{F9B7A03E-E5D2-4579-B30D-4665AB971055}" presName="hierChild5" presStyleCnt="0"/>
      <dgm:spPr/>
    </dgm:pt>
    <dgm:pt modelId="{B038FDF5-2963-42C0-B632-23CDF9C286E0}" type="pres">
      <dgm:prSet presAssocID="{C367B7B1-7623-4439-9337-7F122ED27589}" presName="Name37" presStyleLbl="parChTrans1D2" presStyleIdx="1" presStyleCnt="4"/>
      <dgm:spPr/>
    </dgm:pt>
    <dgm:pt modelId="{091E3E80-8D92-4D3B-9AA9-429EF05FE5CB}" type="pres">
      <dgm:prSet presAssocID="{DD40AEF9-2276-4AEA-B396-7873F5ADD8AA}" presName="hierRoot2" presStyleCnt="0">
        <dgm:presLayoutVars>
          <dgm:hierBranch val="init"/>
        </dgm:presLayoutVars>
      </dgm:prSet>
      <dgm:spPr/>
    </dgm:pt>
    <dgm:pt modelId="{34F455DE-32B9-4094-AE26-BF2E0E085E2E}" type="pres">
      <dgm:prSet presAssocID="{DD40AEF9-2276-4AEA-B396-7873F5ADD8AA}" presName="rootComposite" presStyleCnt="0"/>
      <dgm:spPr/>
    </dgm:pt>
    <dgm:pt modelId="{FC370E98-E3C7-4347-A716-E7DA177239C7}" type="pres">
      <dgm:prSet presAssocID="{DD40AEF9-2276-4AEA-B396-7873F5ADD8AA}" presName="rootText" presStyleLbl="node2" presStyleIdx="1" presStyleCnt="4">
        <dgm:presLayoutVars>
          <dgm:chPref val="3"/>
        </dgm:presLayoutVars>
      </dgm:prSet>
      <dgm:spPr/>
    </dgm:pt>
    <dgm:pt modelId="{E92387BC-9B6C-47E9-9CF8-C962FAD16555}" type="pres">
      <dgm:prSet presAssocID="{DD40AEF9-2276-4AEA-B396-7873F5ADD8AA}" presName="rootConnector" presStyleLbl="node2" presStyleIdx="1" presStyleCnt="4"/>
      <dgm:spPr/>
    </dgm:pt>
    <dgm:pt modelId="{3CEA275E-B3D3-4FB7-959F-C899EB00C38C}" type="pres">
      <dgm:prSet presAssocID="{DD40AEF9-2276-4AEA-B396-7873F5ADD8AA}" presName="hierChild4" presStyleCnt="0"/>
      <dgm:spPr/>
    </dgm:pt>
    <dgm:pt modelId="{AA61B065-B481-440F-A44D-0B0420E0BB0B}" type="pres">
      <dgm:prSet presAssocID="{9F3C16A4-CF0D-4A23-B4A2-E2583B8CD74E}" presName="Name37" presStyleLbl="parChTrans1D3" presStyleIdx="4" presStyleCnt="15"/>
      <dgm:spPr/>
    </dgm:pt>
    <dgm:pt modelId="{8D7073E1-9AA6-4631-902C-DC554284EDCA}" type="pres">
      <dgm:prSet presAssocID="{69E25472-4ABB-42E8-9EA6-664BA1C5406F}" presName="hierRoot2" presStyleCnt="0">
        <dgm:presLayoutVars>
          <dgm:hierBranch val="init"/>
        </dgm:presLayoutVars>
      </dgm:prSet>
      <dgm:spPr/>
    </dgm:pt>
    <dgm:pt modelId="{E316DA24-D3C7-41DC-B9BD-CFCC61DF5015}" type="pres">
      <dgm:prSet presAssocID="{69E25472-4ABB-42E8-9EA6-664BA1C5406F}" presName="rootComposite" presStyleCnt="0"/>
      <dgm:spPr/>
    </dgm:pt>
    <dgm:pt modelId="{DD28AE78-2818-461C-B6FD-B5748297961B}" type="pres">
      <dgm:prSet presAssocID="{69E25472-4ABB-42E8-9EA6-664BA1C5406F}" presName="rootText" presStyleLbl="node3" presStyleIdx="4" presStyleCnt="15">
        <dgm:presLayoutVars>
          <dgm:chPref val="3"/>
        </dgm:presLayoutVars>
      </dgm:prSet>
      <dgm:spPr/>
    </dgm:pt>
    <dgm:pt modelId="{CEA5421F-56D4-4FE3-A4D6-10BE495B69D3}" type="pres">
      <dgm:prSet presAssocID="{69E25472-4ABB-42E8-9EA6-664BA1C5406F}" presName="rootConnector" presStyleLbl="node3" presStyleIdx="4" presStyleCnt="15"/>
      <dgm:spPr/>
    </dgm:pt>
    <dgm:pt modelId="{4279AB4E-DCE5-426A-B58E-A60DC6F295DF}" type="pres">
      <dgm:prSet presAssocID="{69E25472-4ABB-42E8-9EA6-664BA1C5406F}" presName="hierChild4" presStyleCnt="0"/>
      <dgm:spPr/>
    </dgm:pt>
    <dgm:pt modelId="{A77C8078-5672-4506-A760-4CD37A9AEAB4}" type="pres">
      <dgm:prSet presAssocID="{69E25472-4ABB-42E8-9EA6-664BA1C5406F}" presName="hierChild5" presStyleCnt="0"/>
      <dgm:spPr/>
    </dgm:pt>
    <dgm:pt modelId="{5D2DEA48-0850-4DDF-9E12-7FDD1057307B}" type="pres">
      <dgm:prSet presAssocID="{C5269AD4-EEED-4504-A4ED-32F852488B37}" presName="Name37" presStyleLbl="parChTrans1D3" presStyleIdx="5" presStyleCnt="15"/>
      <dgm:spPr/>
    </dgm:pt>
    <dgm:pt modelId="{23FE03BA-81B5-49AD-937D-3D4ED22FD223}" type="pres">
      <dgm:prSet presAssocID="{465818CE-E041-462F-BACA-CC0FB5948E5B}" presName="hierRoot2" presStyleCnt="0">
        <dgm:presLayoutVars>
          <dgm:hierBranch val="init"/>
        </dgm:presLayoutVars>
      </dgm:prSet>
      <dgm:spPr/>
    </dgm:pt>
    <dgm:pt modelId="{C1ED258E-994B-4AD2-91A5-19C5F2F36219}" type="pres">
      <dgm:prSet presAssocID="{465818CE-E041-462F-BACA-CC0FB5948E5B}" presName="rootComposite" presStyleCnt="0"/>
      <dgm:spPr/>
    </dgm:pt>
    <dgm:pt modelId="{DE5880C4-91AF-4A17-B7F4-C0BFED1F2E11}" type="pres">
      <dgm:prSet presAssocID="{465818CE-E041-462F-BACA-CC0FB5948E5B}" presName="rootText" presStyleLbl="node3" presStyleIdx="5" presStyleCnt="15">
        <dgm:presLayoutVars>
          <dgm:chPref val="3"/>
        </dgm:presLayoutVars>
      </dgm:prSet>
      <dgm:spPr/>
    </dgm:pt>
    <dgm:pt modelId="{784E570B-E8ED-48AC-94B5-0852B4E2DCFE}" type="pres">
      <dgm:prSet presAssocID="{465818CE-E041-462F-BACA-CC0FB5948E5B}" presName="rootConnector" presStyleLbl="node3" presStyleIdx="5" presStyleCnt="15"/>
      <dgm:spPr/>
    </dgm:pt>
    <dgm:pt modelId="{56C210AB-4764-4E00-B834-EC5DD5DF43F2}" type="pres">
      <dgm:prSet presAssocID="{465818CE-E041-462F-BACA-CC0FB5948E5B}" presName="hierChild4" presStyleCnt="0"/>
      <dgm:spPr/>
    </dgm:pt>
    <dgm:pt modelId="{11623E6B-B73B-42F7-9CB7-D5FCCDA23C4A}" type="pres">
      <dgm:prSet presAssocID="{465818CE-E041-462F-BACA-CC0FB5948E5B}" presName="hierChild5" presStyleCnt="0"/>
      <dgm:spPr/>
    </dgm:pt>
    <dgm:pt modelId="{D4E333D4-5821-4E35-9CFD-783EAABF094D}" type="pres">
      <dgm:prSet presAssocID="{C26AFA48-AEFA-4AE2-A6D6-CEFC6FDD853B}" presName="Name37" presStyleLbl="parChTrans1D3" presStyleIdx="6" presStyleCnt="15"/>
      <dgm:spPr/>
    </dgm:pt>
    <dgm:pt modelId="{506F078F-184E-4956-B420-1E6A0DBC9A7E}" type="pres">
      <dgm:prSet presAssocID="{D2F5E419-77F7-4698-9389-5A270BE7BE4C}" presName="hierRoot2" presStyleCnt="0">
        <dgm:presLayoutVars>
          <dgm:hierBranch val="init"/>
        </dgm:presLayoutVars>
      </dgm:prSet>
      <dgm:spPr/>
    </dgm:pt>
    <dgm:pt modelId="{F5C38398-D51E-46BC-ACA6-1052267F843A}" type="pres">
      <dgm:prSet presAssocID="{D2F5E419-77F7-4698-9389-5A270BE7BE4C}" presName="rootComposite" presStyleCnt="0"/>
      <dgm:spPr/>
    </dgm:pt>
    <dgm:pt modelId="{2ADCAF9F-F57D-42BD-94DD-D768767BC94F}" type="pres">
      <dgm:prSet presAssocID="{D2F5E419-77F7-4698-9389-5A270BE7BE4C}" presName="rootText" presStyleLbl="node3" presStyleIdx="6" presStyleCnt="15">
        <dgm:presLayoutVars>
          <dgm:chPref val="3"/>
        </dgm:presLayoutVars>
      </dgm:prSet>
      <dgm:spPr/>
    </dgm:pt>
    <dgm:pt modelId="{74A37E94-8DC4-41C2-ABB5-1952494F9526}" type="pres">
      <dgm:prSet presAssocID="{D2F5E419-77F7-4698-9389-5A270BE7BE4C}" presName="rootConnector" presStyleLbl="node3" presStyleIdx="6" presStyleCnt="15"/>
      <dgm:spPr/>
    </dgm:pt>
    <dgm:pt modelId="{EF0546A5-8A74-4B31-8652-79DE0340A764}" type="pres">
      <dgm:prSet presAssocID="{D2F5E419-77F7-4698-9389-5A270BE7BE4C}" presName="hierChild4" presStyleCnt="0"/>
      <dgm:spPr/>
    </dgm:pt>
    <dgm:pt modelId="{B42B1BC2-3132-4214-B84B-6A0680299E22}" type="pres">
      <dgm:prSet presAssocID="{D2F5E419-77F7-4698-9389-5A270BE7BE4C}" presName="hierChild5" presStyleCnt="0"/>
      <dgm:spPr/>
    </dgm:pt>
    <dgm:pt modelId="{6AD11DCB-C664-42E5-BBF3-B4C2D431D3FC}" type="pres">
      <dgm:prSet presAssocID="{06990455-8D06-430A-9955-A57555D0CD5A}" presName="Name37" presStyleLbl="parChTrans1D3" presStyleIdx="7" presStyleCnt="15"/>
      <dgm:spPr/>
    </dgm:pt>
    <dgm:pt modelId="{140796B1-C67E-494B-862F-773E4D1C3A58}" type="pres">
      <dgm:prSet presAssocID="{5609133A-3239-4A32-88F1-15BB01F0CF67}" presName="hierRoot2" presStyleCnt="0">
        <dgm:presLayoutVars>
          <dgm:hierBranch val="init"/>
        </dgm:presLayoutVars>
      </dgm:prSet>
      <dgm:spPr/>
    </dgm:pt>
    <dgm:pt modelId="{B1CABA8D-8825-4C5D-84CF-56B09226F150}" type="pres">
      <dgm:prSet presAssocID="{5609133A-3239-4A32-88F1-15BB01F0CF67}" presName="rootComposite" presStyleCnt="0"/>
      <dgm:spPr/>
    </dgm:pt>
    <dgm:pt modelId="{5A025A0A-65E4-48FD-888B-FB643B2705E2}" type="pres">
      <dgm:prSet presAssocID="{5609133A-3239-4A32-88F1-15BB01F0CF67}" presName="rootText" presStyleLbl="node3" presStyleIdx="7" presStyleCnt="15" custLinFactY="-21000" custLinFactNeighborX="5011" custLinFactNeighborY="-100000">
        <dgm:presLayoutVars>
          <dgm:chPref val="3"/>
        </dgm:presLayoutVars>
      </dgm:prSet>
      <dgm:spPr/>
    </dgm:pt>
    <dgm:pt modelId="{13E48253-D105-4B14-A986-50992EE85CCB}" type="pres">
      <dgm:prSet presAssocID="{5609133A-3239-4A32-88F1-15BB01F0CF67}" presName="rootConnector" presStyleLbl="node3" presStyleIdx="7" presStyleCnt="15"/>
      <dgm:spPr/>
    </dgm:pt>
    <dgm:pt modelId="{6A54174E-E800-468D-AF33-1049B63ACB7C}" type="pres">
      <dgm:prSet presAssocID="{5609133A-3239-4A32-88F1-15BB01F0CF67}" presName="hierChild4" presStyleCnt="0"/>
      <dgm:spPr/>
    </dgm:pt>
    <dgm:pt modelId="{1CD8FAAA-726B-46FA-8FCC-3805F8834D3A}" type="pres">
      <dgm:prSet presAssocID="{5609133A-3239-4A32-88F1-15BB01F0CF67}" presName="hierChild5" presStyleCnt="0"/>
      <dgm:spPr/>
    </dgm:pt>
    <dgm:pt modelId="{88731CEF-EF0D-4EEE-9ECB-EE41B1950AD4}" type="pres">
      <dgm:prSet presAssocID="{DD40AEF9-2276-4AEA-B396-7873F5ADD8AA}" presName="hierChild5" presStyleCnt="0"/>
      <dgm:spPr/>
    </dgm:pt>
    <dgm:pt modelId="{7966D3F4-0B80-446D-8505-0FF4720872B1}" type="pres">
      <dgm:prSet presAssocID="{A22C5A14-A754-4C66-AF8C-4E3B60F2A115}" presName="Name37" presStyleLbl="parChTrans1D2" presStyleIdx="2" presStyleCnt="4"/>
      <dgm:spPr/>
    </dgm:pt>
    <dgm:pt modelId="{E3A0B0C1-C004-47D4-96C7-C61F93EDBB99}" type="pres">
      <dgm:prSet presAssocID="{9E0F6BA1-ED46-4C68-AA8E-F38B277573FF}" presName="hierRoot2" presStyleCnt="0">
        <dgm:presLayoutVars>
          <dgm:hierBranch val="init"/>
        </dgm:presLayoutVars>
      </dgm:prSet>
      <dgm:spPr/>
    </dgm:pt>
    <dgm:pt modelId="{A82D6E1A-BF28-479C-8CC7-AC6103319417}" type="pres">
      <dgm:prSet presAssocID="{9E0F6BA1-ED46-4C68-AA8E-F38B277573FF}" presName="rootComposite" presStyleCnt="0"/>
      <dgm:spPr/>
    </dgm:pt>
    <dgm:pt modelId="{2D1BCDA4-C923-467E-B18A-630BDECC5F3D}" type="pres">
      <dgm:prSet presAssocID="{9E0F6BA1-ED46-4C68-AA8E-F38B277573FF}" presName="rootText" presStyleLbl="node2" presStyleIdx="2" presStyleCnt="4" custLinFactY="-21000" custLinFactNeighborX="14030" custLinFactNeighborY="-100000">
        <dgm:presLayoutVars>
          <dgm:chPref val="3"/>
        </dgm:presLayoutVars>
      </dgm:prSet>
      <dgm:spPr/>
    </dgm:pt>
    <dgm:pt modelId="{591DEFA7-A72D-44BC-81C2-CF737DE432A6}" type="pres">
      <dgm:prSet presAssocID="{9E0F6BA1-ED46-4C68-AA8E-F38B277573FF}" presName="rootConnector" presStyleLbl="node2" presStyleIdx="2" presStyleCnt="4"/>
      <dgm:spPr/>
    </dgm:pt>
    <dgm:pt modelId="{00582627-E1B4-4B1E-83E4-E1671F2D4019}" type="pres">
      <dgm:prSet presAssocID="{9E0F6BA1-ED46-4C68-AA8E-F38B277573FF}" presName="hierChild4" presStyleCnt="0"/>
      <dgm:spPr/>
    </dgm:pt>
    <dgm:pt modelId="{9A143D26-A8D8-4018-A4DD-0FFB1B3FB300}" type="pres">
      <dgm:prSet presAssocID="{FD5CE55B-5FCE-4086-83CE-43B1DDDB9A0D}" presName="Name37" presStyleLbl="parChTrans1D3" presStyleIdx="8" presStyleCnt="15"/>
      <dgm:spPr/>
    </dgm:pt>
    <dgm:pt modelId="{E9EC557F-7A56-4091-896E-BDCC725A895D}" type="pres">
      <dgm:prSet presAssocID="{C18597E0-1681-4ACC-93E8-852FEC5F1DBD}" presName="hierRoot2" presStyleCnt="0">
        <dgm:presLayoutVars>
          <dgm:hierBranch val="init"/>
        </dgm:presLayoutVars>
      </dgm:prSet>
      <dgm:spPr/>
    </dgm:pt>
    <dgm:pt modelId="{5E312E63-8A88-4C71-BD23-545EFD7F4646}" type="pres">
      <dgm:prSet presAssocID="{C18597E0-1681-4ACC-93E8-852FEC5F1DBD}" presName="rootComposite" presStyleCnt="0"/>
      <dgm:spPr/>
    </dgm:pt>
    <dgm:pt modelId="{FD994018-F17C-4925-9B05-AABEAC518909}" type="pres">
      <dgm:prSet presAssocID="{C18597E0-1681-4ACC-93E8-852FEC5F1DBD}" presName="rootText" presStyleLbl="node3" presStyleIdx="8" presStyleCnt="15">
        <dgm:presLayoutVars>
          <dgm:chPref val="3"/>
        </dgm:presLayoutVars>
      </dgm:prSet>
      <dgm:spPr/>
    </dgm:pt>
    <dgm:pt modelId="{7E72D148-6C9D-4DA4-BD56-3E677BDF532B}" type="pres">
      <dgm:prSet presAssocID="{C18597E0-1681-4ACC-93E8-852FEC5F1DBD}" presName="rootConnector" presStyleLbl="node3" presStyleIdx="8" presStyleCnt="15"/>
      <dgm:spPr/>
    </dgm:pt>
    <dgm:pt modelId="{D63F5067-3A23-4D9F-B740-E970C5D9EC9B}" type="pres">
      <dgm:prSet presAssocID="{C18597E0-1681-4ACC-93E8-852FEC5F1DBD}" presName="hierChild4" presStyleCnt="0"/>
      <dgm:spPr/>
    </dgm:pt>
    <dgm:pt modelId="{415367E5-854F-4753-9C07-0E94D83BAA69}" type="pres">
      <dgm:prSet presAssocID="{C18597E0-1681-4ACC-93E8-852FEC5F1DBD}" presName="hierChild5" presStyleCnt="0"/>
      <dgm:spPr/>
    </dgm:pt>
    <dgm:pt modelId="{AC5E50ED-E076-487B-8E7A-9FAD4AE10A5B}" type="pres">
      <dgm:prSet presAssocID="{26EF108E-0446-4CE7-91B3-ECD79F2A3AF8}" presName="Name37" presStyleLbl="parChTrans1D3" presStyleIdx="9" presStyleCnt="15"/>
      <dgm:spPr/>
    </dgm:pt>
    <dgm:pt modelId="{25E8CFB1-4F86-445E-BF1E-99AED86443F3}" type="pres">
      <dgm:prSet presAssocID="{6D91E283-34A6-4A44-B62E-01AF48A2271E}" presName="hierRoot2" presStyleCnt="0">
        <dgm:presLayoutVars>
          <dgm:hierBranch val="init"/>
        </dgm:presLayoutVars>
      </dgm:prSet>
      <dgm:spPr/>
    </dgm:pt>
    <dgm:pt modelId="{8DBE5D51-9062-4A46-A530-73607FEF00EB}" type="pres">
      <dgm:prSet presAssocID="{6D91E283-34A6-4A44-B62E-01AF48A2271E}" presName="rootComposite" presStyleCnt="0"/>
      <dgm:spPr/>
    </dgm:pt>
    <dgm:pt modelId="{094E8D50-BFD9-48EF-BE69-76EE110401BE}" type="pres">
      <dgm:prSet presAssocID="{6D91E283-34A6-4A44-B62E-01AF48A2271E}" presName="rootText" presStyleLbl="node3" presStyleIdx="9" presStyleCnt="15">
        <dgm:presLayoutVars>
          <dgm:chPref val="3"/>
        </dgm:presLayoutVars>
      </dgm:prSet>
      <dgm:spPr/>
    </dgm:pt>
    <dgm:pt modelId="{06764B92-D7DD-4C61-B403-49C3D92F7A25}" type="pres">
      <dgm:prSet presAssocID="{6D91E283-34A6-4A44-B62E-01AF48A2271E}" presName="rootConnector" presStyleLbl="node3" presStyleIdx="9" presStyleCnt="15"/>
      <dgm:spPr/>
    </dgm:pt>
    <dgm:pt modelId="{01BB6504-395B-45FB-907A-E628D550F6F0}" type="pres">
      <dgm:prSet presAssocID="{6D91E283-34A6-4A44-B62E-01AF48A2271E}" presName="hierChild4" presStyleCnt="0"/>
      <dgm:spPr/>
    </dgm:pt>
    <dgm:pt modelId="{C1A6F900-7C89-42B0-A81B-2F812940F45F}" type="pres">
      <dgm:prSet presAssocID="{6D91E283-34A6-4A44-B62E-01AF48A2271E}" presName="hierChild5" presStyleCnt="0"/>
      <dgm:spPr/>
    </dgm:pt>
    <dgm:pt modelId="{D312E270-3312-41ED-AB7E-1DDDB6404E92}" type="pres">
      <dgm:prSet presAssocID="{F7D81547-01AF-45FF-B6D7-C11489E65391}" presName="Name37" presStyleLbl="parChTrans1D3" presStyleIdx="10" presStyleCnt="15"/>
      <dgm:spPr/>
    </dgm:pt>
    <dgm:pt modelId="{06A694BD-305F-48DA-B296-F1A30B91BD92}" type="pres">
      <dgm:prSet presAssocID="{1705AA74-5033-4A4B-9588-45A8BEEB2564}" presName="hierRoot2" presStyleCnt="0">
        <dgm:presLayoutVars>
          <dgm:hierBranch val="init"/>
        </dgm:presLayoutVars>
      </dgm:prSet>
      <dgm:spPr/>
    </dgm:pt>
    <dgm:pt modelId="{1EE70544-E91C-46E8-A16D-8FFDB935BA95}" type="pres">
      <dgm:prSet presAssocID="{1705AA74-5033-4A4B-9588-45A8BEEB2564}" presName="rootComposite" presStyleCnt="0"/>
      <dgm:spPr/>
    </dgm:pt>
    <dgm:pt modelId="{FAE6A99F-9658-4407-88D4-E11F21CC982F}" type="pres">
      <dgm:prSet presAssocID="{1705AA74-5033-4A4B-9588-45A8BEEB2564}" presName="rootText" presStyleLbl="node3" presStyleIdx="10" presStyleCnt="15">
        <dgm:presLayoutVars>
          <dgm:chPref val="3"/>
        </dgm:presLayoutVars>
      </dgm:prSet>
      <dgm:spPr/>
    </dgm:pt>
    <dgm:pt modelId="{88FFD002-CAC3-44AE-B792-2149750F72FC}" type="pres">
      <dgm:prSet presAssocID="{1705AA74-5033-4A4B-9588-45A8BEEB2564}" presName="rootConnector" presStyleLbl="node3" presStyleIdx="10" presStyleCnt="15"/>
      <dgm:spPr/>
    </dgm:pt>
    <dgm:pt modelId="{C93CCF27-6A15-447E-A8F9-3C3EF40E25A6}" type="pres">
      <dgm:prSet presAssocID="{1705AA74-5033-4A4B-9588-45A8BEEB2564}" presName="hierChild4" presStyleCnt="0"/>
      <dgm:spPr/>
    </dgm:pt>
    <dgm:pt modelId="{26EC042C-2553-433B-9EC6-D148DEE8D91A}" type="pres">
      <dgm:prSet presAssocID="{1705AA74-5033-4A4B-9588-45A8BEEB2564}" presName="hierChild5" presStyleCnt="0"/>
      <dgm:spPr/>
    </dgm:pt>
    <dgm:pt modelId="{B54B60F4-D175-464D-80DA-2DF44F98F01A}" type="pres">
      <dgm:prSet presAssocID="{9C5ECFA4-92E3-421A-A83D-9F891D5DFBC3}" presName="Name37" presStyleLbl="parChTrans1D3" presStyleIdx="11" presStyleCnt="15"/>
      <dgm:spPr/>
    </dgm:pt>
    <dgm:pt modelId="{D4852443-8226-4C6B-872B-0D4F691136CF}" type="pres">
      <dgm:prSet presAssocID="{FE1C25CC-201D-4DD2-80CD-6BB6EB342AD3}" presName="hierRoot2" presStyleCnt="0">
        <dgm:presLayoutVars>
          <dgm:hierBranch val="init"/>
        </dgm:presLayoutVars>
      </dgm:prSet>
      <dgm:spPr/>
    </dgm:pt>
    <dgm:pt modelId="{41F3AD55-0DAA-4286-B6E0-A58EC79F24F2}" type="pres">
      <dgm:prSet presAssocID="{FE1C25CC-201D-4DD2-80CD-6BB6EB342AD3}" presName="rootComposite" presStyleCnt="0"/>
      <dgm:spPr/>
    </dgm:pt>
    <dgm:pt modelId="{3033ED67-32AD-439D-AEEC-69FDCEDF0557}" type="pres">
      <dgm:prSet presAssocID="{FE1C25CC-201D-4DD2-80CD-6BB6EB342AD3}" presName="rootText" presStyleLbl="node3" presStyleIdx="11" presStyleCnt="15">
        <dgm:presLayoutVars>
          <dgm:chPref val="3"/>
        </dgm:presLayoutVars>
      </dgm:prSet>
      <dgm:spPr/>
    </dgm:pt>
    <dgm:pt modelId="{57E97796-997E-466B-A8FB-9A0A0BD8D7CF}" type="pres">
      <dgm:prSet presAssocID="{FE1C25CC-201D-4DD2-80CD-6BB6EB342AD3}" presName="rootConnector" presStyleLbl="node3" presStyleIdx="11" presStyleCnt="15"/>
      <dgm:spPr/>
    </dgm:pt>
    <dgm:pt modelId="{42FB037E-E34B-458B-95CA-06180B2D49A1}" type="pres">
      <dgm:prSet presAssocID="{FE1C25CC-201D-4DD2-80CD-6BB6EB342AD3}" presName="hierChild4" presStyleCnt="0"/>
      <dgm:spPr/>
    </dgm:pt>
    <dgm:pt modelId="{D418D7F6-F7F9-4152-B0F7-7B18B46EE2D3}" type="pres">
      <dgm:prSet presAssocID="{FE1C25CC-201D-4DD2-80CD-6BB6EB342AD3}" presName="hierChild5" presStyleCnt="0"/>
      <dgm:spPr/>
    </dgm:pt>
    <dgm:pt modelId="{6334060D-77D1-4199-B3DB-F96832A591F8}" type="pres">
      <dgm:prSet presAssocID="{9E0F6BA1-ED46-4C68-AA8E-F38B277573FF}" presName="hierChild5" presStyleCnt="0"/>
      <dgm:spPr/>
    </dgm:pt>
    <dgm:pt modelId="{BD07F684-5C7D-45CA-B432-2DAF08FF67AD}" type="pres">
      <dgm:prSet presAssocID="{22D8A406-18BC-412E-B671-BCCFD7F013B4}" presName="Name37" presStyleLbl="parChTrans1D2" presStyleIdx="3" presStyleCnt="4"/>
      <dgm:spPr/>
    </dgm:pt>
    <dgm:pt modelId="{8542B37F-6D6E-4C81-A6F1-B92EFF11A219}" type="pres">
      <dgm:prSet presAssocID="{6A5DEE00-2518-49F7-A2EB-3656029B7599}" presName="hierRoot2" presStyleCnt="0">
        <dgm:presLayoutVars>
          <dgm:hierBranch val="init"/>
        </dgm:presLayoutVars>
      </dgm:prSet>
      <dgm:spPr/>
    </dgm:pt>
    <dgm:pt modelId="{65BCE8C2-D56E-4E1D-BAF8-3F847E860285}" type="pres">
      <dgm:prSet presAssocID="{6A5DEE00-2518-49F7-A2EB-3656029B7599}" presName="rootComposite" presStyleCnt="0"/>
      <dgm:spPr/>
    </dgm:pt>
    <dgm:pt modelId="{6CC8D5A8-B83C-4E32-AEDB-708EEF218CEA}" type="pres">
      <dgm:prSet presAssocID="{6A5DEE00-2518-49F7-A2EB-3656029B7599}" presName="rootText" presStyleLbl="node2" presStyleIdx="3" presStyleCnt="4">
        <dgm:presLayoutVars>
          <dgm:chPref val="3"/>
        </dgm:presLayoutVars>
      </dgm:prSet>
      <dgm:spPr/>
    </dgm:pt>
    <dgm:pt modelId="{2DE932EC-A79B-4768-BEAD-37629C76D7EE}" type="pres">
      <dgm:prSet presAssocID="{6A5DEE00-2518-49F7-A2EB-3656029B7599}" presName="rootConnector" presStyleLbl="node2" presStyleIdx="3" presStyleCnt="4"/>
      <dgm:spPr/>
    </dgm:pt>
    <dgm:pt modelId="{0360EEB7-0098-47C2-B3B0-3A5F34F1A54B}" type="pres">
      <dgm:prSet presAssocID="{6A5DEE00-2518-49F7-A2EB-3656029B7599}" presName="hierChild4" presStyleCnt="0"/>
      <dgm:spPr/>
    </dgm:pt>
    <dgm:pt modelId="{495F85BC-107B-4243-8E33-441DA24998B3}" type="pres">
      <dgm:prSet presAssocID="{BC8CF7F4-DCD4-4BDA-9761-3D16ACCF200B}" presName="Name37" presStyleLbl="parChTrans1D3" presStyleIdx="12" presStyleCnt="15"/>
      <dgm:spPr/>
    </dgm:pt>
    <dgm:pt modelId="{C286BA60-7F5B-4C3A-B631-BAEE21FB11A3}" type="pres">
      <dgm:prSet presAssocID="{F228CC46-F438-4C74-9899-400860C2995A}" presName="hierRoot2" presStyleCnt="0">
        <dgm:presLayoutVars>
          <dgm:hierBranch val="init"/>
        </dgm:presLayoutVars>
      </dgm:prSet>
      <dgm:spPr/>
    </dgm:pt>
    <dgm:pt modelId="{9BBB52E4-D5B2-4382-B871-E5D43916D242}" type="pres">
      <dgm:prSet presAssocID="{F228CC46-F438-4C74-9899-400860C2995A}" presName="rootComposite" presStyleCnt="0"/>
      <dgm:spPr/>
    </dgm:pt>
    <dgm:pt modelId="{2C96B520-DA85-4003-A50C-0D9CBAB20E2E}" type="pres">
      <dgm:prSet presAssocID="{F228CC46-F438-4C74-9899-400860C2995A}" presName="rootText" presStyleLbl="node3" presStyleIdx="12" presStyleCnt="15">
        <dgm:presLayoutVars>
          <dgm:chPref val="3"/>
        </dgm:presLayoutVars>
      </dgm:prSet>
      <dgm:spPr/>
    </dgm:pt>
    <dgm:pt modelId="{FF8AEEBC-D6C9-4962-8EAE-A4C6CD8B8D49}" type="pres">
      <dgm:prSet presAssocID="{F228CC46-F438-4C74-9899-400860C2995A}" presName="rootConnector" presStyleLbl="node3" presStyleIdx="12" presStyleCnt="15"/>
      <dgm:spPr/>
    </dgm:pt>
    <dgm:pt modelId="{C642745F-2007-40C0-8365-1550503F8144}" type="pres">
      <dgm:prSet presAssocID="{F228CC46-F438-4C74-9899-400860C2995A}" presName="hierChild4" presStyleCnt="0"/>
      <dgm:spPr/>
    </dgm:pt>
    <dgm:pt modelId="{584E1164-9B18-44F6-97FF-C61707714C67}" type="pres">
      <dgm:prSet presAssocID="{F228CC46-F438-4C74-9899-400860C2995A}" presName="hierChild5" presStyleCnt="0"/>
      <dgm:spPr/>
    </dgm:pt>
    <dgm:pt modelId="{C6510906-FC02-416B-834D-DD3591FBDC86}" type="pres">
      <dgm:prSet presAssocID="{B2069FAD-B1C8-43F7-A1B6-92D5DE551E90}" presName="Name37" presStyleLbl="parChTrans1D3" presStyleIdx="13" presStyleCnt="15"/>
      <dgm:spPr/>
    </dgm:pt>
    <dgm:pt modelId="{04368A3E-0FF3-49F8-848B-E0A57AA16EA6}" type="pres">
      <dgm:prSet presAssocID="{16D982F8-0FD6-4470-A716-4A9DCD5FB492}" presName="hierRoot2" presStyleCnt="0">
        <dgm:presLayoutVars>
          <dgm:hierBranch val="init"/>
        </dgm:presLayoutVars>
      </dgm:prSet>
      <dgm:spPr/>
    </dgm:pt>
    <dgm:pt modelId="{8D2BA7B1-36BA-45AB-85DB-F89C5B498B20}" type="pres">
      <dgm:prSet presAssocID="{16D982F8-0FD6-4470-A716-4A9DCD5FB492}" presName="rootComposite" presStyleCnt="0"/>
      <dgm:spPr/>
    </dgm:pt>
    <dgm:pt modelId="{21B0C2F9-4491-4771-903E-2E57E65126AE}" type="pres">
      <dgm:prSet presAssocID="{16D982F8-0FD6-4470-A716-4A9DCD5FB492}" presName="rootText" presStyleLbl="node3" presStyleIdx="13" presStyleCnt="15">
        <dgm:presLayoutVars>
          <dgm:chPref val="3"/>
        </dgm:presLayoutVars>
      </dgm:prSet>
      <dgm:spPr/>
    </dgm:pt>
    <dgm:pt modelId="{2BD7A2ED-05B3-4AFF-A195-E8834C0274D3}" type="pres">
      <dgm:prSet presAssocID="{16D982F8-0FD6-4470-A716-4A9DCD5FB492}" presName="rootConnector" presStyleLbl="node3" presStyleIdx="13" presStyleCnt="15"/>
      <dgm:spPr/>
    </dgm:pt>
    <dgm:pt modelId="{71883D35-A6B4-4575-A4FC-AFFAAA2C2299}" type="pres">
      <dgm:prSet presAssocID="{16D982F8-0FD6-4470-A716-4A9DCD5FB492}" presName="hierChild4" presStyleCnt="0"/>
      <dgm:spPr/>
    </dgm:pt>
    <dgm:pt modelId="{677253E0-52E4-4845-A49B-38664AC3ED57}" type="pres">
      <dgm:prSet presAssocID="{16D982F8-0FD6-4470-A716-4A9DCD5FB492}" presName="hierChild5" presStyleCnt="0"/>
      <dgm:spPr/>
    </dgm:pt>
    <dgm:pt modelId="{1E3A1824-89A9-43C3-B922-2DE7D11DCEA7}" type="pres">
      <dgm:prSet presAssocID="{32E0511D-90BE-4947-B5A6-71F376CF5D03}" presName="Name37" presStyleLbl="parChTrans1D3" presStyleIdx="14" presStyleCnt="15"/>
      <dgm:spPr/>
    </dgm:pt>
    <dgm:pt modelId="{C4D77535-DCBE-463F-92F4-8E3B3FD2F320}" type="pres">
      <dgm:prSet presAssocID="{4F948AA0-D424-4E2D-A024-93D50F1A98E1}" presName="hierRoot2" presStyleCnt="0">
        <dgm:presLayoutVars>
          <dgm:hierBranch val="init"/>
        </dgm:presLayoutVars>
      </dgm:prSet>
      <dgm:spPr/>
    </dgm:pt>
    <dgm:pt modelId="{79D79AA8-6A32-4186-80AD-5A0FE6FDDCC2}" type="pres">
      <dgm:prSet presAssocID="{4F948AA0-D424-4E2D-A024-93D50F1A98E1}" presName="rootComposite" presStyleCnt="0"/>
      <dgm:spPr/>
    </dgm:pt>
    <dgm:pt modelId="{A89C9113-97A5-490D-A335-B615D2C403F9}" type="pres">
      <dgm:prSet presAssocID="{4F948AA0-D424-4E2D-A024-93D50F1A98E1}" presName="rootText" presStyleLbl="node3" presStyleIdx="14" presStyleCnt="15">
        <dgm:presLayoutVars>
          <dgm:chPref val="3"/>
        </dgm:presLayoutVars>
      </dgm:prSet>
      <dgm:spPr/>
    </dgm:pt>
    <dgm:pt modelId="{9DCABA75-FF5A-498F-8101-2732D2BDDB54}" type="pres">
      <dgm:prSet presAssocID="{4F948AA0-D424-4E2D-A024-93D50F1A98E1}" presName="rootConnector" presStyleLbl="node3" presStyleIdx="14" presStyleCnt="15"/>
      <dgm:spPr/>
    </dgm:pt>
    <dgm:pt modelId="{4902961E-A663-445B-9980-A9C6EEBF958B}" type="pres">
      <dgm:prSet presAssocID="{4F948AA0-D424-4E2D-A024-93D50F1A98E1}" presName="hierChild4" presStyleCnt="0"/>
      <dgm:spPr/>
    </dgm:pt>
    <dgm:pt modelId="{99B96DB6-7B57-40D5-B2D3-56E82D24ADE3}" type="pres">
      <dgm:prSet presAssocID="{4F948AA0-D424-4E2D-A024-93D50F1A98E1}" presName="hierChild5" presStyleCnt="0"/>
      <dgm:spPr/>
    </dgm:pt>
    <dgm:pt modelId="{6899C78C-C4C1-4EEA-80FB-100EECB12C99}" type="pres">
      <dgm:prSet presAssocID="{6A5DEE00-2518-49F7-A2EB-3656029B7599}" presName="hierChild5" presStyleCnt="0"/>
      <dgm:spPr/>
    </dgm:pt>
    <dgm:pt modelId="{199580FA-8A4F-48D9-B744-FD7AB68B5CAC}" type="pres">
      <dgm:prSet presAssocID="{A06E7F51-B64B-402D-B0EC-6E343740A45F}" presName="hierChild3" presStyleCnt="0"/>
      <dgm:spPr/>
    </dgm:pt>
  </dgm:ptLst>
  <dgm:cxnLst>
    <dgm:cxn modelId="{690CE704-1425-4A50-AAF1-C9A7EAD393B1}" type="presOf" srcId="{F228CC46-F438-4C74-9899-400860C2995A}" destId="{2C96B520-DA85-4003-A50C-0D9CBAB20E2E}" srcOrd="0" destOrd="0" presId="urn:microsoft.com/office/officeart/2005/8/layout/orgChart1"/>
    <dgm:cxn modelId="{72818209-E2B3-4D48-A2B0-C941035FDADE}" type="presOf" srcId="{465818CE-E041-462F-BACA-CC0FB5948E5B}" destId="{DE5880C4-91AF-4A17-B7F4-C0BFED1F2E11}" srcOrd="0" destOrd="0" presId="urn:microsoft.com/office/officeart/2005/8/layout/orgChart1"/>
    <dgm:cxn modelId="{D582B509-3705-4950-AD88-7A4E4212E4B2}" type="presOf" srcId="{465818CE-E041-462F-BACA-CC0FB5948E5B}" destId="{784E570B-E8ED-48AC-94B5-0852B4E2DCFE}" srcOrd="1" destOrd="0" presId="urn:microsoft.com/office/officeart/2005/8/layout/orgChart1"/>
    <dgm:cxn modelId="{F4FB980A-D582-4C29-96B8-D07411EB77E9}" type="presOf" srcId="{F9B7A03E-E5D2-4579-B30D-4665AB971055}" destId="{1AE9DA4E-E642-4D05-8C7B-57488624FDEA}" srcOrd="1" destOrd="0" presId="urn:microsoft.com/office/officeart/2005/8/layout/orgChart1"/>
    <dgm:cxn modelId="{73081F10-1E98-40BE-BFC3-2239BC4DD0B2}" type="presOf" srcId="{A06E7F51-B64B-402D-B0EC-6E343740A45F}" destId="{ACB97B87-9E67-424E-86D9-0FDBA2F0D382}" srcOrd="0" destOrd="0" presId="urn:microsoft.com/office/officeart/2005/8/layout/orgChart1"/>
    <dgm:cxn modelId="{BD645A14-B37B-49EF-B89E-66E3F6D6CD96}" type="presOf" srcId="{D2F5E419-77F7-4698-9389-5A270BE7BE4C}" destId="{2ADCAF9F-F57D-42BD-94DD-D768767BC94F}" srcOrd="0" destOrd="0" presId="urn:microsoft.com/office/officeart/2005/8/layout/orgChart1"/>
    <dgm:cxn modelId="{214F2E15-F93E-4B6E-851A-A151AB281BC7}" type="presOf" srcId="{E267C67D-550B-42E5-8065-783C65BFB379}" destId="{6A892B32-1B12-483E-AC85-8EA6B1D70EFF}" srcOrd="0" destOrd="0" presId="urn:microsoft.com/office/officeart/2005/8/layout/orgChart1"/>
    <dgm:cxn modelId="{8AE44F19-4527-47EB-AF8A-7B99A50A97C0}" type="presOf" srcId="{AE88A343-9CD6-414C-A81A-DEAED450130B}" destId="{766E2027-4DB3-4C2F-ABFA-C218F25EE5D5}" srcOrd="0" destOrd="0" presId="urn:microsoft.com/office/officeart/2005/8/layout/orgChart1"/>
    <dgm:cxn modelId="{1A58D01A-D35F-4566-9051-6CAC52DA40E6}" srcId="{F9B7A03E-E5D2-4579-B30D-4665AB971055}" destId="{7441F31C-3A0A-4D8C-9E07-35FB178B97C6}" srcOrd="3" destOrd="0" parTransId="{405F8824-D88D-4FD3-8BA4-AD24B051B462}" sibTransId="{2089F4FE-9612-4C15-81A9-1FFEEF768C27}"/>
    <dgm:cxn modelId="{B7C6FC1D-2D14-47AF-BB6F-BAE71363C8E2}" srcId="{DD40AEF9-2276-4AEA-B396-7873F5ADD8AA}" destId="{69E25472-4ABB-42E8-9EA6-664BA1C5406F}" srcOrd="0" destOrd="0" parTransId="{9F3C16A4-CF0D-4A23-B4A2-E2583B8CD74E}" sibTransId="{DC15B703-DE56-4A27-A828-D94A60646FD2}"/>
    <dgm:cxn modelId="{41C0C024-2A41-4B63-97E8-41C0AC121E37}" type="presOf" srcId="{F9B7A03E-E5D2-4579-B30D-4665AB971055}" destId="{AE18A72C-8093-48D4-9390-696BA6D151D1}" srcOrd="0" destOrd="0" presId="urn:microsoft.com/office/officeart/2005/8/layout/orgChart1"/>
    <dgm:cxn modelId="{CCF04926-9516-4D67-BB8B-2A15DE5BB01D}" srcId="{9E0F6BA1-ED46-4C68-AA8E-F38B277573FF}" destId="{6D91E283-34A6-4A44-B62E-01AF48A2271E}" srcOrd="1" destOrd="0" parTransId="{26EF108E-0446-4CE7-91B3-ECD79F2A3AF8}" sibTransId="{2BB21533-AB65-46B2-AA4A-086115B522F3}"/>
    <dgm:cxn modelId="{4ED94F29-43CE-4CAF-B937-5331647CEB99}" srcId="{6A5DEE00-2518-49F7-A2EB-3656029B7599}" destId="{4F948AA0-D424-4E2D-A024-93D50F1A98E1}" srcOrd="2" destOrd="0" parTransId="{32E0511D-90BE-4947-B5A6-71F376CF5D03}" sibTransId="{464F8637-9EBA-4A54-A27D-7CD51C3D2B1F}"/>
    <dgm:cxn modelId="{B248102A-0E50-423D-926A-A7407353A274}" type="presOf" srcId="{22D8A406-18BC-412E-B671-BCCFD7F013B4}" destId="{BD07F684-5C7D-45CA-B432-2DAF08FF67AD}" srcOrd="0" destOrd="0" presId="urn:microsoft.com/office/officeart/2005/8/layout/orgChart1"/>
    <dgm:cxn modelId="{14C84E2C-9340-4E62-8865-4E06388FA928}" srcId="{6A5DEE00-2518-49F7-A2EB-3656029B7599}" destId="{F228CC46-F438-4C74-9899-400860C2995A}" srcOrd="0" destOrd="0" parTransId="{BC8CF7F4-DCD4-4BDA-9761-3D16ACCF200B}" sibTransId="{305DE88C-8F10-42E4-ACD3-56D8A761D5CF}"/>
    <dgm:cxn modelId="{2544352E-8E13-40F8-87A7-654446A10DEC}" srcId="{A06E7F51-B64B-402D-B0EC-6E343740A45F}" destId="{6A5DEE00-2518-49F7-A2EB-3656029B7599}" srcOrd="3" destOrd="0" parTransId="{22D8A406-18BC-412E-B671-BCCFD7F013B4}" sibTransId="{3182E6E4-33E0-4098-9ABE-9CFDB64B50C3}"/>
    <dgm:cxn modelId="{89D28C30-BD68-4592-AD29-56E902583960}" type="presOf" srcId="{BC8CF7F4-DCD4-4BDA-9761-3D16ACCF200B}" destId="{495F85BC-107B-4243-8E33-441DA24998B3}" srcOrd="0" destOrd="0" presId="urn:microsoft.com/office/officeart/2005/8/layout/orgChart1"/>
    <dgm:cxn modelId="{BA9F3432-2375-4AE2-A371-C6F9DB13E233}" srcId="{A06E7F51-B64B-402D-B0EC-6E343740A45F}" destId="{F9B7A03E-E5D2-4579-B30D-4665AB971055}" srcOrd="0" destOrd="0" parTransId="{AE88A343-9CD6-414C-A81A-DEAED450130B}" sibTransId="{497048D4-944E-4851-BFFC-3B3A2BEAAABB}"/>
    <dgm:cxn modelId="{C795BA32-8519-4016-BB46-11677DC2AA88}" type="presOf" srcId="{DD40AEF9-2276-4AEA-B396-7873F5ADD8AA}" destId="{FC370E98-E3C7-4347-A716-E7DA177239C7}" srcOrd="0" destOrd="0" presId="urn:microsoft.com/office/officeart/2005/8/layout/orgChart1"/>
    <dgm:cxn modelId="{B22D3634-20BF-4B4C-9C67-84B9D8C79D97}" type="presOf" srcId="{405F8824-D88D-4FD3-8BA4-AD24B051B462}" destId="{55628B5D-270F-4E2A-928D-B7A8388A5409}" srcOrd="0" destOrd="0" presId="urn:microsoft.com/office/officeart/2005/8/layout/orgChart1"/>
    <dgm:cxn modelId="{AEE87E3A-71DF-46EB-8D0C-22FB9B8C6841}" type="presOf" srcId="{FE1C25CC-201D-4DD2-80CD-6BB6EB342AD3}" destId="{57E97796-997E-466B-A8FB-9A0A0BD8D7CF}" srcOrd="1" destOrd="0" presId="urn:microsoft.com/office/officeart/2005/8/layout/orgChart1"/>
    <dgm:cxn modelId="{8C650A3B-11EC-4774-83AA-DD8EEFA55665}" type="presOf" srcId="{4F948AA0-D424-4E2D-A024-93D50F1A98E1}" destId="{9DCABA75-FF5A-498F-8101-2732D2BDDB54}" srcOrd="1" destOrd="0" presId="urn:microsoft.com/office/officeart/2005/8/layout/orgChart1"/>
    <dgm:cxn modelId="{E5E64B62-C074-4889-950B-B09C0BF6F4BD}" srcId="{F9B7A03E-E5D2-4579-B30D-4665AB971055}" destId="{9AFCF6C8-60CD-45C5-8166-B3BCF2D3E63E}" srcOrd="1" destOrd="0" parTransId="{7628AB4F-3180-4029-8EEE-6D6D47244FEA}" sibTransId="{52F65036-2774-432D-95A2-E094768134D5}"/>
    <dgm:cxn modelId="{93C27843-E9EC-4CA4-BB48-86370E0505B1}" type="presOf" srcId="{16D982F8-0FD6-4470-A716-4A9DCD5FB492}" destId="{2BD7A2ED-05B3-4AFF-A195-E8834C0274D3}" srcOrd="1" destOrd="0" presId="urn:microsoft.com/office/officeart/2005/8/layout/orgChart1"/>
    <dgm:cxn modelId="{12A7FB63-2384-4640-A3C4-74BF5612B9D6}" type="presOf" srcId="{9AFCF6C8-60CD-45C5-8166-B3BCF2D3E63E}" destId="{3E37CC90-85CA-4F80-86A8-22C21B26912D}" srcOrd="1" destOrd="0" presId="urn:microsoft.com/office/officeart/2005/8/layout/orgChart1"/>
    <dgm:cxn modelId="{63BC6865-0BCA-4AF5-97A7-4A21D38A16B1}" srcId="{F9B7A03E-E5D2-4579-B30D-4665AB971055}" destId="{B0FE9662-21B3-46A8-9853-8CE7E12005A8}" srcOrd="0" destOrd="0" parTransId="{D77FF1DA-D07A-4CBB-B9C3-30D3D9C5BBB8}" sibTransId="{DF6A1301-5F56-4CFB-A336-51CFA3A9662A}"/>
    <dgm:cxn modelId="{621C2566-62E5-4DBD-B8A8-35276B49269D}" srcId="{A06E7F51-B64B-402D-B0EC-6E343740A45F}" destId="{DD40AEF9-2276-4AEA-B396-7873F5ADD8AA}" srcOrd="1" destOrd="0" parTransId="{C367B7B1-7623-4439-9337-7F122ED27589}" sibTransId="{5143E81D-BCB6-4CCF-88AF-1A288476E95C}"/>
    <dgm:cxn modelId="{E3DCEA48-A949-4E94-A4B6-62A759B55EBC}" type="presOf" srcId="{1705AA74-5033-4A4B-9588-45A8BEEB2564}" destId="{FAE6A99F-9658-4407-88D4-E11F21CC982F}" srcOrd="0" destOrd="0" presId="urn:microsoft.com/office/officeart/2005/8/layout/orgChart1"/>
    <dgm:cxn modelId="{B1C7CD69-AAFE-4F81-BC2A-EF9C6428339F}" type="presOf" srcId="{6A5DEE00-2518-49F7-A2EB-3656029B7599}" destId="{6CC8D5A8-B83C-4E32-AEDB-708EEF218CEA}" srcOrd="0" destOrd="0" presId="urn:microsoft.com/office/officeart/2005/8/layout/orgChart1"/>
    <dgm:cxn modelId="{4D0B3F6B-0F2B-4CCD-B275-EB5BDF2B418B}" type="presOf" srcId="{9AFCF6C8-60CD-45C5-8166-B3BCF2D3E63E}" destId="{82C33C79-7E80-419E-84A1-7181BC601E0A}" srcOrd="0" destOrd="0" presId="urn:microsoft.com/office/officeart/2005/8/layout/orgChart1"/>
    <dgm:cxn modelId="{6752566E-EFA5-4DD6-AA98-A12425076ECD}" type="presOf" srcId="{C367B7B1-7623-4439-9337-7F122ED27589}" destId="{B038FDF5-2963-42C0-B632-23CDF9C286E0}" srcOrd="0" destOrd="0" presId="urn:microsoft.com/office/officeart/2005/8/layout/orgChart1"/>
    <dgm:cxn modelId="{D02B8B70-2F74-4121-BF0A-395B21067A47}" type="presOf" srcId="{F34FC01A-3BA0-4597-A9FA-1ACD303F825E}" destId="{7DFF36E6-1685-474C-9875-0723473C42D6}" srcOrd="0" destOrd="0" presId="urn:microsoft.com/office/officeart/2005/8/layout/orgChart1"/>
    <dgm:cxn modelId="{DA208E72-1088-459E-B1CB-C7540D41D87A}" type="presOf" srcId="{9E0F6BA1-ED46-4C68-AA8E-F38B277573FF}" destId="{2D1BCDA4-C923-467E-B18A-630BDECC5F3D}" srcOrd="0" destOrd="0" presId="urn:microsoft.com/office/officeart/2005/8/layout/orgChart1"/>
    <dgm:cxn modelId="{01B5FA55-B8EE-4A23-A9DE-DFC83CEC8CB3}" type="presOf" srcId="{B0FE9662-21B3-46A8-9853-8CE7E12005A8}" destId="{1B228EAC-3534-41D2-BD21-20632DD75CFC}" srcOrd="1" destOrd="0" presId="urn:microsoft.com/office/officeart/2005/8/layout/orgChart1"/>
    <dgm:cxn modelId="{60D09C57-5D54-458E-A500-431581CA7394}" srcId="{DD40AEF9-2276-4AEA-B396-7873F5ADD8AA}" destId="{5609133A-3239-4A32-88F1-15BB01F0CF67}" srcOrd="3" destOrd="0" parTransId="{06990455-8D06-430A-9955-A57555D0CD5A}" sibTransId="{47790A2F-F039-4737-A667-181AA5E93290}"/>
    <dgm:cxn modelId="{DC131E78-B772-4EA1-A955-4AB4809C9545}" type="presOf" srcId="{6D91E283-34A6-4A44-B62E-01AF48A2271E}" destId="{094E8D50-BFD9-48EF-BE69-76EE110401BE}" srcOrd="0" destOrd="0" presId="urn:microsoft.com/office/officeart/2005/8/layout/orgChart1"/>
    <dgm:cxn modelId="{96C25B58-1202-41C3-A6F3-7F0522303389}" srcId="{9E0F6BA1-ED46-4C68-AA8E-F38B277573FF}" destId="{C18597E0-1681-4ACC-93E8-852FEC5F1DBD}" srcOrd="0" destOrd="0" parTransId="{FD5CE55B-5FCE-4086-83CE-43B1DDDB9A0D}" sibTransId="{70409D24-AB66-4FC8-927A-5256E03D9E1F}"/>
    <dgm:cxn modelId="{4FC4A658-C879-42F8-A644-8A3F2696CD0F}" type="presOf" srcId="{7441F31C-3A0A-4D8C-9E07-35FB178B97C6}" destId="{F20F155C-210A-4AA6-8C25-4029D481A5F3}" srcOrd="0" destOrd="0" presId="urn:microsoft.com/office/officeart/2005/8/layout/orgChart1"/>
    <dgm:cxn modelId="{F229F479-7A14-45D0-B095-E3A8AB383C14}" type="presOf" srcId="{7441F31C-3A0A-4D8C-9E07-35FB178B97C6}" destId="{C78A79F0-9208-4E67-B30E-251FAE1A4BDA}" srcOrd="1" destOrd="0" presId="urn:microsoft.com/office/officeart/2005/8/layout/orgChart1"/>
    <dgm:cxn modelId="{B5586B7B-ABD0-45FC-B15E-359357771F2D}" type="presOf" srcId="{4F948AA0-D424-4E2D-A024-93D50F1A98E1}" destId="{A89C9113-97A5-490D-A335-B615D2C403F9}" srcOrd="0" destOrd="0" presId="urn:microsoft.com/office/officeart/2005/8/layout/orgChart1"/>
    <dgm:cxn modelId="{794B257D-ADF6-42B9-8257-CACFA9B6A7FE}" type="presOf" srcId="{69E25472-4ABB-42E8-9EA6-664BA1C5406F}" destId="{DD28AE78-2818-461C-B6FD-B5748297961B}" srcOrd="0" destOrd="0" presId="urn:microsoft.com/office/officeart/2005/8/layout/orgChart1"/>
    <dgm:cxn modelId="{3B694480-0D79-422A-A905-6E11CA41EC9B}" type="presOf" srcId="{D2F5E419-77F7-4698-9389-5A270BE7BE4C}" destId="{74A37E94-8DC4-41C2-ABB5-1952494F9526}" srcOrd="1" destOrd="0" presId="urn:microsoft.com/office/officeart/2005/8/layout/orgChart1"/>
    <dgm:cxn modelId="{55DB3886-66B9-46C7-A265-2B4803860A88}" srcId="{F9B7A03E-E5D2-4579-B30D-4665AB971055}" destId="{E267C67D-550B-42E5-8065-783C65BFB379}" srcOrd="2" destOrd="0" parTransId="{F34FC01A-3BA0-4597-A9FA-1ACD303F825E}" sibTransId="{5C27D9D9-529D-48E0-9555-A4767B2B445D}"/>
    <dgm:cxn modelId="{B95F878A-A03F-4DFB-B12F-1DE341C2894F}" type="presOf" srcId="{26EF108E-0446-4CE7-91B3-ECD79F2A3AF8}" destId="{AC5E50ED-E076-487B-8E7A-9FAD4AE10A5B}" srcOrd="0" destOrd="0" presId="urn:microsoft.com/office/officeart/2005/8/layout/orgChart1"/>
    <dgm:cxn modelId="{65E8928B-5E15-4C8D-A8CB-FBBD19A06866}" type="presOf" srcId="{69E25472-4ABB-42E8-9EA6-664BA1C5406F}" destId="{CEA5421F-56D4-4FE3-A4D6-10BE495B69D3}" srcOrd="1" destOrd="0" presId="urn:microsoft.com/office/officeart/2005/8/layout/orgChart1"/>
    <dgm:cxn modelId="{91CF0E8E-658C-4A8F-8424-2F682AD38164}" srcId="{A06E7F51-B64B-402D-B0EC-6E343740A45F}" destId="{9E0F6BA1-ED46-4C68-AA8E-F38B277573FF}" srcOrd="2" destOrd="0" parTransId="{A22C5A14-A754-4C66-AF8C-4E3B60F2A115}" sibTransId="{3A49024C-B743-42A0-82BB-564881B3C196}"/>
    <dgm:cxn modelId="{55D8E991-3526-43D8-AB3B-AB68F55CF756}" type="presOf" srcId="{FD5CE55B-5FCE-4086-83CE-43B1DDDB9A0D}" destId="{9A143D26-A8D8-4018-A4DD-0FFB1B3FB300}" srcOrd="0" destOrd="0" presId="urn:microsoft.com/office/officeart/2005/8/layout/orgChart1"/>
    <dgm:cxn modelId="{53E30C94-BB80-4FB1-9BE8-AED2703B38C7}" type="presOf" srcId="{9C5ECFA4-92E3-421A-A83D-9F891D5DFBC3}" destId="{B54B60F4-D175-464D-80DA-2DF44F98F01A}" srcOrd="0" destOrd="0" presId="urn:microsoft.com/office/officeart/2005/8/layout/orgChart1"/>
    <dgm:cxn modelId="{625A0595-FA58-4709-A5B0-A054CE3E41FA}" type="presOf" srcId="{B0FE9662-21B3-46A8-9853-8CE7E12005A8}" destId="{88021641-12F4-4FC9-83F1-16451E980259}" srcOrd="0" destOrd="0" presId="urn:microsoft.com/office/officeart/2005/8/layout/orgChart1"/>
    <dgm:cxn modelId="{37A45B9B-EC79-4B6E-96EB-53C448BD7CD3}" type="presOf" srcId="{C26AFA48-AEFA-4AE2-A6D6-CEFC6FDD853B}" destId="{D4E333D4-5821-4E35-9CFD-783EAABF094D}" srcOrd="0" destOrd="0" presId="urn:microsoft.com/office/officeart/2005/8/layout/orgChart1"/>
    <dgm:cxn modelId="{9159759D-5BFB-4384-A259-373891AA7567}" type="presOf" srcId="{C18597E0-1681-4ACC-93E8-852FEC5F1DBD}" destId="{7E72D148-6C9D-4DA4-BD56-3E677BDF532B}" srcOrd="1" destOrd="0" presId="urn:microsoft.com/office/officeart/2005/8/layout/orgChart1"/>
    <dgm:cxn modelId="{B3709E9F-7382-44AF-8842-81F22B00AE97}" type="presOf" srcId="{DD40AEF9-2276-4AEA-B396-7873F5ADD8AA}" destId="{E92387BC-9B6C-47E9-9CF8-C962FAD16555}" srcOrd="1" destOrd="0" presId="urn:microsoft.com/office/officeart/2005/8/layout/orgChart1"/>
    <dgm:cxn modelId="{A6257EA1-D525-4100-8BAC-884050C6BEB9}" type="presOf" srcId="{5609133A-3239-4A32-88F1-15BB01F0CF67}" destId="{13E48253-D105-4B14-A986-50992EE85CCB}" srcOrd="1" destOrd="0" presId="urn:microsoft.com/office/officeart/2005/8/layout/orgChart1"/>
    <dgm:cxn modelId="{124051A3-03BB-4326-96FB-8C2C3E950AE8}" type="presOf" srcId="{C5269AD4-EEED-4504-A4ED-32F852488B37}" destId="{5D2DEA48-0850-4DDF-9E12-7FDD1057307B}" srcOrd="0" destOrd="0" presId="urn:microsoft.com/office/officeart/2005/8/layout/orgChart1"/>
    <dgm:cxn modelId="{87D289A6-3B45-4514-B96B-DF66848628A2}" type="presOf" srcId="{5609133A-3239-4A32-88F1-15BB01F0CF67}" destId="{5A025A0A-65E4-48FD-888B-FB643B2705E2}" srcOrd="0" destOrd="0" presId="urn:microsoft.com/office/officeart/2005/8/layout/orgChart1"/>
    <dgm:cxn modelId="{23BA01AD-9E1D-4872-886F-CCAF10AADE8C}" type="presOf" srcId="{E267C67D-550B-42E5-8065-783C65BFB379}" destId="{1C0D965B-715A-44AC-8EB3-DC97B158766B}" srcOrd="1" destOrd="0" presId="urn:microsoft.com/office/officeart/2005/8/layout/orgChart1"/>
    <dgm:cxn modelId="{7CD071AE-D0AF-490E-AA8A-0C1A876B5ADB}" type="presOf" srcId="{F7D81547-01AF-45FF-B6D7-C11489E65391}" destId="{D312E270-3312-41ED-AB7E-1DDDB6404E92}" srcOrd="0" destOrd="0" presId="urn:microsoft.com/office/officeart/2005/8/layout/orgChart1"/>
    <dgm:cxn modelId="{D32658B1-F412-46F3-83C8-88E50D510433}" srcId="{9E0F6BA1-ED46-4C68-AA8E-F38B277573FF}" destId="{1705AA74-5033-4A4B-9588-45A8BEEB2564}" srcOrd="2" destOrd="0" parTransId="{F7D81547-01AF-45FF-B6D7-C11489E65391}" sibTransId="{37D3189F-9295-4FEE-800A-311FC947EFFC}"/>
    <dgm:cxn modelId="{08F2A9B4-6508-475E-B319-014CE1C33864}" srcId="{6A5DEE00-2518-49F7-A2EB-3656029B7599}" destId="{16D982F8-0FD6-4470-A716-4A9DCD5FB492}" srcOrd="1" destOrd="0" parTransId="{B2069FAD-B1C8-43F7-A1B6-92D5DE551E90}" sibTransId="{F4900F13-0B43-42F7-B470-DE040B670F3F}"/>
    <dgm:cxn modelId="{450C20B6-F1B1-4CA5-8C63-C521DEFA78A4}" type="presOf" srcId="{C18597E0-1681-4ACC-93E8-852FEC5F1DBD}" destId="{FD994018-F17C-4925-9B05-AABEAC518909}" srcOrd="0" destOrd="0" presId="urn:microsoft.com/office/officeart/2005/8/layout/orgChart1"/>
    <dgm:cxn modelId="{E0E1C7BD-FAB5-427F-9287-7E587D74EA80}" srcId="{9E0F6BA1-ED46-4C68-AA8E-F38B277573FF}" destId="{FE1C25CC-201D-4DD2-80CD-6BB6EB342AD3}" srcOrd="3" destOrd="0" parTransId="{9C5ECFA4-92E3-421A-A83D-9F891D5DFBC3}" sibTransId="{9D0D9F62-B54F-4B65-9DE0-F257351987BA}"/>
    <dgm:cxn modelId="{190B8EBE-DD58-4143-B6EC-88F3746FC1F0}" type="presOf" srcId="{06990455-8D06-430A-9955-A57555D0CD5A}" destId="{6AD11DCB-C664-42E5-BBF3-B4C2D431D3FC}" srcOrd="0" destOrd="0" presId="urn:microsoft.com/office/officeart/2005/8/layout/orgChart1"/>
    <dgm:cxn modelId="{40F709C1-068E-407E-9E15-C1FAF3D74743}" type="presOf" srcId="{6A5DEE00-2518-49F7-A2EB-3656029B7599}" destId="{2DE932EC-A79B-4768-BEAD-37629C76D7EE}" srcOrd="1" destOrd="0" presId="urn:microsoft.com/office/officeart/2005/8/layout/orgChart1"/>
    <dgm:cxn modelId="{09A20FC4-0A67-491C-BA46-ABF9648A25B9}" type="presOf" srcId="{9E0F6BA1-ED46-4C68-AA8E-F38B277573FF}" destId="{591DEFA7-A72D-44BC-81C2-CF737DE432A6}" srcOrd="1" destOrd="0" presId="urn:microsoft.com/office/officeart/2005/8/layout/orgChart1"/>
    <dgm:cxn modelId="{F3776EC4-665D-45E9-8023-1E755B6A7776}" srcId="{DD40AEF9-2276-4AEA-B396-7873F5ADD8AA}" destId="{465818CE-E041-462F-BACA-CC0FB5948E5B}" srcOrd="1" destOrd="0" parTransId="{C5269AD4-EEED-4504-A4ED-32F852488B37}" sibTransId="{1FA39F86-B2D1-4569-84E9-487916B2BCBB}"/>
    <dgm:cxn modelId="{F530C3C7-B365-431B-99A8-4FF768497976}" type="presOf" srcId="{B2069FAD-B1C8-43F7-A1B6-92D5DE551E90}" destId="{C6510906-FC02-416B-834D-DD3591FBDC86}" srcOrd="0" destOrd="0" presId="urn:microsoft.com/office/officeart/2005/8/layout/orgChart1"/>
    <dgm:cxn modelId="{A525BBCF-7555-4096-B329-31D58AD7FA25}" type="presOf" srcId="{A06E7F51-B64B-402D-B0EC-6E343740A45F}" destId="{BA456B9B-1539-46F0-BD6F-F7C0FC96ACF1}" srcOrd="1" destOrd="0" presId="urn:microsoft.com/office/officeart/2005/8/layout/orgChart1"/>
    <dgm:cxn modelId="{CE604ED0-05D7-4FA6-9B9B-437F2890F38C}" type="presOf" srcId="{FE1C25CC-201D-4DD2-80CD-6BB6EB342AD3}" destId="{3033ED67-32AD-439D-AEEC-69FDCEDF0557}" srcOrd="0" destOrd="0" presId="urn:microsoft.com/office/officeart/2005/8/layout/orgChart1"/>
    <dgm:cxn modelId="{48E1FAD0-2D53-4DFA-BF9C-AB4BE7481872}" type="presOf" srcId="{F228CC46-F438-4C74-9899-400860C2995A}" destId="{FF8AEEBC-D6C9-4962-8EAE-A4C6CD8B8D49}" srcOrd="1" destOrd="0" presId="urn:microsoft.com/office/officeart/2005/8/layout/orgChart1"/>
    <dgm:cxn modelId="{6F89B0D3-C768-478F-BC22-6790FBBF7DBD}" type="presOf" srcId="{7628AB4F-3180-4029-8EEE-6D6D47244FEA}" destId="{774BB48F-9223-42E5-B1DA-DF03860F8F37}" srcOrd="0" destOrd="0" presId="urn:microsoft.com/office/officeart/2005/8/layout/orgChart1"/>
    <dgm:cxn modelId="{B3AC9EDA-677D-48D0-A7AA-85BADCAA6740}" type="presOf" srcId="{1705AA74-5033-4A4B-9588-45A8BEEB2564}" destId="{88FFD002-CAC3-44AE-B792-2149750F72FC}" srcOrd="1" destOrd="0" presId="urn:microsoft.com/office/officeart/2005/8/layout/orgChart1"/>
    <dgm:cxn modelId="{C2EB4BE2-C276-4A63-9074-178088586042}" srcId="{DD40AEF9-2276-4AEA-B396-7873F5ADD8AA}" destId="{D2F5E419-77F7-4698-9389-5A270BE7BE4C}" srcOrd="2" destOrd="0" parTransId="{C26AFA48-AEFA-4AE2-A6D6-CEFC6FDD853B}" sibTransId="{C1BFDDE6-83E8-4329-B81C-CB8ED074ECE7}"/>
    <dgm:cxn modelId="{C3D740E5-5A99-4030-ABE3-BC1FF5C965E2}" type="presOf" srcId="{32E0511D-90BE-4947-B5A6-71F376CF5D03}" destId="{1E3A1824-89A9-43C3-B922-2DE7D11DCEA7}" srcOrd="0" destOrd="0" presId="urn:microsoft.com/office/officeart/2005/8/layout/orgChart1"/>
    <dgm:cxn modelId="{7B13E5EC-6FA1-485B-8B5F-0498094F7362}" type="presOf" srcId="{6D91E283-34A6-4A44-B62E-01AF48A2271E}" destId="{06764B92-D7DD-4C61-B403-49C3D92F7A25}" srcOrd="1" destOrd="0" presId="urn:microsoft.com/office/officeart/2005/8/layout/orgChart1"/>
    <dgm:cxn modelId="{DD867BF0-2BD1-4ADB-A1C3-A63EDA23D09C}" srcId="{64F27FB9-CF1D-4084-A56A-20D704B164B9}" destId="{A06E7F51-B64B-402D-B0EC-6E343740A45F}" srcOrd="0" destOrd="0" parTransId="{161D8265-1333-4CEA-9EAA-04EC06B887C3}" sibTransId="{8678BE6E-0067-4B4C-86A9-46F752CAF866}"/>
    <dgm:cxn modelId="{DFEF3DF1-211F-4B39-BFE8-DEBB191DDCC5}" type="presOf" srcId="{16D982F8-0FD6-4470-A716-4A9DCD5FB492}" destId="{21B0C2F9-4491-4771-903E-2E57E65126AE}" srcOrd="0" destOrd="0" presId="urn:microsoft.com/office/officeart/2005/8/layout/orgChart1"/>
    <dgm:cxn modelId="{5704C2F1-532C-4F21-9B55-06AE12D38093}" type="presOf" srcId="{9F3C16A4-CF0D-4A23-B4A2-E2583B8CD74E}" destId="{AA61B065-B481-440F-A44D-0B0420E0BB0B}" srcOrd="0" destOrd="0" presId="urn:microsoft.com/office/officeart/2005/8/layout/orgChart1"/>
    <dgm:cxn modelId="{6E57E6F4-9DEA-4311-A775-48EC79F728BC}" type="presOf" srcId="{64F27FB9-CF1D-4084-A56A-20D704B164B9}" destId="{2C7B335B-DC86-4520-9CC5-06F470FA9594}" srcOrd="0" destOrd="0" presId="urn:microsoft.com/office/officeart/2005/8/layout/orgChart1"/>
    <dgm:cxn modelId="{529265F5-319B-4A79-87EA-DACB4B79D97C}" type="presOf" srcId="{D77FF1DA-D07A-4CBB-B9C3-30D3D9C5BBB8}" destId="{5404E120-855B-46E6-AD8E-AA9697728001}" srcOrd="0" destOrd="0" presId="urn:microsoft.com/office/officeart/2005/8/layout/orgChart1"/>
    <dgm:cxn modelId="{A64BDCF5-6383-441E-B634-FD26F3426E6E}" type="presOf" srcId="{A22C5A14-A754-4C66-AF8C-4E3B60F2A115}" destId="{7966D3F4-0B80-446D-8505-0FF4720872B1}" srcOrd="0" destOrd="0" presId="urn:microsoft.com/office/officeart/2005/8/layout/orgChart1"/>
    <dgm:cxn modelId="{341F63C7-5A5D-4568-82EF-0DEA9F51068A}" type="presParOf" srcId="{2C7B335B-DC86-4520-9CC5-06F470FA9594}" destId="{2FE69024-7A43-40E2-8AF8-84E6D4C57CAA}" srcOrd="0" destOrd="0" presId="urn:microsoft.com/office/officeart/2005/8/layout/orgChart1"/>
    <dgm:cxn modelId="{FFB17B88-86B7-460F-B881-E3C005464098}" type="presParOf" srcId="{2FE69024-7A43-40E2-8AF8-84E6D4C57CAA}" destId="{EA7647BF-D523-4A73-ABF3-21EE6F7E8ECF}" srcOrd="0" destOrd="0" presId="urn:microsoft.com/office/officeart/2005/8/layout/orgChart1"/>
    <dgm:cxn modelId="{AA930E8F-1F32-48D5-BFD5-517A5A965C57}" type="presParOf" srcId="{EA7647BF-D523-4A73-ABF3-21EE6F7E8ECF}" destId="{ACB97B87-9E67-424E-86D9-0FDBA2F0D382}" srcOrd="0" destOrd="0" presId="urn:microsoft.com/office/officeart/2005/8/layout/orgChart1"/>
    <dgm:cxn modelId="{8344EB22-CAC4-4478-898B-CC9892C3E04A}" type="presParOf" srcId="{EA7647BF-D523-4A73-ABF3-21EE6F7E8ECF}" destId="{BA456B9B-1539-46F0-BD6F-F7C0FC96ACF1}" srcOrd="1" destOrd="0" presId="urn:microsoft.com/office/officeart/2005/8/layout/orgChart1"/>
    <dgm:cxn modelId="{E33ECD27-E939-4D2C-B4D7-F2F2DDD35483}" type="presParOf" srcId="{2FE69024-7A43-40E2-8AF8-84E6D4C57CAA}" destId="{B9BEBD7F-7947-4848-98B1-E6275D9A3C8B}" srcOrd="1" destOrd="0" presId="urn:microsoft.com/office/officeart/2005/8/layout/orgChart1"/>
    <dgm:cxn modelId="{19A4B268-5968-40FA-B76D-4DDEC4F51034}" type="presParOf" srcId="{B9BEBD7F-7947-4848-98B1-E6275D9A3C8B}" destId="{766E2027-4DB3-4C2F-ABFA-C218F25EE5D5}" srcOrd="0" destOrd="0" presId="urn:microsoft.com/office/officeart/2005/8/layout/orgChart1"/>
    <dgm:cxn modelId="{790BE6A6-47E5-4D23-8FA8-4828F45F082C}" type="presParOf" srcId="{B9BEBD7F-7947-4848-98B1-E6275D9A3C8B}" destId="{AAAC5B5F-A843-4E2D-AD97-7985EA35E3DF}" srcOrd="1" destOrd="0" presId="urn:microsoft.com/office/officeart/2005/8/layout/orgChart1"/>
    <dgm:cxn modelId="{9F5264B8-771C-4E25-BCAB-6EDC81605EC1}" type="presParOf" srcId="{AAAC5B5F-A843-4E2D-AD97-7985EA35E3DF}" destId="{A93221FC-2D70-492E-93FC-B821201E2A28}" srcOrd="0" destOrd="0" presId="urn:microsoft.com/office/officeart/2005/8/layout/orgChart1"/>
    <dgm:cxn modelId="{869DF71B-FA0B-4F32-AC74-9652E634C1B3}" type="presParOf" srcId="{A93221FC-2D70-492E-93FC-B821201E2A28}" destId="{AE18A72C-8093-48D4-9390-696BA6D151D1}" srcOrd="0" destOrd="0" presId="urn:microsoft.com/office/officeart/2005/8/layout/orgChart1"/>
    <dgm:cxn modelId="{822E6B22-CAF8-49EF-95BC-06CBD38F666C}" type="presParOf" srcId="{A93221FC-2D70-492E-93FC-B821201E2A28}" destId="{1AE9DA4E-E642-4D05-8C7B-57488624FDEA}" srcOrd="1" destOrd="0" presId="urn:microsoft.com/office/officeart/2005/8/layout/orgChart1"/>
    <dgm:cxn modelId="{64F76B2D-285D-425A-A355-26B3DC3C53A0}" type="presParOf" srcId="{AAAC5B5F-A843-4E2D-AD97-7985EA35E3DF}" destId="{AA38C7CB-E1B1-4851-826E-2921FA67471D}" srcOrd="1" destOrd="0" presId="urn:microsoft.com/office/officeart/2005/8/layout/orgChart1"/>
    <dgm:cxn modelId="{A6ACC1AE-F6D0-4951-86FF-F8691E9BCE6A}" type="presParOf" srcId="{AA38C7CB-E1B1-4851-826E-2921FA67471D}" destId="{5404E120-855B-46E6-AD8E-AA9697728001}" srcOrd="0" destOrd="0" presId="urn:microsoft.com/office/officeart/2005/8/layout/orgChart1"/>
    <dgm:cxn modelId="{2FA99C69-5D02-4609-AF9A-3430158EA38E}" type="presParOf" srcId="{AA38C7CB-E1B1-4851-826E-2921FA67471D}" destId="{80D0ECA5-3093-49C1-B598-81DD9B5E5CD8}" srcOrd="1" destOrd="0" presId="urn:microsoft.com/office/officeart/2005/8/layout/orgChart1"/>
    <dgm:cxn modelId="{B9503616-EEEC-41E5-9229-EA2F8B559457}" type="presParOf" srcId="{80D0ECA5-3093-49C1-B598-81DD9B5E5CD8}" destId="{21AF7C40-4A11-4725-8667-23446E19646C}" srcOrd="0" destOrd="0" presId="urn:microsoft.com/office/officeart/2005/8/layout/orgChart1"/>
    <dgm:cxn modelId="{5AD498CD-6B64-427E-9C13-C602AF12F720}" type="presParOf" srcId="{21AF7C40-4A11-4725-8667-23446E19646C}" destId="{88021641-12F4-4FC9-83F1-16451E980259}" srcOrd="0" destOrd="0" presId="urn:microsoft.com/office/officeart/2005/8/layout/orgChart1"/>
    <dgm:cxn modelId="{7C728D48-D95E-48F0-B450-007BBDBDE902}" type="presParOf" srcId="{21AF7C40-4A11-4725-8667-23446E19646C}" destId="{1B228EAC-3534-41D2-BD21-20632DD75CFC}" srcOrd="1" destOrd="0" presId="urn:microsoft.com/office/officeart/2005/8/layout/orgChart1"/>
    <dgm:cxn modelId="{1D1E9B92-59CD-4BAF-BDA2-90C7FB8BE084}" type="presParOf" srcId="{80D0ECA5-3093-49C1-B598-81DD9B5E5CD8}" destId="{05B4F02E-D38D-4B95-A896-29B06130C986}" srcOrd="1" destOrd="0" presId="urn:microsoft.com/office/officeart/2005/8/layout/orgChart1"/>
    <dgm:cxn modelId="{2EF79CC8-F400-4E41-96E3-CC606FBEC883}" type="presParOf" srcId="{80D0ECA5-3093-49C1-B598-81DD9B5E5CD8}" destId="{EAF9A76F-FF6F-4CEB-9079-2A20E3949D7A}" srcOrd="2" destOrd="0" presId="urn:microsoft.com/office/officeart/2005/8/layout/orgChart1"/>
    <dgm:cxn modelId="{D31C769B-0765-43A7-A25B-EBE01FD4265D}" type="presParOf" srcId="{AA38C7CB-E1B1-4851-826E-2921FA67471D}" destId="{774BB48F-9223-42E5-B1DA-DF03860F8F37}" srcOrd="2" destOrd="0" presId="urn:microsoft.com/office/officeart/2005/8/layout/orgChart1"/>
    <dgm:cxn modelId="{974470C6-6CEB-40DB-93DB-E7E373C60ABA}" type="presParOf" srcId="{AA38C7CB-E1B1-4851-826E-2921FA67471D}" destId="{C5950A4D-8F23-408E-82CC-EA9A210D0412}" srcOrd="3" destOrd="0" presId="urn:microsoft.com/office/officeart/2005/8/layout/orgChart1"/>
    <dgm:cxn modelId="{D165BA30-859A-43B3-A222-C48D3F1D45E2}" type="presParOf" srcId="{C5950A4D-8F23-408E-82CC-EA9A210D0412}" destId="{5E4E734F-6072-4C78-B7E8-EFC3466BA841}" srcOrd="0" destOrd="0" presId="urn:microsoft.com/office/officeart/2005/8/layout/orgChart1"/>
    <dgm:cxn modelId="{F2ACA635-2A32-48E3-9DF0-6226DE384F41}" type="presParOf" srcId="{5E4E734F-6072-4C78-B7E8-EFC3466BA841}" destId="{82C33C79-7E80-419E-84A1-7181BC601E0A}" srcOrd="0" destOrd="0" presId="urn:microsoft.com/office/officeart/2005/8/layout/orgChart1"/>
    <dgm:cxn modelId="{8D611972-A1B5-4025-8183-9C69DC95888F}" type="presParOf" srcId="{5E4E734F-6072-4C78-B7E8-EFC3466BA841}" destId="{3E37CC90-85CA-4F80-86A8-22C21B26912D}" srcOrd="1" destOrd="0" presId="urn:microsoft.com/office/officeart/2005/8/layout/orgChart1"/>
    <dgm:cxn modelId="{3AFD941F-F9AE-45EB-BF7E-70FFCBDBC98E}" type="presParOf" srcId="{C5950A4D-8F23-408E-82CC-EA9A210D0412}" destId="{1A025A15-77D2-409B-8BAD-E7B960D0D566}" srcOrd="1" destOrd="0" presId="urn:microsoft.com/office/officeart/2005/8/layout/orgChart1"/>
    <dgm:cxn modelId="{1CE8B566-2185-4C6B-B6B6-BFCC206A1CF5}" type="presParOf" srcId="{C5950A4D-8F23-408E-82CC-EA9A210D0412}" destId="{DFC0520B-2787-4585-B3B8-0CDEAA80B047}" srcOrd="2" destOrd="0" presId="urn:microsoft.com/office/officeart/2005/8/layout/orgChart1"/>
    <dgm:cxn modelId="{ECE0519F-B4D8-4BD2-9305-AD78A45FCD4F}" type="presParOf" srcId="{AA38C7CB-E1B1-4851-826E-2921FA67471D}" destId="{7DFF36E6-1685-474C-9875-0723473C42D6}" srcOrd="4" destOrd="0" presId="urn:microsoft.com/office/officeart/2005/8/layout/orgChart1"/>
    <dgm:cxn modelId="{D056DA35-3E95-4134-9256-054E2018A31C}" type="presParOf" srcId="{AA38C7CB-E1B1-4851-826E-2921FA67471D}" destId="{D8C870DE-19E2-4918-B220-784A8D2FA3B2}" srcOrd="5" destOrd="0" presId="urn:microsoft.com/office/officeart/2005/8/layout/orgChart1"/>
    <dgm:cxn modelId="{8C5FA78A-B94F-4C58-A15D-3EB5BDC411A3}" type="presParOf" srcId="{D8C870DE-19E2-4918-B220-784A8D2FA3B2}" destId="{C4A9BA0F-6FAE-4E35-A035-3BE7E54DAD76}" srcOrd="0" destOrd="0" presId="urn:microsoft.com/office/officeart/2005/8/layout/orgChart1"/>
    <dgm:cxn modelId="{B42AF8CD-CB82-4ABD-A8BC-E19F622E9CED}" type="presParOf" srcId="{C4A9BA0F-6FAE-4E35-A035-3BE7E54DAD76}" destId="{6A892B32-1B12-483E-AC85-8EA6B1D70EFF}" srcOrd="0" destOrd="0" presId="urn:microsoft.com/office/officeart/2005/8/layout/orgChart1"/>
    <dgm:cxn modelId="{F2E71CAD-631C-4F13-85D2-7FB9BBE67950}" type="presParOf" srcId="{C4A9BA0F-6FAE-4E35-A035-3BE7E54DAD76}" destId="{1C0D965B-715A-44AC-8EB3-DC97B158766B}" srcOrd="1" destOrd="0" presId="urn:microsoft.com/office/officeart/2005/8/layout/orgChart1"/>
    <dgm:cxn modelId="{EDA179D3-BC77-4E41-8884-FD16AB1C547D}" type="presParOf" srcId="{D8C870DE-19E2-4918-B220-784A8D2FA3B2}" destId="{7F862674-0AB7-43D1-9F22-48EAD63B419C}" srcOrd="1" destOrd="0" presId="urn:microsoft.com/office/officeart/2005/8/layout/orgChart1"/>
    <dgm:cxn modelId="{F097A36D-110A-4E1B-B155-071F71F9833F}" type="presParOf" srcId="{D8C870DE-19E2-4918-B220-784A8D2FA3B2}" destId="{4C6AEF63-95B4-41F1-9806-11611EB1E5DD}" srcOrd="2" destOrd="0" presId="urn:microsoft.com/office/officeart/2005/8/layout/orgChart1"/>
    <dgm:cxn modelId="{3D318171-D96B-44FC-A9FB-C375F136FFF1}" type="presParOf" srcId="{AA38C7CB-E1B1-4851-826E-2921FA67471D}" destId="{55628B5D-270F-4E2A-928D-B7A8388A5409}" srcOrd="6" destOrd="0" presId="urn:microsoft.com/office/officeart/2005/8/layout/orgChart1"/>
    <dgm:cxn modelId="{3898B0B6-E85D-4BFC-B632-58AD63EFD29F}" type="presParOf" srcId="{AA38C7CB-E1B1-4851-826E-2921FA67471D}" destId="{6C2B2956-CDB8-4ACE-9930-876D76B3C920}" srcOrd="7" destOrd="0" presId="urn:microsoft.com/office/officeart/2005/8/layout/orgChart1"/>
    <dgm:cxn modelId="{7B43BA9F-58B6-4FD5-A2C2-017BCCB4657D}" type="presParOf" srcId="{6C2B2956-CDB8-4ACE-9930-876D76B3C920}" destId="{75181126-3E79-496B-A294-045AFB17F6D4}" srcOrd="0" destOrd="0" presId="urn:microsoft.com/office/officeart/2005/8/layout/orgChart1"/>
    <dgm:cxn modelId="{2C025709-4C4F-4BA2-869F-98C667DD83F8}" type="presParOf" srcId="{75181126-3E79-496B-A294-045AFB17F6D4}" destId="{F20F155C-210A-4AA6-8C25-4029D481A5F3}" srcOrd="0" destOrd="0" presId="urn:microsoft.com/office/officeart/2005/8/layout/orgChart1"/>
    <dgm:cxn modelId="{30CBDA52-A64C-4C45-87D7-47D43D0036C5}" type="presParOf" srcId="{75181126-3E79-496B-A294-045AFB17F6D4}" destId="{C78A79F0-9208-4E67-B30E-251FAE1A4BDA}" srcOrd="1" destOrd="0" presId="urn:microsoft.com/office/officeart/2005/8/layout/orgChart1"/>
    <dgm:cxn modelId="{37A11563-33DB-48A1-B401-A7129AF25EBA}" type="presParOf" srcId="{6C2B2956-CDB8-4ACE-9930-876D76B3C920}" destId="{9BA0B3D7-184A-4810-88FA-1009D1F45DDD}" srcOrd="1" destOrd="0" presId="urn:microsoft.com/office/officeart/2005/8/layout/orgChart1"/>
    <dgm:cxn modelId="{2CA04616-5A66-49B0-B721-71F28F446D11}" type="presParOf" srcId="{6C2B2956-CDB8-4ACE-9930-876D76B3C920}" destId="{19FC865B-058A-4C16-9810-B0606ABDBF2D}" srcOrd="2" destOrd="0" presId="urn:microsoft.com/office/officeart/2005/8/layout/orgChart1"/>
    <dgm:cxn modelId="{5791320D-C5A4-4073-B3FD-AD205E4BA61E}" type="presParOf" srcId="{AAAC5B5F-A843-4E2D-AD97-7985EA35E3DF}" destId="{18EC7780-CC3B-4C4F-A64E-61E8E8F3E792}" srcOrd="2" destOrd="0" presId="urn:microsoft.com/office/officeart/2005/8/layout/orgChart1"/>
    <dgm:cxn modelId="{9FCF9CA5-3AA1-4364-8F6A-0769CCE31998}" type="presParOf" srcId="{B9BEBD7F-7947-4848-98B1-E6275D9A3C8B}" destId="{B038FDF5-2963-42C0-B632-23CDF9C286E0}" srcOrd="2" destOrd="0" presId="urn:microsoft.com/office/officeart/2005/8/layout/orgChart1"/>
    <dgm:cxn modelId="{665284D9-09FC-498B-9A94-0F134F94A5CA}" type="presParOf" srcId="{B9BEBD7F-7947-4848-98B1-E6275D9A3C8B}" destId="{091E3E80-8D92-4D3B-9AA9-429EF05FE5CB}" srcOrd="3" destOrd="0" presId="urn:microsoft.com/office/officeart/2005/8/layout/orgChart1"/>
    <dgm:cxn modelId="{B4435FEF-2159-4EE9-8C8F-5399640A26C6}" type="presParOf" srcId="{091E3E80-8D92-4D3B-9AA9-429EF05FE5CB}" destId="{34F455DE-32B9-4094-AE26-BF2E0E085E2E}" srcOrd="0" destOrd="0" presId="urn:microsoft.com/office/officeart/2005/8/layout/orgChart1"/>
    <dgm:cxn modelId="{3CA6A20C-A424-488E-ACA2-B29859C6E6AC}" type="presParOf" srcId="{34F455DE-32B9-4094-AE26-BF2E0E085E2E}" destId="{FC370E98-E3C7-4347-A716-E7DA177239C7}" srcOrd="0" destOrd="0" presId="urn:microsoft.com/office/officeart/2005/8/layout/orgChart1"/>
    <dgm:cxn modelId="{1907287C-8D01-4885-8C8A-5CB8390EF4D8}" type="presParOf" srcId="{34F455DE-32B9-4094-AE26-BF2E0E085E2E}" destId="{E92387BC-9B6C-47E9-9CF8-C962FAD16555}" srcOrd="1" destOrd="0" presId="urn:microsoft.com/office/officeart/2005/8/layout/orgChart1"/>
    <dgm:cxn modelId="{ACC0474A-CF45-4668-9802-9CB1BF0951FE}" type="presParOf" srcId="{091E3E80-8D92-4D3B-9AA9-429EF05FE5CB}" destId="{3CEA275E-B3D3-4FB7-959F-C899EB00C38C}" srcOrd="1" destOrd="0" presId="urn:microsoft.com/office/officeart/2005/8/layout/orgChart1"/>
    <dgm:cxn modelId="{71C5EA97-4419-4D30-BEDD-8459AC27E6AE}" type="presParOf" srcId="{3CEA275E-B3D3-4FB7-959F-C899EB00C38C}" destId="{AA61B065-B481-440F-A44D-0B0420E0BB0B}" srcOrd="0" destOrd="0" presId="urn:microsoft.com/office/officeart/2005/8/layout/orgChart1"/>
    <dgm:cxn modelId="{EA009F41-2446-42E8-865C-5D04815094A8}" type="presParOf" srcId="{3CEA275E-B3D3-4FB7-959F-C899EB00C38C}" destId="{8D7073E1-9AA6-4631-902C-DC554284EDCA}" srcOrd="1" destOrd="0" presId="urn:microsoft.com/office/officeart/2005/8/layout/orgChart1"/>
    <dgm:cxn modelId="{FFD4E802-5CE4-4492-B50D-B1820B454544}" type="presParOf" srcId="{8D7073E1-9AA6-4631-902C-DC554284EDCA}" destId="{E316DA24-D3C7-41DC-B9BD-CFCC61DF5015}" srcOrd="0" destOrd="0" presId="urn:microsoft.com/office/officeart/2005/8/layout/orgChart1"/>
    <dgm:cxn modelId="{674BD96D-F4B0-40C6-B298-732FCF26A241}" type="presParOf" srcId="{E316DA24-D3C7-41DC-B9BD-CFCC61DF5015}" destId="{DD28AE78-2818-461C-B6FD-B5748297961B}" srcOrd="0" destOrd="0" presId="urn:microsoft.com/office/officeart/2005/8/layout/orgChart1"/>
    <dgm:cxn modelId="{29C9B3DC-A081-4770-964D-41DF2B57AB71}" type="presParOf" srcId="{E316DA24-D3C7-41DC-B9BD-CFCC61DF5015}" destId="{CEA5421F-56D4-4FE3-A4D6-10BE495B69D3}" srcOrd="1" destOrd="0" presId="urn:microsoft.com/office/officeart/2005/8/layout/orgChart1"/>
    <dgm:cxn modelId="{1B0A812F-A2B9-4AB6-985D-04C34D32EC2C}" type="presParOf" srcId="{8D7073E1-9AA6-4631-902C-DC554284EDCA}" destId="{4279AB4E-DCE5-426A-B58E-A60DC6F295DF}" srcOrd="1" destOrd="0" presId="urn:microsoft.com/office/officeart/2005/8/layout/orgChart1"/>
    <dgm:cxn modelId="{0DED4A4E-0334-4361-9A0D-9AE535DFB43B}" type="presParOf" srcId="{8D7073E1-9AA6-4631-902C-DC554284EDCA}" destId="{A77C8078-5672-4506-A760-4CD37A9AEAB4}" srcOrd="2" destOrd="0" presId="urn:microsoft.com/office/officeart/2005/8/layout/orgChart1"/>
    <dgm:cxn modelId="{CF9B6DC5-BF3F-4776-ADC0-C5CB05D3C718}" type="presParOf" srcId="{3CEA275E-B3D3-4FB7-959F-C899EB00C38C}" destId="{5D2DEA48-0850-4DDF-9E12-7FDD1057307B}" srcOrd="2" destOrd="0" presId="urn:microsoft.com/office/officeart/2005/8/layout/orgChart1"/>
    <dgm:cxn modelId="{002A1CFA-5AD6-45DD-9CF8-EF91B657FC5D}" type="presParOf" srcId="{3CEA275E-B3D3-4FB7-959F-C899EB00C38C}" destId="{23FE03BA-81B5-49AD-937D-3D4ED22FD223}" srcOrd="3" destOrd="0" presId="urn:microsoft.com/office/officeart/2005/8/layout/orgChart1"/>
    <dgm:cxn modelId="{4A9FADF7-E537-4D5F-A9ED-16C750E7B70B}" type="presParOf" srcId="{23FE03BA-81B5-49AD-937D-3D4ED22FD223}" destId="{C1ED258E-994B-4AD2-91A5-19C5F2F36219}" srcOrd="0" destOrd="0" presId="urn:microsoft.com/office/officeart/2005/8/layout/orgChart1"/>
    <dgm:cxn modelId="{0AF6DDF7-DBF8-4198-974F-50FCE1DDF144}" type="presParOf" srcId="{C1ED258E-994B-4AD2-91A5-19C5F2F36219}" destId="{DE5880C4-91AF-4A17-B7F4-C0BFED1F2E11}" srcOrd="0" destOrd="0" presId="urn:microsoft.com/office/officeart/2005/8/layout/orgChart1"/>
    <dgm:cxn modelId="{1C1AE1A7-5694-48E1-9649-153CA619068D}" type="presParOf" srcId="{C1ED258E-994B-4AD2-91A5-19C5F2F36219}" destId="{784E570B-E8ED-48AC-94B5-0852B4E2DCFE}" srcOrd="1" destOrd="0" presId="urn:microsoft.com/office/officeart/2005/8/layout/orgChart1"/>
    <dgm:cxn modelId="{7ECF7E8F-687D-489C-BBFD-AB8DBDA292BA}" type="presParOf" srcId="{23FE03BA-81B5-49AD-937D-3D4ED22FD223}" destId="{56C210AB-4764-4E00-B834-EC5DD5DF43F2}" srcOrd="1" destOrd="0" presId="urn:microsoft.com/office/officeart/2005/8/layout/orgChart1"/>
    <dgm:cxn modelId="{5F56F0DE-D269-4FDC-B58E-34612A8E45E5}" type="presParOf" srcId="{23FE03BA-81B5-49AD-937D-3D4ED22FD223}" destId="{11623E6B-B73B-42F7-9CB7-D5FCCDA23C4A}" srcOrd="2" destOrd="0" presId="urn:microsoft.com/office/officeart/2005/8/layout/orgChart1"/>
    <dgm:cxn modelId="{7EA45C19-3DC3-4567-AF8B-482FA0C6AEEE}" type="presParOf" srcId="{3CEA275E-B3D3-4FB7-959F-C899EB00C38C}" destId="{D4E333D4-5821-4E35-9CFD-783EAABF094D}" srcOrd="4" destOrd="0" presId="urn:microsoft.com/office/officeart/2005/8/layout/orgChart1"/>
    <dgm:cxn modelId="{E877FA86-1A01-4B2E-A72B-F526A8E63E58}" type="presParOf" srcId="{3CEA275E-B3D3-4FB7-959F-C899EB00C38C}" destId="{506F078F-184E-4956-B420-1E6A0DBC9A7E}" srcOrd="5" destOrd="0" presId="urn:microsoft.com/office/officeart/2005/8/layout/orgChart1"/>
    <dgm:cxn modelId="{CEE483BB-50D2-408C-BC2D-6271627ABA32}" type="presParOf" srcId="{506F078F-184E-4956-B420-1E6A0DBC9A7E}" destId="{F5C38398-D51E-46BC-ACA6-1052267F843A}" srcOrd="0" destOrd="0" presId="urn:microsoft.com/office/officeart/2005/8/layout/orgChart1"/>
    <dgm:cxn modelId="{B5AADAC5-ED32-4F1C-B49C-411C2967A913}" type="presParOf" srcId="{F5C38398-D51E-46BC-ACA6-1052267F843A}" destId="{2ADCAF9F-F57D-42BD-94DD-D768767BC94F}" srcOrd="0" destOrd="0" presId="urn:microsoft.com/office/officeart/2005/8/layout/orgChart1"/>
    <dgm:cxn modelId="{658DD70D-3840-4A30-A79C-A8CFA93FBEBD}" type="presParOf" srcId="{F5C38398-D51E-46BC-ACA6-1052267F843A}" destId="{74A37E94-8DC4-41C2-ABB5-1952494F9526}" srcOrd="1" destOrd="0" presId="urn:microsoft.com/office/officeart/2005/8/layout/orgChart1"/>
    <dgm:cxn modelId="{BDB45F6F-0306-42AB-979D-61D99C168228}" type="presParOf" srcId="{506F078F-184E-4956-B420-1E6A0DBC9A7E}" destId="{EF0546A5-8A74-4B31-8652-79DE0340A764}" srcOrd="1" destOrd="0" presId="urn:microsoft.com/office/officeart/2005/8/layout/orgChart1"/>
    <dgm:cxn modelId="{DBC5BBD2-A559-4B5E-8B15-964999C56058}" type="presParOf" srcId="{506F078F-184E-4956-B420-1E6A0DBC9A7E}" destId="{B42B1BC2-3132-4214-B84B-6A0680299E22}" srcOrd="2" destOrd="0" presId="urn:microsoft.com/office/officeart/2005/8/layout/orgChart1"/>
    <dgm:cxn modelId="{57ABE277-655B-4823-A8CA-398752ECC874}" type="presParOf" srcId="{3CEA275E-B3D3-4FB7-959F-C899EB00C38C}" destId="{6AD11DCB-C664-42E5-BBF3-B4C2D431D3FC}" srcOrd="6" destOrd="0" presId="urn:microsoft.com/office/officeart/2005/8/layout/orgChart1"/>
    <dgm:cxn modelId="{5EF4043D-0515-4ED8-8138-C4B42BBD02AB}" type="presParOf" srcId="{3CEA275E-B3D3-4FB7-959F-C899EB00C38C}" destId="{140796B1-C67E-494B-862F-773E4D1C3A58}" srcOrd="7" destOrd="0" presId="urn:microsoft.com/office/officeart/2005/8/layout/orgChart1"/>
    <dgm:cxn modelId="{E6384C7F-9819-43E3-9CA8-F8DCF6E01DED}" type="presParOf" srcId="{140796B1-C67E-494B-862F-773E4D1C3A58}" destId="{B1CABA8D-8825-4C5D-84CF-56B09226F150}" srcOrd="0" destOrd="0" presId="urn:microsoft.com/office/officeart/2005/8/layout/orgChart1"/>
    <dgm:cxn modelId="{7AAA6424-FE91-44F9-9803-7149C5D6EA78}" type="presParOf" srcId="{B1CABA8D-8825-4C5D-84CF-56B09226F150}" destId="{5A025A0A-65E4-48FD-888B-FB643B2705E2}" srcOrd="0" destOrd="0" presId="urn:microsoft.com/office/officeart/2005/8/layout/orgChart1"/>
    <dgm:cxn modelId="{CC06D083-FDF7-4214-BB5A-9E14B5DD6FAE}" type="presParOf" srcId="{B1CABA8D-8825-4C5D-84CF-56B09226F150}" destId="{13E48253-D105-4B14-A986-50992EE85CCB}" srcOrd="1" destOrd="0" presId="urn:microsoft.com/office/officeart/2005/8/layout/orgChart1"/>
    <dgm:cxn modelId="{B0278E04-E746-4146-922A-F1E1B56EBD55}" type="presParOf" srcId="{140796B1-C67E-494B-862F-773E4D1C3A58}" destId="{6A54174E-E800-468D-AF33-1049B63ACB7C}" srcOrd="1" destOrd="0" presId="urn:microsoft.com/office/officeart/2005/8/layout/orgChart1"/>
    <dgm:cxn modelId="{A1BF8832-2762-4BBA-9BB2-36E4C42D577D}" type="presParOf" srcId="{140796B1-C67E-494B-862F-773E4D1C3A58}" destId="{1CD8FAAA-726B-46FA-8FCC-3805F8834D3A}" srcOrd="2" destOrd="0" presId="urn:microsoft.com/office/officeart/2005/8/layout/orgChart1"/>
    <dgm:cxn modelId="{F01D394D-EA9A-4F19-A0C1-CBEEB0B4F2E5}" type="presParOf" srcId="{091E3E80-8D92-4D3B-9AA9-429EF05FE5CB}" destId="{88731CEF-EF0D-4EEE-9ECB-EE41B1950AD4}" srcOrd="2" destOrd="0" presId="urn:microsoft.com/office/officeart/2005/8/layout/orgChart1"/>
    <dgm:cxn modelId="{CF4B197D-23A8-40BA-84B6-4E1453B6E660}" type="presParOf" srcId="{B9BEBD7F-7947-4848-98B1-E6275D9A3C8B}" destId="{7966D3F4-0B80-446D-8505-0FF4720872B1}" srcOrd="4" destOrd="0" presId="urn:microsoft.com/office/officeart/2005/8/layout/orgChart1"/>
    <dgm:cxn modelId="{A1384C87-DCCE-4CF1-8D23-BDDA5BA0DFB1}" type="presParOf" srcId="{B9BEBD7F-7947-4848-98B1-E6275D9A3C8B}" destId="{E3A0B0C1-C004-47D4-96C7-C61F93EDBB99}" srcOrd="5" destOrd="0" presId="urn:microsoft.com/office/officeart/2005/8/layout/orgChart1"/>
    <dgm:cxn modelId="{9059990D-9C13-4129-9009-3899A863B65F}" type="presParOf" srcId="{E3A0B0C1-C004-47D4-96C7-C61F93EDBB99}" destId="{A82D6E1A-BF28-479C-8CC7-AC6103319417}" srcOrd="0" destOrd="0" presId="urn:microsoft.com/office/officeart/2005/8/layout/orgChart1"/>
    <dgm:cxn modelId="{380BE4FA-E0EF-4501-907E-B8312528E356}" type="presParOf" srcId="{A82D6E1A-BF28-479C-8CC7-AC6103319417}" destId="{2D1BCDA4-C923-467E-B18A-630BDECC5F3D}" srcOrd="0" destOrd="0" presId="urn:microsoft.com/office/officeart/2005/8/layout/orgChart1"/>
    <dgm:cxn modelId="{FCBBB495-60A1-4241-BE49-82B917C876F2}" type="presParOf" srcId="{A82D6E1A-BF28-479C-8CC7-AC6103319417}" destId="{591DEFA7-A72D-44BC-81C2-CF737DE432A6}" srcOrd="1" destOrd="0" presId="urn:microsoft.com/office/officeart/2005/8/layout/orgChart1"/>
    <dgm:cxn modelId="{7B5E2E6E-B52A-48B0-A130-4F13ED9E0528}" type="presParOf" srcId="{E3A0B0C1-C004-47D4-96C7-C61F93EDBB99}" destId="{00582627-E1B4-4B1E-83E4-E1671F2D4019}" srcOrd="1" destOrd="0" presId="urn:microsoft.com/office/officeart/2005/8/layout/orgChart1"/>
    <dgm:cxn modelId="{1A8BA7D5-E7BD-4636-B8CE-88C03600A5FB}" type="presParOf" srcId="{00582627-E1B4-4B1E-83E4-E1671F2D4019}" destId="{9A143D26-A8D8-4018-A4DD-0FFB1B3FB300}" srcOrd="0" destOrd="0" presId="urn:microsoft.com/office/officeart/2005/8/layout/orgChart1"/>
    <dgm:cxn modelId="{0B50759D-A7CF-4241-9A8B-080DEE52727F}" type="presParOf" srcId="{00582627-E1B4-4B1E-83E4-E1671F2D4019}" destId="{E9EC557F-7A56-4091-896E-BDCC725A895D}" srcOrd="1" destOrd="0" presId="urn:microsoft.com/office/officeart/2005/8/layout/orgChart1"/>
    <dgm:cxn modelId="{4051731F-5C81-4299-9EE8-5AA276D393C8}" type="presParOf" srcId="{E9EC557F-7A56-4091-896E-BDCC725A895D}" destId="{5E312E63-8A88-4C71-BD23-545EFD7F4646}" srcOrd="0" destOrd="0" presId="urn:microsoft.com/office/officeart/2005/8/layout/orgChart1"/>
    <dgm:cxn modelId="{79694311-53A2-4B51-9D56-C51FCFBF480A}" type="presParOf" srcId="{5E312E63-8A88-4C71-BD23-545EFD7F4646}" destId="{FD994018-F17C-4925-9B05-AABEAC518909}" srcOrd="0" destOrd="0" presId="urn:microsoft.com/office/officeart/2005/8/layout/orgChart1"/>
    <dgm:cxn modelId="{70A32FA1-E3BE-40F6-A4E3-B60122C0914D}" type="presParOf" srcId="{5E312E63-8A88-4C71-BD23-545EFD7F4646}" destId="{7E72D148-6C9D-4DA4-BD56-3E677BDF532B}" srcOrd="1" destOrd="0" presId="urn:microsoft.com/office/officeart/2005/8/layout/orgChart1"/>
    <dgm:cxn modelId="{B473E5B5-4E47-4D53-A005-410739B4B0AE}" type="presParOf" srcId="{E9EC557F-7A56-4091-896E-BDCC725A895D}" destId="{D63F5067-3A23-4D9F-B740-E970C5D9EC9B}" srcOrd="1" destOrd="0" presId="urn:microsoft.com/office/officeart/2005/8/layout/orgChart1"/>
    <dgm:cxn modelId="{518ADC0D-046B-4D32-98D6-F4A918623966}" type="presParOf" srcId="{E9EC557F-7A56-4091-896E-BDCC725A895D}" destId="{415367E5-854F-4753-9C07-0E94D83BAA69}" srcOrd="2" destOrd="0" presId="urn:microsoft.com/office/officeart/2005/8/layout/orgChart1"/>
    <dgm:cxn modelId="{40CDE1B3-72EB-41D4-91A5-DE9F3C11C506}" type="presParOf" srcId="{00582627-E1B4-4B1E-83E4-E1671F2D4019}" destId="{AC5E50ED-E076-487B-8E7A-9FAD4AE10A5B}" srcOrd="2" destOrd="0" presId="urn:microsoft.com/office/officeart/2005/8/layout/orgChart1"/>
    <dgm:cxn modelId="{84F8CF5D-5CCF-4946-9422-A0D5577C6D01}" type="presParOf" srcId="{00582627-E1B4-4B1E-83E4-E1671F2D4019}" destId="{25E8CFB1-4F86-445E-BF1E-99AED86443F3}" srcOrd="3" destOrd="0" presId="urn:microsoft.com/office/officeart/2005/8/layout/orgChart1"/>
    <dgm:cxn modelId="{0A73CF5C-6C41-407B-AFF1-0F8DCAAF75C0}" type="presParOf" srcId="{25E8CFB1-4F86-445E-BF1E-99AED86443F3}" destId="{8DBE5D51-9062-4A46-A530-73607FEF00EB}" srcOrd="0" destOrd="0" presId="urn:microsoft.com/office/officeart/2005/8/layout/orgChart1"/>
    <dgm:cxn modelId="{8F215ACA-2A20-4292-BCE2-7D831793B076}" type="presParOf" srcId="{8DBE5D51-9062-4A46-A530-73607FEF00EB}" destId="{094E8D50-BFD9-48EF-BE69-76EE110401BE}" srcOrd="0" destOrd="0" presId="urn:microsoft.com/office/officeart/2005/8/layout/orgChart1"/>
    <dgm:cxn modelId="{E27AB70C-EB68-4C03-92C4-FC19DA8AEFC5}" type="presParOf" srcId="{8DBE5D51-9062-4A46-A530-73607FEF00EB}" destId="{06764B92-D7DD-4C61-B403-49C3D92F7A25}" srcOrd="1" destOrd="0" presId="urn:microsoft.com/office/officeart/2005/8/layout/orgChart1"/>
    <dgm:cxn modelId="{19C47B86-E0B9-4535-96E0-4AEAF2C67330}" type="presParOf" srcId="{25E8CFB1-4F86-445E-BF1E-99AED86443F3}" destId="{01BB6504-395B-45FB-907A-E628D550F6F0}" srcOrd="1" destOrd="0" presId="urn:microsoft.com/office/officeart/2005/8/layout/orgChart1"/>
    <dgm:cxn modelId="{D84DEF30-3F36-499A-93AF-3F6D744C5787}" type="presParOf" srcId="{25E8CFB1-4F86-445E-BF1E-99AED86443F3}" destId="{C1A6F900-7C89-42B0-A81B-2F812940F45F}" srcOrd="2" destOrd="0" presId="urn:microsoft.com/office/officeart/2005/8/layout/orgChart1"/>
    <dgm:cxn modelId="{889E4E82-2535-4253-8301-68043C26F87F}" type="presParOf" srcId="{00582627-E1B4-4B1E-83E4-E1671F2D4019}" destId="{D312E270-3312-41ED-AB7E-1DDDB6404E92}" srcOrd="4" destOrd="0" presId="urn:microsoft.com/office/officeart/2005/8/layout/orgChart1"/>
    <dgm:cxn modelId="{8DE171D2-EAFB-42EA-A6A3-40B3A39595C4}" type="presParOf" srcId="{00582627-E1B4-4B1E-83E4-E1671F2D4019}" destId="{06A694BD-305F-48DA-B296-F1A30B91BD92}" srcOrd="5" destOrd="0" presId="urn:microsoft.com/office/officeart/2005/8/layout/orgChart1"/>
    <dgm:cxn modelId="{15F455C1-6EA4-4493-89E3-FE84EE858D40}" type="presParOf" srcId="{06A694BD-305F-48DA-B296-F1A30B91BD92}" destId="{1EE70544-E91C-46E8-A16D-8FFDB935BA95}" srcOrd="0" destOrd="0" presId="urn:microsoft.com/office/officeart/2005/8/layout/orgChart1"/>
    <dgm:cxn modelId="{2E9985C7-3C7C-49DE-BDDE-63EECC637F22}" type="presParOf" srcId="{1EE70544-E91C-46E8-A16D-8FFDB935BA95}" destId="{FAE6A99F-9658-4407-88D4-E11F21CC982F}" srcOrd="0" destOrd="0" presId="urn:microsoft.com/office/officeart/2005/8/layout/orgChart1"/>
    <dgm:cxn modelId="{48B049A0-778A-426C-A72E-E9E4294C16DE}" type="presParOf" srcId="{1EE70544-E91C-46E8-A16D-8FFDB935BA95}" destId="{88FFD002-CAC3-44AE-B792-2149750F72FC}" srcOrd="1" destOrd="0" presId="urn:microsoft.com/office/officeart/2005/8/layout/orgChart1"/>
    <dgm:cxn modelId="{5998A6D3-33AC-442E-8201-D9818AD82D4D}" type="presParOf" srcId="{06A694BD-305F-48DA-B296-F1A30B91BD92}" destId="{C93CCF27-6A15-447E-A8F9-3C3EF40E25A6}" srcOrd="1" destOrd="0" presId="urn:microsoft.com/office/officeart/2005/8/layout/orgChart1"/>
    <dgm:cxn modelId="{41EE66E6-5744-417E-99BC-B6243CA56089}" type="presParOf" srcId="{06A694BD-305F-48DA-B296-F1A30B91BD92}" destId="{26EC042C-2553-433B-9EC6-D148DEE8D91A}" srcOrd="2" destOrd="0" presId="urn:microsoft.com/office/officeart/2005/8/layout/orgChart1"/>
    <dgm:cxn modelId="{0A35AAB0-7F1E-4291-81CB-AF1F9DCD9D1A}" type="presParOf" srcId="{00582627-E1B4-4B1E-83E4-E1671F2D4019}" destId="{B54B60F4-D175-464D-80DA-2DF44F98F01A}" srcOrd="6" destOrd="0" presId="urn:microsoft.com/office/officeart/2005/8/layout/orgChart1"/>
    <dgm:cxn modelId="{18E86B7B-9A39-40E6-983D-67DD8517720E}" type="presParOf" srcId="{00582627-E1B4-4B1E-83E4-E1671F2D4019}" destId="{D4852443-8226-4C6B-872B-0D4F691136CF}" srcOrd="7" destOrd="0" presId="urn:microsoft.com/office/officeart/2005/8/layout/orgChart1"/>
    <dgm:cxn modelId="{D57D8A78-A336-42C5-84E9-AAEE8088E6B1}" type="presParOf" srcId="{D4852443-8226-4C6B-872B-0D4F691136CF}" destId="{41F3AD55-0DAA-4286-B6E0-A58EC79F24F2}" srcOrd="0" destOrd="0" presId="urn:microsoft.com/office/officeart/2005/8/layout/orgChart1"/>
    <dgm:cxn modelId="{AED45BE8-1369-4924-B01B-BAF93060BE80}" type="presParOf" srcId="{41F3AD55-0DAA-4286-B6E0-A58EC79F24F2}" destId="{3033ED67-32AD-439D-AEEC-69FDCEDF0557}" srcOrd="0" destOrd="0" presId="urn:microsoft.com/office/officeart/2005/8/layout/orgChart1"/>
    <dgm:cxn modelId="{2AA396D9-53B1-4146-A2B5-816A382EBE5F}" type="presParOf" srcId="{41F3AD55-0DAA-4286-B6E0-A58EC79F24F2}" destId="{57E97796-997E-466B-A8FB-9A0A0BD8D7CF}" srcOrd="1" destOrd="0" presId="urn:microsoft.com/office/officeart/2005/8/layout/orgChart1"/>
    <dgm:cxn modelId="{F678EF72-2C8F-4EE4-AF78-4539CEB3FB18}" type="presParOf" srcId="{D4852443-8226-4C6B-872B-0D4F691136CF}" destId="{42FB037E-E34B-458B-95CA-06180B2D49A1}" srcOrd="1" destOrd="0" presId="urn:microsoft.com/office/officeart/2005/8/layout/orgChart1"/>
    <dgm:cxn modelId="{80934BCF-1886-4BE5-8E6E-4254F73BF693}" type="presParOf" srcId="{D4852443-8226-4C6B-872B-0D4F691136CF}" destId="{D418D7F6-F7F9-4152-B0F7-7B18B46EE2D3}" srcOrd="2" destOrd="0" presId="urn:microsoft.com/office/officeart/2005/8/layout/orgChart1"/>
    <dgm:cxn modelId="{C21B974F-5461-4FC0-BBF2-F54EF04EE375}" type="presParOf" srcId="{E3A0B0C1-C004-47D4-96C7-C61F93EDBB99}" destId="{6334060D-77D1-4199-B3DB-F96832A591F8}" srcOrd="2" destOrd="0" presId="urn:microsoft.com/office/officeart/2005/8/layout/orgChart1"/>
    <dgm:cxn modelId="{F6F253CD-1B8E-441A-9E08-875525F66364}" type="presParOf" srcId="{B9BEBD7F-7947-4848-98B1-E6275D9A3C8B}" destId="{BD07F684-5C7D-45CA-B432-2DAF08FF67AD}" srcOrd="6" destOrd="0" presId="urn:microsoft.com/office/officeart/2005/8/layout/orgChart1"/>
    <dgm:cxn modelId="{B45F7249-02CD-4E6B-AE2F-CDE0F481E444}" type="presParOf" srcId="{B9BEBD7F-7947-4848-98B1-E6275D9A3C8B}" destId="{8542B37F-6D6E-4C81-A6F1-B92EFF11A219}" srcOrd="7" destOrd="0" presId="urn:microsoft.com/office/officeart/2005/8/layout/orgChart1"/>
    <dgm:cxn modelId="{FD1CAD31-1532-41D8-A1C5-590257F5B4D7}" type="presParOf" srcId="{8542B37F-6D6E-4C81-A6F1-B92EFF11A219}" destId="{65BCE8C2-D56E-4E1D-BAF8-3F847E860285}" srcOrd="0" destOrd="0" presId="urn:microsoft.com/office/officeart/2005/8/layout/orgChart1"/>
    <dgm:cxn modelId="{C26BFE3B-8EE4-4901-9944-D579702CA9CF}" type="presParOf" srcId="{65BCE8C2-D56E-4E1D-BAF8-3F847E860285}" destId="{6CC8D5A8-B83C-4E32-AEDB-708EEF218CEA}" srcOrd="0" destOrd="0" presId="urn:microsoft.com/office/officeart/2005/8/layout/orgChart1"/>
    <dgm:cxn modelId="{9278190A-E71D-44C3-80EF-936E6517FCC9}" type="presParOf" srcId="{65BCE8C2-D56E-4E1D-BAF8-3F847E860285}" destId="{2DE932EC-A79B-4768-BEAD-37629C76D7EE}" srcOrd="1" destOrd="0" presId="urn:microsoft.com/office/officeart/2005/8/layout/orgChart1"/>
    <dgm:cxn modelId="{44DFDBE1-5628-491E-AC7C-0B057108B020}" type="presParOf" srcId="{8542B37F-6D6E-4C81-A6F1-B92EFF11A219}" destId="{0360EEB7-0098-47C2-B3B0-3A5F34F1A54B}" srcOrd="1" destOrd="0" presId="urn:microsoft.com/office/officeart/2005/8/layout/orgChart1"/>
    <dgm:cxn modelId="{3D92DE38-E222-43E0-8147-7A3275473D30}" type="presParOf" srcId="{0360EEB7-0098-47C2-B3B0-3A5F34F1A54B}" destId="{495F85BC-107B-4243-8E33-441DA24998B3}" srcOrd="0" destOrd="0" presId="urn:microsoft.com/office/officeart/2005/8/layout/orgChart1"/>
    <dgm:cxn modelId="{CD76FC41-2A16-4FE0-A3C2-3110E43B5A2D}" type="presParOf" srcId="{0360EEB7-0098-47C2-B3B0-3A5F34F1A54B}" destId="{C286BA60-7F5B-4C3A-B631-BAEE21FB11A3}" srcOrd="1" destOrd="0" presId="urn:microsoft.com/office/officeart/2005/8/layout/orgChart1"/>
    <dgm:cxn modelId="{EFC55868-791A-4994-A020-5905B251EB23}" type="presParOf" srcId="{C286BA60-7F5B-4C3A-B631-BAEE21FB11A3}" destId="{9BBB52E4-D5B2-4382-B871-E5D43916D242}" srcOrd="0" destOrd="0" presId="urn:microsoft.com/office/officeart/2005/8/layout/orgChart1"/>
    <dgm:cxn modelId="{3EDE8FDF-B1DB-48CD-A061-CE424E039C47}" type="presParOf" srcId="{9BBB52E4-D5B2-4382-B871-E5D43916D242}" destId="{2C96B520-DA85-4003-A50C-0D9CBAB20E2E}" srcOrd="0" destOrd="0" presId="urn:microsoft.com/office/officeart/2005/8/layout/orgChart1"/>
    <dgm:cxn modelId="{EAB140E8-3500-4477-AFC6-CB3710F84D25}" type="presParOf" srcId="{9BBB52E4-D5B2-4382-B871-E5D43916D242}" destId="{FF8AEEBC-D6C9-4962-8EAE-A4C6CD8B8D49}" srcOrd="1" destOrd="0" presId="urn:microsoft.com/office/officeart/2005/8/layout/orgChart1"/>
    <dgm:cxn modelId="{356B6144-BCCF-4EA4-B9BE-A09FE7458570}" type="presParOf" srcId="{C286BA60-7F5B-4C3A-B631-BAEE21FB11A3}" destId="{C642745F-2007-40C0-8365-1550503F8144}" srcOrd="1" destOrd="0" presId="urn:microsoft.com/office/officeart/2005/8/layout/orgChart1"/>
    <dgm:cxn modelId="{0EB24049-6EF6-44AE-91CD-60FA912973B1}" type="presParOf" srcId="{C286BA60-7F5B-4C3A-B631-BAEE21FB11A3}" destId="{584E1164-9B18-44F6-97FF-C61707714C67}" srcOrd="2" destOrd="0" presId="urn:microsoft.com/office/officeart/2005/8/layout/orgChart1"/>
    <dgm:cxn modelId="{FBEBF0A7-250D-46AB-BE25-A332E956090E}" type="presParOf" srcId="{0360EEB7-0098-47C2-B3B0-3A5F34F1A54B}" destId="{C6510906-FC02-416B-834D-DD3591FBDC86}" srcOrd="2" destOrd="0" presId="urn:microsoft.com/office/officeart/2005/8/layout/orgChart1"/>
    <dgm:cxn modelId="{1A4C1903-596B-4078-8749-0EB557572908}" type="presParOf" srcId="{0360EEB7-0098-47C2-B3B0-3A5F34F1A54B}" destId="{04368A3E-0FF3-49F8-848B-E0A57AA16EA6}" srcOrd="3" destOrd="0" presId="urn:microsoft.com/office/officeart/2005/8/layout/orgChart1"/>
    <dgm:cxn modelId="{407D3CBB-65AA-43A7-A6B6-2F3725F76257}" type="presParOf" srcId="{04368A3E-0FF3-49F8-848B-E0A57AA16EA6}" destId="{8D2BA7B1-36BA-45AB-85DB-F89C5B498B20}" srcOrd="0" destOrd="0" presId="urn:microsoft.com/office/officeart/2005/8/layout/orgChart1"/>
    <dgm:cxn modelId="{686037F2-CB00-49E2-914B-CF591ABB6613}" type="presParOf" srcId="{8D2BA7B1-36BA-45AB-85DB-F89C5B498B20}" destId="{21B0C2F9-4491-4771-903E-2E57E65126AE}" srcOrd="0" destOrd="0" presId="urn:microsoft.com/office/officeart/2005/8/layout/orgChart1"/>
    <dgm:cxn modelId="{2ACB9BB5-65E4-4BD6-A268-EC11C4824C2A}" type="presParOf" srcId="{8D2BA7B1-36BA-45AB-85DB-F89C5B498B20}" destId="{2BD7A2ED-05B3-4AFF-A195-E8834C0274D3}" srcOrd="1" destOrd="0" presId="urn:microsoft.com/office/officeart/2005/8/layout/orgChart1"/>
    <dgm:cxn modelId="{B7438779-E72A-4596-A71E-3039A6C078D6}" type="presParOf" srcId="{04368A3E-0FF3-49F8-848B-E0A57AA16EA6}" destId="{71883D35-A6B4-4575-A4FC-AFFAAA2C2299}" srcOrd="1" destOrd="0" presId="urn:microsoft.com/office/officeart/2005/8/layout/orgChart1"/>
    <dgm:cxn modelId="{3B142576-7EBE-4A1A-93DC-77A5455DEBB8}" type="presParOf" srcId="{04368A3E-0FF3-49F8-848B-E0A57AA16EA6}" destId="{677253E0-52E4-4845-A49B-38664AC3ED57}" srcOrd="2" destOrd="0" presId="urn:microsoft.com/office/officeart/2005/8/layout/orgChart1"/>
    <dgm:cxn modelId="{9CDDF917-F7BB-4BAF-9D64-39902FAF026B}" type="presParOf" srcId="{0360EEB7-0098-47C2-B3B0-3A5F34F1A54B}" destId="{1E3A1824-89A9-43C3-B922-2DE7D11DCEA7}" srcOrd="4" destOrd="0" presId="urn:microsoft.com/office/officeart/2005/8/layout/orgChart1"/>
    <dgm:cxn modelId="{6F5B82BB-ED25-416F-B6B7-A7F8A63CA2B6}" type="presParOf" srcId="{0360EEB7-0098-47C2-B3B0-3A5F34F1A54B}" destId="{C4D77535-DCBE-463F-92F4-8E3B3FD2F320}" srcOrd="5" destOrd="0" presId="urn:microsoft.com/office/officeart/2005/8/layout/orgChart1"/>
    <dgm:cxn modelId="{4A77713C-F1E8-475A-A91F-086C2F9389C3}" type="presParOf" srcId="{C4D77535-DCBE-463F-92F4-8E3B3FD2F320}" destId="{79D79AA8-6A32-4186-80AD-5A0FE6FDDCC2}" srcOrd="0" destOrd="0" presId="urn:microsoft.com/office/officeart/2005/8/layout/orgChart1"/>
    <dgm:cxn modelId="{CBD8A39A-E04E-4567-8C1B-74A13299D4F9}" type="presParOf" srcId="{79D79AA8-6A32-4186-80AD-5A0FE6FDDCC2}" destId="{A89C9113-97A5-490D-A335-B615D2C403F9}" srcOrd="0" destOrd="0" presId="urn:microsoft.com/office/officeart/2005/8/layout/orgChart1"/>
    <dgm:cxn modelId="{AB21ACAA-F6C1-4A7D-B2B8-45A9172A1505}" type="presParOf" srcId="{79D79AA8-6A32-4186-80AD-5A0FE6FDDCC2}" destId="{9DCABA75-FF5A-498F-8101-2732D2BDDB54}" srcOrd="1" destOrd="0" presId="urn:microsoft.com/office/officeart/2005/8/layout/orgChart1"/>
    <dgm:cxn modelId="{5F40F99D-DA67-4C36-8422-0A948C66A26E}" type="presParOf" srcId="{C4D77535-DCBE-463F-92F4-8E3B3FD2F320}" destId="{4902961E-A663-445B-9980-A9C6EEBF958B}" srcOrd="1" destOrd="0" presId="urn:microsoft.com/office/officeart/2005/8/layout/orgChart1"/>
    <dgm:cxn modelId="{CE789BD3-3EA2-4E23-9C07-EA47B7FB8B3A}" type="presParOf" srcId="{C4D77535-DCBE-463F-92F4-8E3B3FD2F320}" destId="{99B96DB6-7B57-40D5-B2D3-56E82D24ADE3}" srcOrd="2" destOrd="0" presId="urn:microsoft.com/office/officeart/2005/8/layout/orgChart1"/>
    <dgm:cxn modelId="{3B6BC1FE-0F0F-4E17-97BC-096793D3A76D}" type="presParOf" srcId="{8542B37F-6D6E-4C81-A6F1-B92EFF11A219}" destId="{6899C78C-C4C1-4EEA-80FB-100EECB12C99}" srcOrd="2" destOrd="0" presId="urn:microsoft.com/office/officeart/2005/8/layout/orgChart1"/>
    <dgm:cxn modelId="{967E8CE2-CD89-4344-B429-DAE98AE74C61}" type="presParOf" srcId="{2FE69024-7A43-40E2-8AF8-84E6D4C57CAA}" destId="{199580FA-8A4F-48D9-B744-FD7AB68B5C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A1824-89A9-43C3-B922-2DE7D11DCEA7}">
      <dsp:nvSpPr>
        <dsp:cNvPr id="0" name=""/>
        <dsp:cNvSpPr/>
      </dsp:nvSpPr>
      <dsp:spPr>
        <a:xfrm>
          <a:off x="6424944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10906-FC02-416B-834D-DD3591FBDC86}">
      <dsp:nvSpPr>
        <dsp:cNvPr id="0" name=""/>
        <dsp:cNvSpPr/>
      </dsp:nvSpPr>
      <dsp:spPr>
        <a:xfrm>
          <a:off x="6424944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F85BC-107B-4243-8E33-441DA24998B3}">
      <dsp:nvSpPr>
        <dsp:cNvPr id="0" name=""/>
        <dsp:cNvSpPr/>
      </dsp:nvSpPr>
      <dsp:spPr>
        <a:xfrm>
          <a:off x="6424944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7F684-5C7D-45CA-B432-2DAF08FF67AD}">
      <dsp:nvSpPr>
        <dsp:cNvPr id="0" name=""/>
        <dsp:cNvSpPr/>
      </dsp:nvSpPr>
      <dsp:spPr>
        <a:xfrm>
          <a:off x="4526994" y="668970"/>
          <a:ext cx="2433127" cy="280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85"/>
              </a:lnTo>
              <a:lnTo>
                <a:pt x="2433127" y="140485"/>
              </a:lnTo>
              <a:lnTo>
                <a:pt x="2433127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B60F4-D175-464D-80DA-2DF44F98F01A}">
      <dsp:nvSpPr>
        <dsp:cNvPr id="0" name=""/>
        <dsp:cNvSpPr/>
      </dsp:nvSpPr>
      <dsp:spPr>
        <a:xfrm>
          <a:off x="4948028" y="809456"/>
          <a:ext cx="91440" cy="4274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4723"/>
              </a:lnTo>
              <a:lnTo>
                <a:pt x="58698" y="42747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2E270-3312-41ED-AB7E-1DDDB6404E92}">
      <dsp:nvSpPr>
        <dsp:cNvPr id="0" name=""/>
        <dsp:cNvSpPr/>
      </dsp:nvSpPr>
      <dsp:spPr>
        <a:xfrm>
          <a:off x="4948028" y="809456"/>
          <a:ext cx="91440" cy="3324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4784"/>
              </a:lnTo>
              <a:lnTo>
                <a:pt x="58698" y="33247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E50ED-E076-487B-8E7A-9FAD4AE10A5B}">
      <dsp:nvSpPr>
        <dsp:cNvPr id="0" name=""/>
        <dsp:cNvSpPr/>
      </dsp:nvSpPr>
      <dsp:spPr>
        <a:xfrm>
          <a:off x="4948028" y="809456"/>
          <a:ext cx="91440" cy="23748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4846"/>
              </a:lnTo>
              <a:lnTo>
                <a:pt x="58698" y="23748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43D26-A8D8-4018-A4DD-0FFB1B3FB300}">
      <dsp:nvSpPr>
        <dsp:cNvPr id="0" name=""/>
        <dsp:cNvSpPr/>
      </dsp:nvSpPr>
      <dsp:spPr>
        <a:xfrm>
          <a:off x="4948028" y="809456"/>
          <a:ext cx="91440" cy="1424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4907"/>
              </a:lnTo>
              <a:lnTo>
                <a:pt x="58698" y="14249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6D3F4-0B80-446D-8505-0FF4720872B1}">
      <dsp:nvSpPr>
        <dsp:cNvPr id="0" name=""/>
        <dsp:cNvSpPr/>
      </dsp:nvSpPr>
      <dsp:spPr>
        <a:xfrm>
          <a:off x="4526994" y="140485"/>
          <a:ext cx="1001930" cy="528485"/>
        </a:xfrm>
        <a:custGeom>
          <a:avLst/>
          <a:gdLst/>
          <a:ahLst/>
          <a:cxnLst/>
          <a:rect l="0" t="0" r="0" b="0"/>
          <a:pathLst>
            <a:path>
              <a:moveTo>
                <a:pt x="0" y="528485"/>
              </a:moveTo>
              <a:lnTo>
                <a:pt x="100193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11DCB-C664-42E5-BBF3-B4C2D431D3FC}">
      <dsp:nvSpPr>
        <dsp:cNvPr id="0" name=""/>
        <dsp:cNvSpPr/>
      </dsp:nvSpPr>
      <dsp:spPr>
        <a:xfrm>
          <a:off x="3187126" y="1618911"/>
          <a:ext cx="267735" cy="2655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814"/>
              </a:lnTo>
              <a:lnTo>
                <a:pt x="267735" y="26558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333D4-5821-4E35-9CFD-783EAABF094D}">
      <dsp:nvSpPr>
        <dsp:cNvPr id="0" name=""/>
        <dsp:cNvSpPr/>
      </dsp:nvSpPr>
      <dsp:spPr>
        <a:xfrm>
          <a:off x="3187126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DEA48-0850-4DDF-9E12-7FDD1057307B}">
      <dsp:nvSpPr>
        <dsp:cNvPr id="0" name=""/>
        <dsp:cNvSpPr/>
      </dsp:nvSpPr>
      <dsp:spPr>
        <a:xfrm>
          <a:off x="3187126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1B065-B481-440F-A44D-0B0420E0BB0B}">
      <dsp:nvSpPr>
        <dsp:cNvPr id="0" name=""/>
        <dsp:cNvSpPr/>
      </dsp:nvSpPr>
      <dsp:spPr>
        <a:xfrm>
          <a:off x="3187126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8FDF5-2963-42C0-B632-23CDF9C286E0}">
      <dsp:nvSpPr>
        <dsp:cNvPr id="0" name=""/>
        <dsp:cNvSpPr/>
      </dsp:nvSpPr>
      <dsp:spPr>
        <a:xfrm>
          <a:off x="3722302" y="668970"/>
          <a:ext cx="804691" cy="280969"/>
        </a:xfrm>
        <a:custGeom>
          <a:avLst/>
          <a:gdLst/>
          <a:ahLst/>
          <a:cxnLst/>
          <a:rect l="0" t="0" r="0" b="0"/>
          <a:pathLst>
            <a:path>
              <a:moveTo>
                <a:pt x="804691" y="0"/>
              </a:moveTo>
              <a:lnTo>
                <a:pt x="804691" y="140485"/>
              </a:lnTo>
              <a:lnTo>
                <a:pt x="0" y="140485"/>
              </a:lnTo>
              <a:lnTo>
                <a:pt x="0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28B5D-270F-4E2A-928D-B7A8388A5409}">
      <dsp:nvSpPr>
        <dsp:cNvPr id="0" name=""/>
        <dsp:cNvSpPr/>
      </dsp:nvSpPr>
      <dsp:spPr>
        <a:xfrm>
          <a:off x="1568216" y="1618911"/>
          <a:ext cx="259667" cy="2784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002"/>
              </a:lnTo>
              <a:lnTo>
                <a:pt x="259667" y="27840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F36E6-1685-474C-9875-0723473C42D6}">
      <dsp:nvSpPr>
        <dsp:cNvPr id="0" name=""/>
        <dsp:cNvSpPr/>
      </dsp:nvSpPr>
      <dsp:spPr>
        <a:xfrm>
          <a:off x="1568216" y="1618911"/>
          <a:ext cx="200691" cy="2515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330"/>
              </a:lnTo>
              <a:lnTo>
                <a:pt x="200691" y="25153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BB48F-9223-42E5-B1DA-DF03860F8F37}">
      <dsp:nvSpPr>
        <dsp:cNvPr id="0" name=""/>
        <dsp:cNvSpPr/>
      </dsp:nvSpPr>
      <dsp:spPr>
        <a:xfrm>
          <a:off x="1568216" y="1618911"/>
          <a:ext cx="200691" cy="1565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91"/>
              </a:lnTo>
              <a:lnTo>
                <a:pt x="200691" y="15653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4E120-855B-46E6-AD8E-AA9697728001}">
      <dsp:nvSpPr>
        <dsp:cNvPr id="0" name=""/>
        <dsp:cNvSpPr/>
      </dsp:nvSpPr>
      <dsp:spPr>
        <a:xfrm>
          <a:off x="1568216" y="1618911"/>
          <a:ext cx="200691" cy="61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453"/>
              </a:lnTo>
              <a:lnTo>
                <a:pt x="200691" y="6154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E2027-4DB3-4C2F-ABFA-C218F25EE5D5}">
      <dsp:nvSpPr>
        <dsp:cNvPr id="0" name=""/>
        <dsp:cNvSpPr/>
      </dsp:nvSpPr>
      <dsp:spPr>
        <a:xfrm>
          <a:off x="2103393" y="668970"/>
          <a:ext cx="2423600" cy="280969"/>
        </a:xfrm>
        <a:custGeom>
          <a:avLst/>
          <a:gdLst/>
          <a:ahLst/>
          <a:cxnLst/>
          <a:rect l="0" t="0" r="0" b="0"/>
          <a:pathLst>
            <a:path>
              <a:moveTo>
                <a:pt x="2423600" y="0"/>
              </a:moveTo>
              <a:lnTo>
                <a:pt x="2423600" y="140485"/>
              </a:lnTo>
              <a:lnTo>
                <a:pt x="0" y="140485"/>
              </a:lnTo>
              <a:lnTo>
                <a:pt x="0" y="2809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97B87-9E67-424E-86D9-0FDBA2F0D382}">
      <dsp:nvSpPr>
        <dsp:cNvPr id="0" name=""/>
        <dsp:cNvSpPr/>
      </dsp:nvSpPr>
      <dsp:spPr>
        <a:xfrm>
          <a:off x="3858023" y="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858023" y="0"/>
        <a:ext cx="1337941" cy="668970"/>
      </dsp:txXfrm>
    </dsp:sp>
    <dsp:sp modelId="{AE18A72C-8093-48D4-9390-696BA6D151D1}">
      <dsp:nvSpPr>
        <dsp:cNvPr id="0" name=""/>
        <dsp:cNvSpPr/>
      </dsp:nvSpPr>
      <dsp:spPr>
        <a:xfrm>
          <a:off x="1434422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434422" y="949940"/>
        <a:ext cx="1337941" cy="668970"/>
      </dsp:txXfrm>
    </dsp:sp>
    <dsp:sp modelId="{88021641-12F4-4FC9-83F1-16451E980259}">
      <dsp:nvSpPr>
        <dsp:cNvPr id="0" name=""/>
        <dsp:cNvSpPr/>
      </dsp:nvSpPr>
      <dsp:spPr>
        <a:xfrm>
          <a:off x="1768907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1899878"/>
        <a:ext cx="1337941" cy="668970"/>
      </dsp:txXfrm>
    </dsp:sp>
    <dsp:sp modelId="{82C33C79-7E80-419E-84A1-7181BC601E0A}">
      <dsp:nvSpPr>
        <dsp:cNvPr id="0" name=""/>
        <dsp:cNvSpPr/>
      </dsp:nvSpPr>
      <dsp:spPr>
        <a:xfrm>
          <a:off x="1768907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2849817"/>
        <a:ext cx="1337941" cy="668970"/>
      </dsp:txXfrm>
    </dsp:sp>
    <dsp:sp modelId="{6A892B32-1B12-483E-AC85-8EA6B1D70EFF}">
      <dsp:nvSpPr>
        <dsp:cNvPr id="0" name=""/>
        <dsp:cNvSpPr/>
      </dsp:nvSpPr>
      <dsp:spPr>
        <a:xfrm>
          <a:off x="1768907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768907" y="3799755"/>
        <a:ext cx="1337941" cy="668970"/>
      </dsp:txXfrm>
    </dsp:sp>
    <dsp:sp modelId="{F20F155C-210A-4AA6-8C25-4029D481A5F3}">
      <dsp:nvSpPr>
        <dsp:cNvPr id="0" name=""/>
        <dsp:cNvSpPr/>
      </dsp:nvSpPr>
      <dsp:spPr>
        <a:xfrm>
          <a:off x="1827884" y="406842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1827884" y="4068427"/>
        <a:ext cx="1337941" cy="668970"/>
      </dsp:txXfrm>
    </dsp:sp>
    <dsp:sp modelId="{FC370E98-E3C7-4347-A716-E7DA177239C7}">
      <dsp:nvSpPr>
        <dsp:cNvPr id="0" name=""/>
        <dsp:cNvSpPr/>
      </dsp:nvSpPr>
      <dsp:spPr>
        <a:xfrm>
          <a:off x="3053331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053331" y="949940"/>
        <a:ext cx="1337941" cy="668970"/>
      </dsp:txXfrm>
    </dsp:sp>
    <dsp:sp modelId="{DD28AE78-2818-461C-B6FD-B5748297961B}">
      <dsp:nvSpPr>
        <dsp:cNvPr id="0" name=""/>
        <dsp:cNvSpPr/>
      </dsp:nvSpPr>
      <dsp:spPr>
        <a:xfrm>
          <a:off x="3387817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1899878"/>
        <a:ext cx="1337941" cy="668970"/>
      </dsp:txXfrm>
    </dsp:sp>
    <dsp:sp modelId="{DE5880C4-91AF-4A17-B7F4-C0BFED1F2E11}">
      <dsp:nvSpPr>
        <dsp:cNvPr id="0" name=""/>
        <dsp:cNvSpPr/>
      </dsp:nvSpPr>
      <dsp:spPr>
        <a:xfrm>
          <a:off x="3387817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2849817"/>
        <a:ext cx="1337941" cy="668970"/>
      </dsp:txXfrm>
    </dsp:sp>
    <dsp:sp modelId="{2ADCAF9F-F57D-42BD-94DD-D768767BC94F}">
      <dsp:nvSpPr>
        <dsp:cNvPr id="0" name=""/>
        <dsp:cNvSpPr/>
      </dsp:nvSpPr>
      <dsp:spPr>
        <a:xfrm>
          <a:off x="3387817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387817" y="3799755"/>
        <a:ext cx="1337941" cy="668970"/>
      </dsp:txXfrm>
    </dsp:sp>
    <dsp:sp modelId="{5A025A0A-65E4-48FD-888B-FB643B2705E2}">
      <dsp:nvSpPr>
        <dsp:cNvPr id="0" name=""/>
        <dsp:cNvSpPr/>
      </dsp:nvSpPr>
      <dsp:spPr>
        <a:xfrm>
          <a:off x="3454861" y="3940239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3454861" y="3940239"/>
        <a:ext cx="1337941" cy="668970"/>
      </dsp:txXfrm>
    </dsp:sp>
    <dsp:sp modelId="{2D1BCDA4-C923-467E-B18A-630BDECC5F3D}">
      <dsp:nvSpPr>
        <dsp:cNvPr id="0" name=""/>
        <dsp:cNvSpPr/>
      </dsp:nvSpPr>
      <dsp:spPr>
        <a:xfrm>
          <a:off x="4859954" y="14048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4859954" y="140485"/>
        <a:ext cx="1337941" cy="668970"/>
      </dsp:txXfrm>
    </dsp:sp>
    <dsp:sp modelId="{FD994018-F17C-4925-9B05-AABEAC518909}">
      <dsp:nvSpPr>
        <dsp:cNvPr id="0" name=""/>
        <dsp:cNvSpPr/>
      </dsp:nvSpPr>
      <dsp:spPr>
        <a:xfrm>
          <a:off x="5006726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1899878"/>
        <a:ext cx="1337941" cy="668970"/>
      </dsp:txXfrm>
    </dsp:sp>
    <dsp:sp modelId="{094E8D50-BFD9-48EF-BE69-76EE110401BE}">
      <dsp:nvSpPr>
        <dsp:cNvPr id="0" name=""/>
        <dsp:cNvSpPr/>
      </dsp:nvSpPr>
      <dsp:spPr>
        <a:xfrm>
          <a:off x="5006726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2849817"/>
        <a:ext cx="1337941" cy="668970"/>
      </dsp:txXfrm>
    </dsp:sp>
    <dsp:sp modelId="{FAE6A99F-9658-4407-88D4-E11F21CC982F}">
      <dsp:nvSpPr>
        <dsp:cNvPr id="0" name=""/>
        <dsp:cNvSpPr/>
      </dsp:nvSpPr>
      <dsp:spPr>
        <a:xfrm>
          <a:off x="5006726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3799755"/>
        <a:ext cx="1337941" cy="668970"/>
      </dsp:txXfrm>
    </dsp:sp>
    <dsp:sp modelId="{3033ED67-32AD-439D-AEEC-69FDCEDF0557}">
      <dsp:nvSpPr>
        <dsp:cNvPr id="0" name=""/>
        <dsp:cNvSpPr/>
      </dsp:nvSpPr>
      <dsp:spPr>
        <a:xfrm>
          <a:off x="5006726" y="4749694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5006726" y="4749694"/>
        <a:ext cx="1337941" cy="668970"/>
      </dsp:txXfrm>
    </dsp:sp>
    <dsp:sp modelId="{6CC8D5A8-B83C-4E32-AEDB-708EEF218CEA}">
      <dsp:nvSpPr>
        <dsp:cNvPr id="0" name=""/>
        <dsp:cNvSpPr/>
      </dsp:nvSpPr>
      <dsp:spPr>
        <a:xfrm>
          <a:off x="6291150" y="949940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291150" y="949940"/>
        <a:ext cx="1337941" cy="668970"/>
      </dsp:txXfrm>
    </dsp:sp>
    <dsp:sp modelId="{2C96B520-DA85-4003-A50C-0D9CBAB20E2E}">
      <dsp:nvSpPr>
        <dsp:cNvPr id="0" name=""/>
        <dsp:cNvSpPr/>
      </dsp:nvSpPr>
      <dsp:spPr>
        <a:xfrm>
          <a:off x="6625635" y="1899878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1899878"/>
        <a:ext cx="1337941" cy="668970"/>
      </dsp:txXfrm>
    </dsp:sp>
    <dsp:sp modelId="{21B0C2F9-4491-4771-903E-2E57E65126AE}">
      <dsp:nvSpPr>
        <dsp:cNvPr id="0" name=""/>
        <dsp:cNvSpPr/>
      </dsp:nvSpPr>
      <dsp:spPr>
        <a:xfrm>
          <a:off x="6625635" y="2849817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2849817"/>
        <a:ext cx="1337941" cy="668970"/>
      </dsp:txXfrm>
    </dsp:sp>
    <dsp:sp modelId="{A89C9113-97A5-490D-A335-B615D2C403F9}">
      <dsp:nvSpPr>
        <dsp:cNvPr id="0" name=""/>
        <dsp:cNvSpPr/>
      </dsp:nvSpPr>
      <dsp:spPr>
        <a:xfrm>
          <a:off x="6625635" y="3799755"/>
          <a:ext cx="1337941" cy="6689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 dirty="0"/>
        </a:p>
      </dsp:txBody>
      <dsp:txXfrm>
        <a:off x="6625635" y="3799755"/>
        <a:ext cx="1337941" cy="66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1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31127,'0'1292'1600,"0"-1287"-1600,-1 1 0,0-1 0,0 1 0,0-1 0,-3 6 0,3-6 0,-1 0 0,1 1 0,0-1 0,0 1 0,0 5 0,0-3 0,0 0 0,0-1 0,-4 15 0,3-15 0,0 1 0,1 0 0,-2 14 0,-4 80 0,-1-9 0,1-14-8,7-46-11,0-31-59,0-3-65,0-17-413,0 6-856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32479,'1'5'26,"0"-1"1,1 1-1,-1-1 0,1 1 1,0-1-1,0 0 0,0 0 1,6 7-1,12 27-32,-16-23 12,-1 1 1,0 0-1,-1-1 1,-1 1-1,-1 29 1,0-25-5,0-20-2,0 1 0,0-1 0,0 0 0,0 0 0,0 0 0,0 0 0,0 1 0,0-1 0,0 0 0,0 0 0,0 0 0,1 0 0,-1 1 0,0-1 0,0 0 0,0 0 0,0 0 0,0 0 0,1 0 0,-1 0 0,0 1 0,0-1 0,0 0 0,0 0 0,1 0 0,-1 0 0,0 0 0,0 0 0,0 0 0,1 0 0,-1 0 0,0 0 0,0 0 0,0 0 0,0 0 0,1 0 0,-1 0 0,0 0 0,0 0 0,0 0 0,1 0 0,-1 0 0,0 0 0,2-1 1,16 1 0,0-2 0,0 0 0,0-1-1,33-10 1,67-32 2,-88 32-3,302-130 0,-207 81 7,-108 51-15,-16 11-38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1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2 110 32263,'0'0'221,"0"7"-113,-1 19-41,1-3-32,3 40 0,-2-57-33,0-1 0,0 0-1,0 0 1,0 1 0,1-1-1,0 0 1,0-1-1,0 1 1,1 0 0,0-1-1,0 1 1,0-1 0,5 6-1,-7-9 0,1 0-1,0 0 1,0 1-1,0-1 1,1 0-1,-1-1 1,0 1-1,0 0 1,0-1-1,1 1 1,-1-1-1,0 1 1,1-1-1,-1 0 1,4-1-1,1 1 2,1-1-1,-1 0 0,14-4 1,13-7-2,0-3 1,55-32-1,-19 10 0,287-124-1,-355 161-15,-1-1 1,1 1 0,-1-1 0,1 1 0,0-1-1,-1 0 1,1 1 0,-1-1 0,0 0-1,1 0 1,-1 0 0,0 0 0,1 0 0,-1 0-1,0-1 1,0 1 0,0 0 0,0-1-1,0 1 1,0-1 0,0 1 0,-1-1-1,2-1 1,-2-5-1082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4:2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32383,'1'5'40,"0"0"0,0 0 0,0 0 0,0-1 0,1 1 0,-1 0 0,4 5 0,5 15-25,-6-3-9,0 0-1,-2 1 1,0-1 0,-4 41 0,1-43-3,0 0-1,2 0 1,0-1 0,1 1-1,1 0 1,7 26 0,-10-45-3,1 0 0,0 0 0,-1 0 0,1 0 0,0 0 0,0 0 0,0 0 0,0-1 0,0 1 0,0 0 0,0 0 0,0-1 1,0 1-1,0-1 0,0 1 0,0-1 0,0 1 0,0-1 0,1 0 0,-1 0 0,0 1 0,0-1 0,0 0 0,1 0 0,1 0 0,34-4 0,-35 4 0,12-4 0,1 0 0,-1 0 0,-1-1 0,1-1 0,-1-1 0,23-14 0,72-58 0,-94 68 0,20-15 0,72-61-4,-87 70 2,0-2 1,-1-1 0,17-24 0,-34 41-342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0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 31231,'-23'0'831,"22"0"-779,1 20-14,-1-10 14,0 1 0,-1-1 0,0 0 0,-4 13 0,3-13-36,0 0 0,1 1 1,0-1-1,0 14 1,1-7-7,-1 1 1,-6 27 0,0-7 13,-2 19 4,3-25-16,2 1 0,-1 49 0,5-32-11,0-18 2,1 0 0,6 46 0,-3-22 10,0 0-3,0-32-8,-2 0 0,-2 44 0,-1-16 0,2-15-2,-2-21 0,2-1 0,0 1 0,1-1 0,0 1 0,2-1 0,6 27 0,-4-25 0,0 1 0,-1 0 0,1 22 0,-1-10 0,3 23 0,-4-38 0,0 0 0,-1 0 0,-1 1 0,0-1 0,-4 30 0,2 0 0,7 159 0,-6 4 1,30-205 6,-22-3-7,18 0 7,0 0-1,0 2 0,0 1 1,27 6-1,-37-6-4,0 0-1,34 1 1,6 0 1,15 9-1,-33-5 0,1-2 0,56 1 0,12-9-2,113 5 0,197 7-8,-382-10 8,54 2-7,102-4-18,-141-3 18,42-1-2,-61 6 8,-5-1-2,1 2 1,31 4 0,-17-1 2,-40-5 0,-1 1 0,1 0 0,-1 0 0,0 0 0,1 0 0,-1-1 0,0 1 0,1 0 0,-1 0 0,0-1 0,1 1 0,-1 0 0,0-1 0,0 1 0,1 0 0,-1-1 0,0 1 0,0 0 0,0-1 0,1 1 0,-1-1 0,0 1 0,0 0 0,0-1 0,0 1 0,0-1 0,0 1 0,0 0 0,0-1 0,0 1 0,0-1 0,0-15 0,-1 14 0,-11-228-16,21 68 34,0 2 3,-7 127-18,7-44 1,-1 10-1,-4 26 3,3-55 10,4-134 9,-8 33-25,-5 104 7,2-143-6,-1 223-1,0 1 0,0 0 0,-1 0 0,-1 0 0,0 1 0,-10-24 0,8 20 0,1 0 0,1 0 0,0-1 0,1 0 0,1 0 0,0 1 0,2-25 0,-1 11 0,0 28 0,-1 0 0,0 0 1,0 0-1,0 0 0,0 0 0,0 0 0,0 0 1,0 1-1,-1-1 0,1 0 0,0 1 0,0-1 0,0 0 1,-1 1-1,1 0 0,0-1 0,-1 1 0,1 0 1,0 0-1,-2-1 0,-30-4 4,-154 3 2,102 4-4,-1118-2 6,1079-9-8,-145 9 0,261 1-14,-1 0-1,1 0 1,0 1 0,-13 3 0,18-4 1,-10 2-207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32207,'-20'0'337,"18"0"-369,12 0 14,977 0 203,-958-3-177,-29 31 8,-1 11-16,-9 51 0,8-66 0,1 0 0,2 27 0,1-33 0,-2-1 0,0 0 0,-1 0 0,0 1 0,-2-1 0,-5 19 0,5-20 1,0 1 0,1 0 0,1-1 0,1 1 0,2 29 1,-1 1-1,-1 235-1,1-276 0,0-1 0,0 1 0,0 0 0,0 0 0,3 5 0,-2-5 0,0 0 0,0 0 0,-1 0 0,0 0 0,0 7 0,5 32 0,6 3 0,-5-21 8,-3-26-9,-3-1-6,-1-12-673,0-1-1641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18 171 17868,'-7'-8'10077,"2"1"-5551,0 4-4581,4 21 71,1-17 256,0 88-217,1-86-55,0-3 0,-1 0 0,1 0 0,-1 0 0,1 0 0,-1 0 0,1 0 0,-1 0 0,1 0 0,-1 0 0,0 0 0,1-1 0,-1 1 0,1 0 0,-1 0 0,1 0 0,-1-1 0,0 1 0,1 0 0,-1 0 0,1-1 0,-1 1 0,0 0 0,1-1 0,-1 1 0,0 0 0,0-1 0,1 1 0,-1-1 0,0 1 0,8-8 0,0 0 0,0 0 0,7-12 0,4-3 0,-8 11 0,0-2 0,0 1 0,-2-1 0,0 0 0,0-1 0,8-20 0,-15 31 0,0 0 0,0 1 0,0-1 0,0 0 0,1 1 0,4-6 0,5-5 0,-8 10 0,0 0 0,0 0 0,1 0 0,0 1 0,6-4 0,-10 5-1,-1 1-6,-1 1-285,-4 0-744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32015,'0'0'527,"7"0"-435,-2 0-89,1-1 0,-1-1 1,0 1-1,1-1 0,-1 0 0,0 0 1,0 0-1,0-1 0,0 0 1,-1 0-1,1 0 0,-1-1 1,8-7-1,17-11 12,59-46 1,-28 16-16,-49 46 1,-10 5 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32167,'0'-2'31,"0"-1"0,0 0 0,1 0 0,-1 1 0,0-1 0,1 0-1,0 1 1,0-1 0,0 1 0,0-1 0,0 1 0,0-1 0,1 1 0,1-3 0,2 0-29,0 0-1,0 0 1,1 1-1,9-6 1,46-31 27,-24 18-21,-2-1 0,45-39 0,-79 62-107,-1 0 50,1 1 0,0-1 0,-1 1 0,1-1 0,0 1 0,-1-1 0,1 1 0,0-1 0,-1 0 0,1 1 0,-1-1 0,1 0 0,-1 0 0,1 1 0,-1-1 0,0 0 0,1 0 0,-1 0 0,0 0 0,0 1 0,0-2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32183,'0'-3'336,"12"-14"-280,12 0 0,6-8-32,5 0-24,1-1 0,5 1 0,-5 3 0,-6-1-8,-6 6 8,-1 1-8,-5 4 8,-6 1 0,0 0-16,-6 5-48,-6 1-248,0-1-3561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32479,'0'0'152,"0"-6"-128,18-14 8,11 1-16,1-7-8,6 1-8,-6 0 0,5 0-8,-11 5 8,-6 0-8,0 6-24,-7 3-48,-11 5-200,0 4-1833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32063,'6'-2'528,"6"-15"-472,6 0 0,0-3-32,12-5-16,-1 3-8,1-4 0,6 4 0,-7 5-8,1 0 0,-6 3-8,0 6-24,-12 2-16,-1 6-40,-5 0-160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32255,'12'-17'272,"12"-5"-216,5-4 8,7-2-40,6-3-16,5 6-8,-5-3 0,-1 6-24,-5 2-24,-12 3-8,0 6-136,-7 2-160,-11 4-2049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2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31039,'12'0'1472,"0"-3"-1384,0-17-48,18-8 0,5 3-32,7-6-8,0 3 0,-1 3-8,-5 2 0,-1 4-24,-17 5-56,0 5-448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31767,'12'-14'576,"5"-5"-472,1-4-56,12-2-8,6-3-32,-1 3-8,1-1 0,-1 4 0,-5-1 0,-6 7 8,-6 2-8,-6 5-8,-6 1 0,-6 5-80,0 0-216,-6 3-2425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31967,'0'-2'440,"6"-10"-344,0-4-32,12-1-8,6-8-24,5-1-24,13 1 8,5-6-8,1 9 0,-1-4-8,-5 10 0,-6-1 0,-7 3 0,-11 0-8,-6 8-32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31871,'0'0'728,"0"-11"-720,0-6 0,24-3-8,6 1 24,5-7-16,7 4-8,5-9 8,-5 6 0,0-6-8,-7 6 0,1-4-24,-18 7-304,-1 8-3177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6 278 31775,'-6'0'752,"6"-5"-728,12-9-8,18-9 0,-1-5-8,13-3 0,-6 0-8,11-5 0,-11 8-16,0-3-32,-7 9-128,-11 5-208,-6 5-1321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31799,'0'-11'464,"0"0"-432,11-9-24,13-5-8,12-3-16,5-6-32,7 1 0,0-4 24,-1 1 0,-5 2 16,-7 0 8,-5 9-64,-6 3-232,-18 13-2641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31255,'11'-8'392,"13"-9"-272,6-3 104,6-8-88,5 0-64,7-6 8,5 4-16,-5-7-16,-7 6-32,-5 3-16,-12 6-56,-7 5-144,-5 6-1112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31591,'0'0'600,"6"0"-592,12-8 24,6-15 0,-1 4 0,13-10 32,-6 1-16,11-5-16,-11 2-32,6 0 0,-7 6-32,-5 2-152,-12 12-400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0 449 31943,'0'0'256,"0"-17"-256,12-2 0,12-1 32,5-11-8,1 0-8,6-5 40,11-4 64,1-4-64,-1-1-40,1-3 0,-12 11-16,5 7-16,-11 4-112,0 12-184,-19 3-4441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3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31743,'0'0'568,"0"-3"-568,0-5 0,12-9-8,17-5 8,1 5 0,12-14 0,-1 6 56,7-12-24,-7 6 0,1 3-8,-6 3-24,-1 0-16,-11 11-192,-6 5-1697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31327,'0'0'1045,"2"-2"-977,21-16-28,0 0 0,39-22-1,-21 14-11,277-178 68,-302 194-665,29-25 0,-34 29-2362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32215,'0'0'232,"0"-9"-208,12-13 8,18-1-16,5-10-16,13 5 0,-1-3 0,7 0 0,-1 0 0,-5 0 0,-7 11 0,-5 1-32,-6 2-128,-13 6-112,1 5-752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31407,'12'-2'912,"6"-13"-824,5-10-8,7-6 8,12 0-72,-1-8-8,7 3-8,-7 5 0,1 0-8,-6 6-16,-7 8-72,7 3-136,-12 5-168,0 4-2953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32031,'18'-17'296,"5"-8"-200,13-6-24,6-8-48,5-3-16,7 2-8,-7 1-24,-5 5 8,-1 3 0,-5 0 0,-6 6-120,-7 0-136,-5 11-1481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 32039,'6'-20'552,"12"-5"-512,5-6-16,13-3 0,12-5-16,-1 5-8,7 3 0,-1-8-24,-11 11 8,-7 0-8,-11 5-32,-6-7-104,-6 7-176,-6 3-2321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32279,'0'0'264,"0"-9"-216,11-16 0,13-3-24,12-6-16,5 1-8,1-4 0,0 1 0,-7 2 0,1 0-8,-6 6-8,-13 0-16,-5 3-32,-12 5-176,0 6-336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31919,'0'0'600,"12"-17"-512,18-5-40,0-3-24,17-6-24,-5 3 0,5 0 0,1 2-8,-13 4-16,-5 5-24,-12 9-24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1 477 32135,'0'0'432,"0"-5"-408,18-18 24,11-8-24,13-2-24,0-7 0,-1-2 0,7-8 0,-1 5 0,1-3 0,-7 6-16,-11 6-16,0-1-40,-18 12-184,0 5-696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25645,'0'0'5650,"0"-6"-5322,0-8-192,12-3 64,6 0-16,12-5-56,0-1-16,-1 1-16,13-6-24,-12 3-48,5-6-24,-11 8 0,0 1-16,-6 8-128,-12 11-208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6:4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31815,'0'0'792,"0"-3"-768,18-14-8,17-2-8,1-4 0,-1-5 8,7 0-16,6-6 8,-1 3-8,-5 6 0,-7 0-8,7 3-48,-18 7-112,-6 7-320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32311,'0'26'352,"0"6"-336,0 4-8,0 4 24,8-4-24,15-7 0,8-18-8,7-11 0,15 0 8,8-11-8,0-33 0,8-10 0,15-32-24,-15 10-48,-16 7-560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1:1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47 102 32143,'0'25'150,"-1"0"0,-1 0 0,-10 46 0,1-19-146,3 1 0,1 0 0,2 70 0,5-118-4,0 0 0,0 0 0,0 0 0,1 0 0,0 0 0,0 0 0,0 0 0,1-1 0,-1 1 0,1 0 0,3 5 0,-3-8 0,0 0 0,0 0 0,0 1 0,0-1 0,1 0 0,-1-1 0,0 1 0,1 0 0,0-1 0,-1 1 0,1-1 0,0 0 0,0 0 0,0 0 0,-1 0 0,1-1 0,0 1 0,0-1 0,5 0 0,0 0 0,-1 0 0,1-1 0,0 0 0,-1 0 0,0-1 0,1 0 0,-1-1 0,0 1 0,0-1 0,0-1 0,0 1 0,-1-1 0,1 0 0,-1-1 0,0 0 0,8-8 0,11-11 0,-2-1 0,27-38 0,-48 61 0,123-191-6,-106 161 3,49-88-40,-12 13-113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09:2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40 12091,'-9'-7'14583,"2"2"-10396,0 1-3321,-14-9-962,19 11 77,8 0 911,1371 2-765,-1353-3-135,-2-1 0,85 4 1,-106 0 7,1 0 0,-1 0 0,0 0 0,1 1 0,-1-1 0,0 0 0,1 1 0,-1-1 0,0 1 0,1-1 0,-1 1-1,0-1 1,0 1 0,0 0 0,0 0 0,0 0 0,0 0 0,0 0 0,0 0 0,0 0 0,1 1 0,9 8 0,-10-9 0,1-1 0,-1 1 0,1-1 0,-1 1 0,0 0 0,0-1 0,1 1 0,-1 0 0,0 0 0,0 0 0,0 0 0,0 0 0,0 0 0,0 1 0,0-1 0,-1 0 0,1 0 0,0 1 0,-1-1 0,1 0 0,0 3 0,-1-4 0,0 1 0,0 0 1,1 0-1,-1-1 0,0 1 1,1 0-1,-1 0 0,0-1 0,1 1 1,-1 0-1,1-1 0,-1 1 0,1-1 1,-1 1-1,1-1 0,1 2 0,7 10 4,-5 2-3,-1 0-1,0 1 1,0-1 0,0 24-1,-4 65 6,0-40-7,1 318 9,2-320-8,3-1 0,18 87 0,-17-106 0,2 60 0,0 5 0,-5-67-3,-3 76 0,-2-45 1,2 173 2,-1-223-2,-1 0-1,-1 0 1,-1 0-1,-8 24 1,11-35-1145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3:1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31751,'0'15'125,"3"84"517,-1-85-597,0 0 0,1 0 0,1 0 0,9 25 0,-7-23-44,-5-12-1,0 0 1,0-1-1,0 1 1,1 0-1,0-1 1,-1 1 0,1-1-1,0 0 1,1 0-1,2 4 1,-2-6-1,0 0 1,0 0-1,0 0 1,-1-1 0,1 1-1,0-1 1,0 0-1,0 0 1,0 0-1,0 0 1,0 0 0,0-1-1,0 0 1,0 1-1,3-2 1,8-4-1,-1 0 0,0-1 0,0-1 0,0 0 0,-1 0 0,0-1 0,13-14 0,6-2 0,62-54 0,63-45 0,-137 111 0,1 0 0,0 2 0,1 0 0,0 2 0,0 0 0,34-8 0,-50 17-1,-5 0-1,0 0 1,0 0-1,0 0 1,0 0-1,0 0 1,0 0-1,0 0 1,0 0-1,0 0 1,0 0-1,0 0 1,0 0-1,-1 0 1,1 0-1,0 0 1,0 0-1,0 0 1,0 0-1,0 0 1,0 0-1,0-1 1,0 1-1,0 0 1,0 0-1,0 0 1,0 0-1,0 0 1,0 0-1,0 0 0,0 0 1,0 0-1,0 0 1,-1 0-1,1 0 1,0 0-1,0 0 1,0 0-1,0 0 1,0 0-1,0-1 1,0 1-1,0 0 1,0 0-1,0 0 1,0 0-1,0 0 1,0 0-1,0 0 1,0 0-1,0 0 1,0 0-1,0 0 1,0 0-1,0 0 1,1 0-1,-1 0 1,0-1-1,0 1 1,0 0-1,0 0 1,0 0-1,0 0 1,0 0-1,0 0 1,0 0-1,0 0 1,0 0-1,0 0 1,0 0-1,-11-1-331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6:4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1872 27990,'-10'0'672,"5"0"-494,0-1 1,0 1 0,-1 1 0,1-1 0,0 1 0,0 0 0,0 0 0,0 1 0,-9 3 0,11-4-114,2-1-35,1 0 0,-1 0-1,1 0 1,-1 0 0,1 0 0,-1 1 0,1-1 0,-1 0-1,1 0 1,-1 0 0,1 1 0,-1-1 0,1 0 0,0 0-1,-1 1 1,1-1 0,-1 0 0,1 1 0,0-1 0,-1 0 0,1 1-1,0-1 1,-1 1 0,1 0 395,-4-2-350,1 1-1,-1 0 1,1 0-1,-1 0 1,0 0-1,1 1 0,-1-1 1,1 1-1,-1 0 1,-4 1-1,-26 5 1,33-7-67,0 0-4,0-1 0,1 1 0,-1 0 0,0 0 1,0 0-1,1 0 0,-1 0 0,0 0 0,0 0 0,0 0 0,1 0 1,-1 1-1,0-1 0,1 0 0,-1 0 0,0 1 0,0-1 0,1 0 1,-1 1-1,0-1 0,1 1 0,-1-1 0,1 1 0,-1-1 0,1 1 1,-1-1-1,1 1 0,-1 0 0,6-1 5,1241 0 38,-1178 4-47,-1 2 0,96 23 0,-125-20 0,0-2 0,1-2 0,0-2 0,67-2 0,-96-3 0,-9 1 0,1 0 0,0 1 0,0-1 0,-1 1 0,1-1 0,0 1 0,0 0 0,0 0 0,0 0 0,2 0 0,2-1 0,-5-2 0,-1 0 0,1-50 0,0 8 0,-2 0 0,-2 0 0,-11-63 0,-2 40-1,-28-153-6,23 95 7,-5-56 0,20 112 0,-2-47 0,-14-441-8,19 527 8,3 19 0,-1 0 0,-1 1 0,0-1 0,0 0 0,-1 0 0,-8-18 0,3 8 0,-6-8 0,11 24-1,0 0 1,0 0-1,0 0 1,0 0-1,-2-10 1,4 12-1,0-1 1,0 1-1,-1-1 1,0 1 0,0 0-1,0 0 1,-1-1-1,1 2 1,-1-1-1,-5-5 1,3 5 0,0 0 0,0 0 0,-1 0 0,1 1 0,-1 0 0,0 0 0,0 1 0,0 0 0,-1 0 0,1 0 0,0 0 0,-10 0 0,-9 0 0,-50 2 0,31 1-1,-177-2 0,-239 3 3,402 3-2,-113 26 0,56-9-1,-183 36 2,293-58-29,0 1 0,1 0 1,-1 0-1,0 0 0,0 1 0,0-1 1,1 1-1,-1 0 0,1 1 0,-6 3 1,7 2-484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8 181 32487,'-8'-6'212,"14"20"-176,16 21-29,-10-17-3,15 31 0,-4 6-2,-3 2 1,-2 1 0,-2 0-1,-3 1 1,7 80 0,-18-109-3,2-1 0,1 0 1,15 48-1,-19-74 0,0-1 0,0 0 0,0 0 0,0 0 0,0 0 0,1 0 0,-1-1 0,0 1 0,1 0 0,-1-1 0,1 1 0,0-1 0,0 1 0,-1-1 0,1 0 0,0 1 0,0-1 0,0 0 0,0-1 0,1 1 0,-1 0 0,0 0 0,0-1 0,0 0 0,1 1 0,-1-1 0,0 0 0,0 0 0,5 0 0,1-1 0,1-1 0,-1 1 0,0-1 0,0-1 0,0 0 0,-1 0 0,13-6 0,33-23 0,-2-3 0,-1-2 0,57-54 0,-82 69 0,567-561-1,-581 572-10,21-26 22,-30 35-23,-1-1 0,1 0 1,-1 1-1,1-1 0,-1 0 0,0 0 0,0 0 0,0 0 0,0 0 0,-1 0 0,2-6 0,-2 4-428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32495,'0'0'97,"0"3"-55,2 45 11,18 93 0,-5-48-42,-11-55-9,19 115 7,-16-122-7,0 0-1,22 53 1,-28-81-2,0 0 0,1 1 0,0-1 0,0 0 0,0 0 0,0 0 0,0-1 0,1 1 0,-1 0 0,1-1 0,0 0 0,0 1 0,0-1 0,0 0 0,0-1 0,0 1 0,0 0 0,1-1 0,-1 0 0,5 2 0,5-1 0,0 0 0,0-1 0,0 0 0,19-2 0,-32 1 0,19-1 0,0-1 0,-1-1 0,1-1 0,-1 0 0,33-13 0,89-49 0,-121 56 0,379-218 0,-12-20 0,-60 36 0,-164 104 0,-138 93 0,-20 13 0,0 0 0,0 0 0,0-1 0,0 0 0,0 0 0,-1 0 0,6-6 0,-7 3-11,-2 5-514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24917,'0'2'7795,"0"11"-7789,0 1 0,0-1 0,1 1 0,1-1 0,0 1 0,1-1 0,1 0 0,9 23 0,122 231-5,-133-263-1,0-1 0,1 0 0,-1 1 0,1-1 0,0 0 0,0-1 0,0 1 0,0 0 0,1-1 0,-1 0 0,1 0 0,-1 0 0,1 0 0,0-1 0,0 1 0,0-1 0,0 0 0,0 0 0,0 0 0,0-1 0,0 1 0,0-1 0,6-1 0,5 1 0,0-2 0,0 0 0,0-1 0,0 0 0,18-8 0,32-15 0,-1-4 0,106-66 0,-144 81 0,217-136 0,296-242 0,-485 352 0,-54 40-3,1 0 0,0-1-1,-1 1 1,1 0 0,-1-1 0,1 1-1,-1 0 1,0-1 0,0 1 0,1 0-1,-1-1 1,0 1 0,0-1 0,0 1-1,-1 0 1,1-1 0,0 1 0,0 0-1,-1-1 1,0-1 0,-5-4-273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32391,'0'15'122,"0"17"-73,0-1-1,2 0 1,2 0 0,7 33-1,92 268-37,-101-328-11,-1 1 0,1 0 0,0 0 0,1 0 0,-1 0 0,6 7 0,-6-10 0,0-1 0,0 1 0,0-1 0,0 1 0,0-1 0,0 0 0,0 1 0,0-1 0,0 0 0,0-1 0,1 1 0,-1 0 0,0-1 0,1 1 0,4 0 0,7-1 0,0 1 0,0-2 0,0 0 0,-1-1 0,1 0 0,0-1 0,-1 0 0,19-8 0,105-51 0,-127 57 0,86-46 0,155-109 0,-193 117 0,-3-3 0,-1-2-1,75-87 1,-66 55-26,-14 18-75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32151,'4'13'81,"0"1"0,0 0-1,-2 1 1,0-1 0,0 0 0,-1 20 0,2 20-50,5 50-22,-8-70-7,2 1-1,2-1 1,1 1 0,2-1-1,13 42 1,-19-73-2,1 0 0,-1 0 0,1 0 0,-1 0 0,1-1 0,0 1 0,0 0 0,0-1 0,0 1 0,1-1 0,-1 0 0,0 0 0,1 0 0,0 0 0,0 0 0,-1-1 0,1 1 0,0-1 0,0 0 0,0 0 0,0 0 0,5 1 0,-2-1 0,0-1 0,0 0 0,-1 0 0,1 0 0,0-1 0,0 0 0,0 0 0,0 0 0,-1-1 0,1 1 0,-1-1 0,10-5 0,10-9 0,-1 0 0,0-2 0,-1-1 0,20-22 0,-14 15 0,384-419-1,-367 391 1,196-240-291,-206 246-337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 32047,'0'0'520,"0"2"-387,-1 93-114,-2-38-6,3-1 1,14 104-1,-11-145-13,1 1 0,1-1 0,0 0 0,7 14 0,-10-23 0,1-1 0,0 0 0,0 0 0,0-1 0,1 1 0,-1 0 0,1-1 0,0 0 0,1 0 0,-1 0 0,0-1 0,1 1 0,0-1 0,6 3 0,-4-4 0,0 1 0,0-1 1,1-1-1,-1 1 0,0-1 0,1-1 0,-1 1 1,1-1-1,-1-1 0,1 1 0,-1-1 0,1 0 1,-1-1-1,0 0 0,0 0 0,0-1 0,0 1 1,0-2-1,10-5 0,9-8 1,0 0 0,-1-2 0,31-31 0,-55 49-1,386-418-27,-373 402 23,14-15-189,-23 20-463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8 387 32335,'-8'444'424,"8"-438"-424,0 0 0,0 0 0,1 0 0,0 0 0,0 0 0,0 0 0,1-1 0,-1 1 0,4 5 0,-4-9 0,1 1 0,-1-1 0,1 0 0,0 0 0,0 0 0,0 0 0,0 0 0,0-1 0,0 1 0,0-1 0,0 1 0,1-1 0,-1 0 0,1 0 0,-1 0 0,1 0 0,-1 0 0,1 0 0,0-1 0,-1 1 0,4-1 0,1 1 0,0-1 0,1 0 0,-1 0 0,0-1 0,1 0 0,-1 0 0,0-1 0,0 1 0,0-2 0,0 1 0,0-1 0,0 0 0,7-5 0,7-6 0,-1 0 0,29-28 0,-46 40 0,301-304 6,-22-24-90,-210 244 27,16-22-384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5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84 191 30254,'0'0'35,"0"0"-1,1 0 1,-1 0-1,0 0 0,0 0 1,0 0-1,0 0 1,0 0-1,0 0 1,0 0-1,0 0 0,0 0 1,0 0-1,0 0 1,0 0-1,0 0 0,1 0 1,-1 0-1,0 0 1,0 0-1,0 0 0,0 0 1,0 0-1,0 0 1,0 0-1,0 0 0,0 0 1,0 0-1,0 0 1,0 0-1,0 0 0,0 0 1,0-1-1,0 1 1,0 0-1,0 0 1,0 0-1,1 0 0,-1 0 1,0 0-1,0 0 1,0 0-1,0 0 0,0 0 1,0 0-1,0 0 1,0 0-1,0-1 0,0 1 1,-1 0-1,1 0 1,0 0-1,0 0 0,0 0 1,0 0-1,0 0 1,0 0-1,0 0 0,0 0 1,0 0-1,0 0 1,0 0-1,0 0 1,0-1-1,0 1 0,0 0 1,0 0-1,0 0 1,0 0-1,14 44-2,-12-37-29,1 1 0,-2 0-1,1 1 1,-1-1 0,0 0 0,0 0 0,-2 16-1,1-12-1,0 0-1,4 20 1,3 22-1,-4-36 3,-2 0 0,0 0 0,-3 29 0,1-4 1,1 466 4,-2-485-8,-4 31 0,2-31 0,0 32 0,3-39 0,-5 33 0,3-34 0,-2 35 0,4-37 0,0-1 0,-1 1 0,-5 18 0,3-18 0,1-1 0,1 1 0,-1 20 0,2-8 0,-10 53 0,1-21 0,-6 208 8,16 1109-16,-8-1287 8,7-65 0,-1 0 0,-6 26 0,3-26 0,2 0 0,-1 26 0,4 128-8,0-174 8,1 0 0,-1 1 0,1-1 0,0 0 0,0 0 0,0 0 0,2 4 0,-2-4 0,0 1 0,1-1 0,-1 0 0,-1 1 0,1-1 0,0 1 0,0 5 0,6 37 0,-7-36 0,0-8-1,-1 1 1,1-1-1,0 0 1,0 0 0,0 1-1,1-1 1,-1 0-1,0 0 1,1 0 0,0 1-1,-1-1 1,1 0-1,0 0 1,0 0 0,2 3-1,12 30 0,-14-34 1,0 1-1,1 0 1,-1-1 0,0 1 0,1-1-1,-1 1 1,1-1 0,-1 0-1,1 0 1,0 0 0,-1 0 0,1 0-1,0 0 1,0 0 0,0 0 0,0-1-1,0 1 1,0-1 0,0 1-1,0-1 1,0 0 0,0 0 0,4 0-1,14 0 2,0-1 0,0-1 0,1-1 0,-1-1-1,-1 0 1,1-2 0,33-14 0,-17 7-1,1 2 0,0 1 0,0 2 0,1 2 0,0 1 0,0 2 0,45 2 0,216-7 0,-153 8 0,172-24 0,-1 1 0,-39 5 0,-199 8 0,-18 1 0,73 0 0,33-2 0,-6 0 0,505 11-79,-649 1 72,0 1-1,-1 0 1,0 2-1,1 0 0,15 6 1,-10-3-70,31 6-1,-43-12 77,0-1 0,0 0 0,11-1 0,-14 0 2,-1 1-1,0-1 0,0 1 0,1 1 1,-1-1-1,0 1 0,0 0 0,0 0 1,11 4-1,-13-2 0,-2-2 1,0 0-1,0 0 1,1-1 0,-1 1-1,0 0 1,0-1-1,0 0 1,1 1-1,-1-1 1,0 0-1,0 0 1,1-1-1,2 1 1,-5-15 7,0-13-13,-1 1-1,-6-34 1,1 13 17,2 0-1,5-83 1,0 48 5,-1-805 147,-7 689-164,-2-103 0,4 232 1,-19-177 6,14 150-7,-3-23 0,9 94 2,-1-30-1,4 36 0,-1 0 1,-1 0-1,-7-27 0,3 18-1,-4-30 0,0-3 1,6 28 1,2 1-1,1-1 1,3-52-1,1 24 0,-2-443-1,7 447 0,-6 47-1,0 0 0,0 0 0,4-11 0,-3 12 0,0-1 0,0 1 0,-1-12 0,0 18 1,0 1 0,0 0 0,0 0 0,0 0 0,0 0 0,1 0 0,-1 0 0,1 0 0,3-3 0,1-4 0,-5 9 1,-1 0 0,1 0 0,0 0-1,-1 0 1,1 1 0,-1-1 0,1 0 0,-1 0 0,0 0 0,1 0 0,-1 0-1,0 0 1,0-1 0,0 1 0,0 0 0,0 0 0,0 0 0,0 0 0,0 0-1,0 0 1,0 0 0,-1-1 0,0 1-1,0 0 1,0 1-1,0-1 0,0 1 1,0-1-1,0 1 0,0-1 0,0 1 1,0 0-1,0 0 0,-1-1 1,1 1-1,0 0 0,-2 0 1,-14-3-1,-1 0 2,0 0 0,0 0-1,-35 2 1,22 0-1,-187-4 25,-48-2-16,185 1-5,-101-20 0,68 0-4,61 12-1,-1 3 0,-100-8 0,-91 21 0,69 2 0,-284 7 8,408-8-8,-76 14 0,39-5 0,-47 1 0,-53 8 0,159-17 0,-41 8 0,-108 3 0,-209-11-1,360-1-56,22-2-38,-1 2-464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30078,'-1'0'77,"1"-1"-1,-1 1 1,1 0 0,-1 0-1,0 0 1,1 0-1,-1 0 1,1 0-1,-1 1 1,0-1-1,1 0 1,-1 0-1,1 0 1,-1 0-1,1 1 1,-1-1-1,1 0 1,-1 1-1,1-1 1,-1 0-1,1 1 1,-1-1-1,1 0 1,-1 1-1,1-1 1,0 1-1,-1-1 1,1 1-1,0-1 1,-1 1 0,1-1-1,0 1 1,0 0-1,-1 0 1,5 20-514,-3-16 644,7 16-204,0 1-1,1-2 1,18 30-1,43 61 7,-43-71-4,72 114 10,137 192-17,-233-343-72,-1 0 0,1 0 0,0 0 1,0-1-1,0 1 0,0-1 0,0 0 0,5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29830,'41'-1'1930,"-21"0"-1802,0 1 0,0 1 0,0 0 0,32 7 0,-48-7-125,-1 0-1,1 1 1,-1-1 0,1 0-1,-1 1 1,0 0-1,1 0 1,-1 0 0,0 0-1,0 0 1,-1 1-1,1 0 1,0-1-1,-1 1 1,0 0 0,1 0-1,-1 0 1,0 0-1,-1 0 1,4 7 0,-3 0 0,1 0 1,-1 0-1,-1 1 1,0-1-1,0 0 0,-1 11 1,-1-15-3,1 0-1,-1 0 1,0-1 0,0 1 0,0-1-1,-1 1 1,0-1 0,0 1-1,-4 6 1,-4 3 7,-17 25-1,18-29-3,0 2 1,1-1-1,-10 21 0,17-32-3,1 0-1,0-1 1,0 1 0,0 0 0,-1-1 0,1 1 0,0 0 0,0-1 0,0 1 0,0 0 0,0-1 0,1 1 0,-1 0 0,0-1 0,0 1-1,0 0 1,0-1 0,1 1 0,-1-1 0,0 1 0,1 0 0,-1-1 0,0 1 0,1-1 0,-1 1 0,1-1 0,-1 1 0,1-1 0,-1 1-1,1-1 1,-1 0 0,1 1 0,0-1 0,-1 0 0,1 1 0,-1-1 0,1 0 0,0 0 0,-1 0 0,1 1 0,0-1 0,-1 0 0,2 0-1,32 4 12,-30-4-10,0 0-6,88 1 0,-81-2-64,0 0 0,0-1 1,0 0-1,0 0 0,20-9 1,8-7-804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31839,'10'-7'87,"0"1"1,1 1 0,0 0-1,-1 0 1,2 1 0,-1 0-1,0 1 1,20-3-1,-8 4-92,-1 0 0,1 2-1,35 2 1,-57-2 4,0 1 1,0-1 0,0 0 0,0 0 0,0 1-1,0-1 1,0 1 0,0-1 0,0 1-1,0-1 1,0 1 0,0-1 0,0 1 0,0 0-1,-1-1 1,1 1 0,0 0 0,-1 0-1,1 0 1,0 0 0,-1 0 0,1-1 0,-1 1-1,1 0 1,-1 0 0,0 0 0,1 0 0,-1 2-1,3 34 6,-4-28-3,1 6 1,-2 1 0,0-1 0,0 0 0,-2 0 0,1 0 0,-2-1 0,0 1 0,-1-1 0,-1 0 0,0-1 0,0 1 1,-13 14-1,-4 9-83,-39 80 0,60-101-399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1213 31479,'0'-10'121,"0"1"1,0-1-1,-1 0 1,0 1-1,-1-1 1,0 1-1,-6-15 1,-63-135-50,56 122-52,6 15-12,0 0 0,2-1 1,0 0-1,-4-31 0,8-1 12,3-57 0,1 41-14,3-36-2,36-209 0,-39 275 7,-2 37-88,0 0 0,1 0-1,0 0 1,0 0 0,0-1-1,0 1 1,1 0 0,-1 0-1,1 0 1,0 0 0,1 0-1,-1 0 1,1 0 0,2-4-1,10-7-2533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0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22629,'0'-11'5155,"0"-10"-104,1 18-5071,-1 1-1,0 0 1,1 0 0,-1 0 0,1 0 0,0-1-1,-1 1 1,1 0 0,0 0 0,1 0 0,-1 1-1,0-1 1,0 0 0,1 0 0,-1 1 0,1-1 0,0 0-1,-1 1 1,4-3 0,6-3 19,1 0-1,0 0 1,-1 1 0,2 1 0,-1 0 0,1 0-1,0 1 1,0 1 0,0 0 0,0 1-1,1 1 1,16-1 0,-29 2-2,0 1 1,1-1-1,-1 0 1,0 0-1,0 1 1,1-1-1,-1 1 1,0-1-1,0 1 1,0 0-1,0-1 1,1 1-1,-1 0 1,0 0-1,0 0 1,-1 0-1,1 0 1,0 0-1,0 0 1,0 0-1,-1 0 1,1 0-1,0 0 1,-1 1-1,1-1 1,-1 0-1,0 0 1,1 1-1,-1-1 1,0 0-1,0 0 0,0 1 1,1-1-1,-2 0 1,1 2-1,0 4 5,0 1 0,0-1 0,-1 0-1,0 0 1,-3 10 0,-2 0 3,-1 0 0,-1-1 0,0-1 0,-19 27 0,-2 4 1,28-43-7,-1-1 0,1 0 0,0 1 1,0 0-1,0-1 0,0 1 0,1 0 1,-1-1-1,1 1 0,-1 4 1,5-6-7,5 0 3,-4-1 2,0 0 1,0 0-1,1 0 1,-1-1-1,0 0 1,0 0 0,0 0-1,7-3 1,9-7-133,0-1 0,-1 0-1,28-25 1,-3 1-1289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2 726 30575,'-2'-2'1386,"6"-5"-776,11-12-650,-1 3 92,186-261 10,-173 245-56,2 2 0,1 0 0,1 2 0,1 2 0,2 0 0,40-22 0,-44 34-7,1 1 0,0 2 0,1 1 0,1 1 0,34-4 0,24-7-4,-77 16 0,67-16-84,99-40 1,-172 57 50,-5 2 11,-1-1 1,0 2-1,0-1 0,1 0 0,-1 0 0,1 1 1,-1-1-1,0 1 0,5 0 0,-6 0-200,-8 0-6369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31983,'0'-2'18,"0"0"0,1 0 1,-1 1-1,1-1 0,-1 0 0,1 0 0,0 0 1,0 0-1,-1 0 0,1 0 0,1 1 1,-1-1-1,0 0 0,0 1 0,1-1 1,-1 1-1,0 0 0,1-1 0,0 1 1,-1 0-1,1 0 0,0 0 0,-1 0 1,1 0-1,4-1 0,5-5 11,7-4-34,0 0 0,1 2 0,0 0 1,0 1-1,1 0 0,0 2 1,0 1-1,0 0 0,1 1 0,39-1 1,-59 5 3,-1 0 1,1 0-1,0 0 1,0 0 0,0 0-1,-1 0 1,1 1-1,0-1 1,0 0 0,-1 1-1,1-1 1,0 0-1,-1 1 1,1-1 0,0 1-1,-1-1 1,1 1-1,0 0 1,-1-1 0,1 1-1,-1-1 1,1 1-1,0 1 1,5 23 2,-5-10 2,-1 0 0,-2 15 0,1-23-3,0 5 0,-2 0 0,0 0 1,0 0-1,-1 0 0,-1-1 0,0 0 1,-11 18-1,-8 21 4,20-42-58,-70 189-1413,65-160-4128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31311,'8'-3'110,"0"0"0,0 1 1,1 1-1,-1-1 0,1 1 1,-1 1-1,1-1 0,11 2 1,-2 0-53,-14-1-56,0 0 0,0 0 1,-1 1-1,1 0 1,0 0-1,-1 0 1,1 0-1,-1 0 1,1 1-1,-1-1 0,1 1 1,-1 0-1,0 0 1,0 0-1,0 0 1,0 1-1,0-1 1,-1 1-1,1 0 0,-1 0 1,0 0-1,1 0 1,-2 0-1,1 0 1,0 1-1,0-1 1,0 5-1,2 4 0,0 0 0,-1 1 1,0 0-1,-1 0 0,-1 0 0,0 20 1,-1-8 1,1-14 0,0 0 0,-2 0-1,1 0 1,-1 0 0,-1 0-1,0 0 1,0 0 0,-1-1-1,-6 15 1,2-12 4,0 0 0,-1 0 0,0 0 0,-1-1 1,-1 0-1,0-1 0,0 0 0,-1-1 0,-15 11 0,20-19 0,1 0 20,15-1-14,6-3-12,0 0 0,-1-2 0,1 1 0,-1-2 0,19-8 0,-13 6-2,12-5-67,0-2 0,-1-1 1,59-38-1,-44 21-313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30414,'57'-30'2018,"-35"18"-1997,0 1 0,1 1 0,0 0 0,42-10-1,-49 19-14,-16 1-6,1 0 0,-1 0 1,1 0-1,-1 1 1,1-1-1,-1 0 0,1 0 1,-1 1-1,1-1 0,-1 0 1,1 1-1,-1-1 1,1 0-1,-1 1 0,0-1 1,1 1-1,-1-1 1,0 0-1,1 1 0,-1-1 1,0 1-1,0-1 1,1 1-1,-1-1 0,0 1 1,0 0-1,0-1 0,0 1 1,0-1-1,0 1 1,0-1-1,0 1 0,0-1 1,0 1-1,0-1 1,0 1-1,0 0 0,0-1 1,0 1-1,-1-1 0,1 1 1,0 1 3,0 50-173,-2 0 1,-2-1 0,-2 1 0,-3-1-1,-2 0 1,-26 74 0,29-106-3938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32447,'0'0'157,"0"9"-69,0 3-80,0 0-1,1 0 1,0 0-1,1 0 0,1 0 1,4 15-1,0-7-4,-6-15-2,0 0 0,1-1 0,0 1 0,0 0 0,0-1 0,5 7 0,-5-9 0,-1 0-1,1-1 0,-1 0 0,1 1 1,0-1-1,0 0 0,0 0 0,0 0 0,0 0 1,0 0-1,0 0 0,0 0 0,0-1 1,0 1-1,0-1 0,0 0 0,1 0 1,-1 1-1,3-2 0,10 1 0,-1-2 1,1 0-1,-1 0 1,0-2-1,1 1 1,-2-2-1,1 0 1,14-7-1,7-7 2,61-42 0,-49 29-4,-2-3 0,61-61-1,79-127-93,-126 136-249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32519,'0'286'232,"0"-285"-232,1-1 0,-1 1 0,0-1 0,0 1 0,0-1 0,0 1 0,0-1 0,0 1 0,1-1 0,-1 1 0,0-1 0,0 1 0,1-1 0,-1 1 0,0-1 0,1 0 0,-1 1 0,0-1 0,1 0 0,-1 1 0,1-1 1,-1 0-1,1 0 0,-1 1 0,1-1 0,-1 0 0,1 0 0,19 3 1,21-7 4,-30 2-5,0-1 0,0-1 0,-1 0 0,1 0 1,-1-1-1,0 0 0,10-8 0,63-51 0,-62 47 0,25-25-11,-2-1 1,-2-3-1,45-61 0,-39 43-138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19412,'-2'-1'10943,"-1"1"-8793,3 0-2152,0 0-1,1 0 1,-1 0-1,0 0 1,0 0-1,0 1 1,0-1-1,0 0 1,0 0-1,0 0 1,0 0-1,0 0 1,0 0-1,0 0 1,0 0-1,0 0 1,0 0-1,0 0 1,0 0-1,0 0 1,0 0-1,0 0 1,0 0-1,0 1 1,0-1-1,0 0 1,0 0-1,0 0 1,0 0-1,0 0 1,0 0-1,0 0 1,0 0-1,0 0 1,0 0-1,0 0 1,-1 0-1,1 0 1,0 0-1,0 0 1,0 0-1,0 0 1,0 0-1,0 0 1,0 0-1,0 0 1,0 0-1,0 0 1,0 0-1,0 1 1,31 17 45,1 0 1,0-2 0,40 13-1,-31-14-34,1-3-1,1 0 0,63 7 1,-29-11-8,86-2 0,-155-6-41,0 0-1,0-1 0,0 0 0,0 0 1,0-1-1,0 0 0,0 0 0,0-1 1,-1 0-1,1 0 0,-1-1 0,0 0 1,0 0-1,0-1 0,-1 0 0,0 0 1,11-11-1,-1-3-839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31911,'129'0'597,"-124"0"-596,1 0 0,-1 1 1,0-1-1,1 1 0,-1 0 0,0 1 0,0-1 0,0 1 0,0 0 0,0 0 0,0 1 0,0 0 0,-1-1 0,1 2 1,-1-1-1,0 0 0,0 1 0,0 0 0,0 0 0,-1 0 0,0 0 0,0 0 0,0 1 0,0 0 0,0-1 1,-1 1-1,0 0 0,0 0 0,-1 0 0,2 8 0,-1-4 4,0-1-1,-1 1 1,0 0 0,-1-1-1,0 1 1,0 0 0,-1 0-1,0 0 1,0-1 0,-1 1-1,-1-1 1,1 1 0,-1-1 0,-1 0-1,1 0 1,-1 0 0,-1-1-1,-5 8 1,-77 87 34,86-101-40,1-1 1,0 0 0,0 0-1,0 0 1,0 0 0,1 0 0,-1 0-1,0 0 1,0 0 0,0 0 0,0 0-1,0 0 1,0 0 0,1 0 0,-1 0 0,0 0-1,0 0 1,0 0 0,0 0 0,0 0-1,0 0 1,0 0 0,1 0 0,-1 0 0,0 0-1,0 0 1,0 1 0,0-1 0,0 0-1,0 0 1,0 0 0,0 0 0,0 0 0,0 0-1,1 0 1,-1 1 0,0-1 0,0 0-1,0 0 1,0 0 0,0 0 0,0 0-1,0 0 1,0 1 0,0-1 0,0 0 0,0 0-1,0 0 1,0 0 0,0 0 0,0 0-1,-1 1 1,1-1 0,0 0 0,0 0 0,0 0-1,14 1-6,0-2 0,0 1 0,0-2 0,0 0 0,0-1 0,-1 0 0,1-1 0,-1 0 0,0-1 0,14-8 0,85-59-568,-65 40-446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5:4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31847,'0'0'29,"0"-1"1,1 0 0,-1 0-1,0 1 1,1-1-1,-1 0 1,1 1-1,-1-1 1,1 1 0,0-1-1,-1 0 1,1 1-1,0-1 1,-1 1-1,1 0 1,0-1 0,-1 1-1,1-1 1,0 1-1,0 0 1,-1 0-1,1-1 1,0 1 0,0 0-1,0 0 1,1 0-1,31-4-150,-22 2 179,20 0-76,33 1-1,-46 1 17,-10 1 2,-8 3 0,0-1 1,-1 27 11,-2 0-1,-10 51 1,-23 62 3,20-85-11,4-15-43,5-24-142,2 0 0,0 0 0,2 0 0,-3 29-1,6-31-2673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32199,'2'-2'40,"0"-1"-1,0 1 1,1-1 0,-1 1 0,1 0-1,-1 0 1,1 0 0,0 0 0,0 0 0,0 1-1,4-3 1,-6 4-38,1-1 0,-1 1 0,0 0 0,1-1 0,-1 1 0,0 0 0,1 0 0,-1 0 0,1 0 0,-1 0 0,0 0 0,1 0 0,-1 0 0,1 0 1,-1 1-1,0-1 0,1 1 0,-1-1 0,0 1 0,0-1 0,1 1 0,-1 0 0,0-1 0,0 1 0,0 0 0,0 0 0,0 0 0,2 2 0,-1 2-1,1 0 0,-1 0 0,0 0 0,0 0 0,0 0 0,-1 1 1,2 8-1,4 42 4,-7-55-4,1 10-1,0 6 2,1-1-1,0 1 1,1-1-1,1 0 1,7 20-1,-10-34-1,0-1 0,-1 0 0,1 0 0,0 0 0,0 0 1,0 0-1,0 0 0,0 0 0,1 0 0,-1 0 0,0 0 0,0-1 0,0 1 0,1 0 0,-1-1 1,1 1-1,-1-1 0,0 1 0,1-1 0,-1 0 0,1 0 0,-1 1 0,2-1 0,1 0 1,-1 0-1,1 0 1,0-1-1,-1 1 0,1-1 1,-1 1-1,1-1 1,-1 0-1,5-3 1,0-1-1,0 0 0,-1-1 0,1 0 0,-1-1 1,-1 1-1,1-1 0,5-9 0,3-1 0,218-235-101,-186 206-206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69 32623,'0'9'23,"-2"0"0,1-1-1,-1 1 1,-5 14 0,-4 14-18,5 8-5,1-1 1,1 63-1,4-106 0,0 0 0,0 0 0,0 0 0,0 0 0,0 0 0,0 0 0,0 0 1,1 0-1,-1 0 0,0 0 0,1 0 0,-1 0 0,0-1 0,1 1 0,-1 0 0,1 0 0,-1 0 0,1 0 0,0-1 0,-1 1 0,1 0 0,0 0 1,0-1-1,-1 1 0,1-1 0,0 1 0,0-1 0,0 1 0,0-1 0,1 1 0,3 0 1,-1 0-1,1-1 1,-1 0-1,0 0 1,1 0 0,4-1-1,-4 1 1,8-2-1,0 0 0,-1 0 0,0-2 0,1 1 0,-1-1 1,16-9-1,69-42-5,-64 34 2,285-182-297,-288 184 152,58-38-1204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 32415,'-8'114'251,"1"-2"-158,7-60-94,0-52 1,0 1-1,0-1 1,0 0 0,0 0 0,0 0 0,0 0 0,0 1 0,0-1 0,0 0 0,0 0-1,0 0 1,0 1 0,0-1 0,0 0 0,0 0 0,0 0 0,0 1 0,0-1 0,0 0-1,0 0 1,0 0 0,0 0 0,1 1 0,-1-1 0,0 0 0,0 0 0,0 0 0,0 0-1,0 0 1,1 0 0,-1 1 0,0-1 0,0 0 0,0 0 0,0 0 0,1 0 0,-1 0-1,0 0 1,0 0 0,0 0 0,1 0 0,-1 0 0,0 0 0,0 0 0,0 0 0,1 0-1,-1 0 1,6 1 0,1-1 0,-1 0 0,0 0 0,0-1 0,1 0 0,-1 0 0,0 0-1,0-1 1,0 0 0,0 0 0,0-1 0,5-2 0,8-7 0,0 0 0,19-17 0,-12 9-1,41-29-119,116-61 1,-106 71-609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45 31743,'2'-1'55,"-1"0"1,1 0-1,0-1 1,-1 1-1,1-1 0,-1 0 1,1 1-1,-1-1 1,0 0-1,2-3 1,-2 3-67,1 0 0,-1 0 1,1 0-1,-1 0 0,1 0 0,0 0 1,-1 0-1,1 1 0,0-1 1,5-2-1,-7 4 11,0 0 1,1 0 0,-1-1-1,0 1 1,1 0-1,-1 0 1,1 0 0,-1 0-1,0 0 1,1 0-1,-1 0 1,1 0-1,-1 0 1,0 0 0,1 0-1,-1 0 1,1 0-1,-1 0 1,0 0 0,1 1-1,-1-1 1,1 0-1,-1 0 1,0 0 0,1 1-1,-1-1 1,0 0-1,1 0 1,-1 1-1,0-1 1,0 0 0,1 1-1,-1-1 1,0 0-1,0 1 1,0-1 0,1 0-1,-1 1 1,0-1-1,0 0 1,0 1-1,0-1 1,0 1 0,0-1-1,0 0 1,0 1-1,0-1 1,0 1 0,0-1-1,0 1 1,0 33 46,-1-18-44,5 50 2,2 0 1,17 70-1,7 62 39,-27-163-36,14 61 0,-12-73-8,2 32 1,0 3 5,11 46-5,23 110-1,-31-150-1,-2 0 1,-4 1-1,-3 77 1,-1-87-5,-1-48 4,1 0-1,-1-1 0,-1 1 1,-2 9-1,2-9-1,0-1 0,1 1 0,0 0-1,-1 10 1,2 106-6,0-115 9,-1-1 0,0 1 0,-4 12 0,3-12 0,0 0 0,0 0 0,0 15 0,2 20 24,0-43 39,-457 0 119,320-7-171,-253 3 13,252 15-23,107-11 5,-13 0-1,0 1 1,-58 9-1,24 2 3,-21 4 1,59-15-230,34-1-270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5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31 195 32495,'-8'15'208,"-7"6"-208,7 8 16,8-7-8,0 0-8,0-12-16,16-6 0,14-4-8,8 0 16,8-32 8,8-8 8,7-7 8,0-11 0,8 8-16,-8 6 0,-8 12-64,-22 18-512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32591,'-7'14'96,"-1"15"-80,0 4 8,8 14-16,0-4-8,0 0 0,0-10 0,0-8 0,8-11 0,15-6 0,15-8 0,8-8 0,15-31 0,8-12-8,38-28-16,-23 14-32,-8 7-408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24 232 32423,'0'18'264,"0"11"-248,-8-4-8,0 15-8,1-8-16,7-7-16,0 1 16,0-15 8,23-11 8,7 0 8,16-15-8,15-32 8,8-7 0,0-11 0,7 0-8,8-18 0,-23 22-48,-23 14-440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32191,'0'0'359,"0"11"-235,0 114-63,0-121-60,0 0-1,0 0 1,0 0 0,1-1 0,-1 1-1,1 0 1,0-1 0,0 1-1,1 0 1,-1-1 0,1 1 0,0-1-1,3 6 1,-3-7-1,1 0 1,-1 0-1,0 0 0,1 0 1,-1 0-1,1 0 0,0-1 1,0 0-1,-1 1 0,1-1 1,0 0-1,0 0 0,0 0 1,0-1-1,0 1 0,1-1 1,4 0-1,1 0 0,1 0 0,-1-1 0,0 0 0,0 0 0,0-1 0,0-1 1,0 0-1,0 0 0,0 0 0,-1-1 0,14-8 0,6-7-1,51-45-1,-54 42 0,160-147-365,-114 102-758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24 206 30903,'0'11'1776,"0"7"-1736,0-4-40,-8 11 8,-7 8 0,15-8-8,0 4 8,0-7-8,0-8 0,30-14 0,16 0 0,7-11 0,9-28-8,6-19 8,16-7-24,16-25-24,-24 14-96,-15 18-760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69 28822,'0'25'3777,"0"7"-3705,-8 15-64,-7 11 0,8-7 8,7 3-8,0-15-8,0-13 0,15-19 0,15-7 0,24 0 8,7-40-8,15-10 8,16-19-8,23-28-8,-16 10-24,-23 22-304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29846,'0'7'2657,"-23"22"-2593,0 18-56,0 7 0,8-4 40,7-6-32,8-1-8,0-21-8,16-11 0,22-11 8,15 0 16,1-26-24,-1-28 0,8-29-40,1 11-72,-32 7-1008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31423,'0'0'1207,"-2"3"-1189,-13 34-3,-17 66 1,27-86-13,2 0 1,0 0-1,2 0 1,0 0-1,0 1 1,4 26-1,-3-43-3,1 1 0,-1-1 0,1 1 0,-1-1 0,1 0 0,0 1 0,-1-1 0,1 0 0,0 0 0,0 1 0,0-1 0,0 0 0,0 0 0,1 0 0,-1 0 0,0 0 0,0 0 0,1-1 0,-1 1 0,0 0 0,1-1 0,-1 1 0,1-1 0,-1 1 0,1-1 0,-1 0 0,1 1 0,1-1 0,7 1 0,0 0 0,0-1 0,12-1 0,-9 1 0,0-1-4,0 0 1,0-1-1,0-1 1,0 0-1,0-1 1,-1 0-1,1-1 0,22-12 1,8-8-47,39-31 1,-36 24-15,47-30-406,-14 10-841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3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32407,'0'2'165,"0"336"-57,1-337-107,-1-1 0,1 0-1,0 1 1,-1-1-1,1 0 1,-1 1 0,1-1-1,0 0 1,-1 0 0,1 1-1,0-1 1,-1 0-1,1 0 1,0 0 0,-1 0-1,1 0 1,0 0 0,-1 0-1,1 0 1,0 0 0,1-1-1,-1 1 2,3 0 0,-1-1-1,1 1 0,0-1 0,-1 0 1,1 0-1,-1 0 0,1 0 1,-1-1-1,0 1 0,1-1 0,5-4 1,31-29-4,-30 25 2,225-196-370,-180 164-43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31695,'0'11'73,"-2"0"1,1 0 0,-1 0 0,-1-1-1,0 1 1,0-1 0,-1 0-1,-6 11 1,-8 22-33,10-19-30,0 1 0,2-1 0,1 1 0,0 0 0,-1 48 1,6 10 41,0-81-52,0 0 1,1 0-1,-1 0 0,0-1 1,1 1-1,-1 0 0,1-1 1,-1 1-1,1 0 0,0-1 1,0 1-1,0-1 0,-1 1 1,2-1-1,-1 1 0,0-1 1,0 0-1,0 0 0,1 1 1,-1-1-1,0 0 0,1 0 1,-1 0-1,1 0 0,0-1 1,-1 1-1,1 0 0,-1-1 1,1 1-1,0-1 0,0 1 1,-1-1-1,3 0 1,4 1 1,0 0 1,1-1 0,-1 0 0,0-1-1,0 0 1,12-2 0,-10 0-2,0 0 0,-1 0 1,0-1-1,1 0 0,-2-1 0,17-10 1,48-44-13,-41 31-1,122-110-464,-98 79-789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31719,'-1'12'122,"0"0"1,-1-1-1,0 1 0,-7 18 1,-1 9-108,3 1 26,0 0 0,0 76 1,7-69-17,0-46-23,0 0 0,1 0 0,-1 0 0,0-1 0,1 1 0,-1 0 0,1-1-1,-1 1 1,1 0 0,-1-1 0,1 1 0,0 0 0,-1-1 0,1 1 0,0-1 0,-1 1 0,1-1 0,0 1 0,0-1 0,-1 0 0,1 1 0,0-1 0,0 0 0,0 0 0,-1 0-1,1 1 1,0-1 0,0 0 0,0 0 0,0 0 0,0 0 0,-1-1 0,3 1 0,0 0 1,1 0 1,-1-1-1,1 1 0,-1-1 1,0 0-1,1 0 0,-1 0 1,0 0-1,0 0 0,3-3 1,21-15 9,46-45 0,-27 22-7,176-129-65,-153 121-180,-19 8-446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31855,'0'0'588,"0"8"-421,-1 32-139,3 61 13,-1-86-36,1 0-1,0-1 1,1 1-1,9 25 1,-11-37-5,1-1 1,-1 1-1,0-1 1,1 0-1,-1 1 1,1-1-1,0 0 1,-1 0-1,1 0 1,0 0-1,0 0 1,1-1-1,-1 1 1,0 0-1,0-1 1,5 2-1,-2-1 1,0-1 0,-1 1 0,1-1 0,0 0 0,0-1 0,0 0 0,-1 1 0,1-1 0,5-1 0,2-1 1,-1 0 0,0 0 0,0-1 0,0-1-1,0 0 1,0 0 0,16-10 0,12-11 1,-1-3 0,50-45 0,59-74-7,-128 126-41,26-26-290,50-70-1,-78 92-1714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4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18 394 32071,'-9'40'611,"7"-29"-601,0-3-4,0 1-1,1-1 1,0 12-1,1-19-5,-1 0 1,1 0-1,0 0 0,0 0 0,1 1 0,-1-1 0,0 0 0,0 0 1,0 0-1,1 0 0,-1 0 0,1 0 0,-1 0 0,1 0 0,-1 0 1,1 0-1,-1 0 0,1 0 0,0 0 0,-1 0 0,1-1 0,0 1 1,0 0-1,0 0 0,0-1 0,0 1 0,0-1 0,0 1 0,0 0 1,0-1-1,0 0 0,1 1 0,6 0 0,-1 0 1,0-1-1,0 0 1,0 0-1,0-1 0,1 0 1,-1 0-1,0-1 1,0 0-1,-1 0 0,1 0 1,0-1-1,-1 0 1,1 0-1,9-7 0,3-5 3,0-1-1,0-1 0,19-23 0,-12 13-1,96-108-26,15-16-74,-86 102-109,-17 9-164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3477 107 32071,'0'0'23,"-1"-1"0,1 0-1,0 1 1,0-1 0,-1 0 0,1 1 0,0-1 0,-1 0 0,1 1 0,-1-1 0,1 1-1,-1-1 1,1 1 0,-1-1 0,1 1 0,-1-1 0,1 1 0,-2-1 0,-12-5-4,0 1 1,0 1-1,-1 0 1,-17-2 0,-62-5 62,-77 2-62,-130-18-7,223 16-7,-97-1 1,-79 12 8,103 2-11,73-3-4,-203 9 0,-54 0 7,227-9-6,-448 1-1,509 3 0,-91 16 0,77-8 0,5-5 0,-86-2 0,118-2 0,1 0 0,-33 8 0,-9 2 0,46-11 0,14-1 0,-1 0 0,1 1 0,-1-1 0,1 1 0,0 1 0,-1-1 0,1 1 0,-10 4 0,15-6 0,-1 0 0,1 1 0,-1-1 0,1 0 0,-1 0 0,1 1 0,-1-1 0,1 0 0,-1 0 0,1 1 0,-1-1 0,1 0 0,0 1 0,-1-1 0,1 1 0,0-1 0,-1 1 0,1-1 0,0 1 0,0-1 0,-1 1 0,1-1 0,0 1 0,0-1 0,0 1 0,0-1 0,-1 1 0,1-1 0,0 1 0,0-1 0,0 1 0,1 0 0,-2 4 0,-2 0 1,1-1 0,0 1 0,0 0-1,1 0 1,-2 9 0,-6 17 2,3-11-3,1 0 0,1 1 0,0 0 0,0 30 0,4 92 0,2-62 0,-2-79 0,-1 69 0,3 0 0,18 112 0,-12-127 0,-2 1 0,-3 101 0,-3-107 0,0 1265 0,-3-1267 0,-1-2 0,-15 64 0,-2 16 0,15-91 0,3-21 0,1 0 0,-1 19 0,-10 120 0,4-82 0,-1 342 0,11-278 0,-1-135 0,0-1 0,1 0 0,-1 1 0,0-1 0,0 1 0,0-1 0,1 0 0,-1 1 0,0-1 0,0 1 0,1-1 0,-1 0 0,0 1 0,1-1 0,-1 0 0,0 0 0,1 1 0,-1-1 0,1 0 0,-1 0 0,1 0 0,-1 1 0,0-1 0,1 0 0,-1 0 0,1 0 0,-1 0 0,1 0 0,-1 0 0,1 0 0,-1 0 0,1 0 0,17 0 0,-16-1 0,507-17 0,71-26 0,-326 28 0,176 10-6,-258 7 4,304-1-21,-424-3 18,-1-2 1,81-19-1,-75 12-1,101-8 1,56 19 5,-192 3 0,0 0 0,0 2 0,0 0 0,31 11 0,26 5-1,-53-10-7,-21-8 6,-1 0 0,1-1 0,-1 1 0,1-1 0,-1 1 0,1-2 0,0 1 0,0 0 0,0-1 0,6 0 0,-10-26 26,0-51-11,1 17-9,-3 0 0,-10-61-1,-7-22 5,-1-232-1,19-722 1,12 850-6,-1-2 3,-11-876-4,0 1124-1,0-1 0,0 1 0,0-1 0,0 0 0,-1 1 0,1-1-1,-1 1 1,1-1 0,-1 1 0,1-1 0,-1 1 0,0 0 0,0-1 0,0 1 0,0 0 0,0-1 0,0 1 0,0 0 0,0 0 0,0 0-1,-2-1 1,-2-1-15,1 1-1,-1-1 1,0 1-1,-9-3 1,11 4 1,-21-6-253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75 282 19676,'6'4'10525,"-3"8"-7257,-3 18-5421,-1-18 3179,2 26-1015,-2 0 0,-1 0 1,-2 0-1,-2 0 0,-12 44 1,-1-26 42,-15 82 0,35-124-30,6-9 21,-5-6-39,1 0 0,0 1 0,-1-1 0,1 0 0,0 0 0,-1 0 0,1-1-1,1-1 1,27-16 12,-1-3 0,35-31 0,0-1-9,346-249 12,-170 129-19,-233 168-3,133-105-9,-110 80-5,-30 29 6,1 0-1,-1 0 1,0-1 0,0 1-1,1 0 1,-1-1 0,-1 1 0,1 0-1,0-1 1,-1 1 0,1-1-1,-1 1 1,1-4 0,-4 2-401,-10 3-975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32295,'0'0'223,"2"-2"-99,3 10-106,10 128 40,-13-38-52,-3-56 0,9 66 0,-8-102-5,1-1 0,0 0-1,1 0 1,-1 0-1,1 0 1,0 0 0,0 0-1,1 0 1,3 6-1,-4-9 1,1 1-1,-1-1 0,1 0 0,-1 0 0,1 0 0,-1 0 0,1 0 0,0-1 0,0 1 1,0-1-1,0 0 0,0 1 0,0-2 0,1 1 0,-1 0 0,4 0 0,16 1 1,-1-1 0,1-1 0,-1 0 0,0-2 0,1-1 0,-1-1-1,0 0 1,32-12 0,15-10 3,80-42-1,-131 59-3,-16 8 0,132-64-4,161-105 0,-290 167 1,8-5 1,0-2 0,19-17 0,-30 25-5,1-1 0,-1 0 1,1 0-1,-1 0 0,0 0 1,0 0-1,-1 0 0,1-1 1,0 1-1,-1-1 0,0 1 1,0-1-1,0 1 0,-1-1 1,1 0-1,0-3 0,-1-16-450,0 8-947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32559,'0'6'7,"-1"32"39,2 1 0,2-1 1,9 48-1,-6-58-45,1 1 0,2-1 0,17 39 0,-23-59-1,1 0 0,0-1 1,1 0-1,0 0 0,0 0 0,1 0 1,-1-1-1,1 0 0,1 0 0,-1-1 0,1 1 1,0-1-1,0-1 0,1 1 0,-1-2 1,1 1-1,8 3 0,0-3 0,0-1 0,0 0 1,0-2-1,0 1 0,0-2 0,0 0 0,1-1 0,-1 0 1,0-2-1,0 0 0,-1 0 0,20-8 0,18-9 2,-2-2-1,56-33 1,-104 54-2,465-276-6,-444 262-22,-2-2-1,0 0 0,-1-1 1,-1-2-1,0 0 0,-2-1 1,19-26-1,-18 9-583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9 451 32295,'1'3'24,"1"1"0,-1-1 0,0 0 0,0 1 0,0-1 0,0 1 0,0-1 0,-1 1 0,1-1 0,-1 1 0,0-1 0,0 1 0,-1 0 0,0 5 0,0 6 4,2 15-12,-1-8-9,0-1 0,-1 0 0,-6 35 0,4-46-3,1 1 1,1-1-1,-1 16 0,6-24 3,3-3-6,1 1-1,-1-1 1,1-1 0,-1 0 0,0 0-1,1 0 1,7-4 0,51-28 1,-55 27-2,414-275 0,-376 243 2,-2-2 0,-2-3 0,79-95 0,-119 133-2,0-1-1,0 0 1,0-1-1,-1 1 1,0-1-1,0 1 1,-1-1-1,0-1 1,-1 1-1,1 0 1,-1-1-1,-1 1 1,1-14-1,-2 22 1,0 0 0,0-1 0,0 1 0,0-1 0,0 1 0,0 0 0,0-1 0,0 1 0,0 0 0,0-1-1,-1 1 1,1 0 0,0 0 0,0-1 0,0 1 0,0 0 0,-1-1 0,1 1 0,0 0 0,0 0 0,-1-1 0,1 1-1,0 0 1,0 0 0,-1 0 0,1-1 0,0 1 0,-1 0 0,1 0 0,0 0 0,-1 0 0,1 0 0,0 0 0,-1-1 0,1 1-1,0 0 1,-1 0 0,1 0 0,0 0 0,-1 0 0,1 0 0,0 1 0,-1-1 0,0 0 0,1 0-1,-58-1-245,28 1-569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31551,'0'1'27,"-1"-1"0,0 1 0,0 0 0,0 0 0,1 0 0,-1 0 1,0 0-1,1 0 0,-1 0 0,1 0 0,-1 1 0,1-1 0,0 0 0,0 0 1,-1 0-1,1 0 0,0 1 0,0-1 0,0 0 0,0 0 0,0 0 0,0 1 1,1-1-1,-1 2 0,1 7 7,0 13-11,2 1-1,1-1 1,1 0 0,13 40 0,3 10 30,17 126 85,-14-62-51,-23-132-84,0-1 0,0-1 1,-1 1-1,1 0 0,1-1 1,-1 1-1,3 5 1,-3-8-4,0 0 1,0 0 0,0 0 0,-1 0-1,1 0 1,0 0 0,0-1 0,0 1-1,1 0 1,-1-1 0,0 1 0,0-1 0,0 1-1,0-1 1,1 1 0,-1-1 0,0 0-1,0 0 1,0 1 0,1-1 0,-1 0 0,0 0-1,1 0 1,-1 0 0,2-1 0,3 0-1,0-1 1,-1 1-1,1-1 1,-1 0-1,1-1 1,-1 1-1,0-1 1,0 0-1,0 0 1,0-1-1,4-4 1,9-8 3,22-28-1,-14 15 0,49-55-119,-3-2 0,112-176 0,-151 205-815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4 412 32359,'0'0'176,"0"3"-125,-1 56 16,-1-28-59,2 1 0,5 43 1,-5-74-9,0 1 0,0-1 0,0 0 0,1 1 0,-1-1 0,0 0 0,1 0 0,-1 1 0,1-1 0,-1 0 0,1 0 1,0 0-1,-1 0 0,1 1 0,0-1 0,0 0 0,0-1 0,0 1 0,0 0 0,2 2 0,-1-3 1,-1 0-1,1 0 1,-1 0-1,1 0 1,-1 0-1,1 0 1,-1 0-1,1-1 1,0 1-1,-1 0 0,1-1 1,-1 0-1,0 1 1,1-1-1,-1 0 1,1 1-1,-1-1 1,0 0-1,0 0 1,0 0-1,2-1 1,19-18 8,-1 0 1,-1-1-1,22-30 1,13-14-4,60-55-5,131-155-16,-207 226-213,-36 43-193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4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3 430 32095,'-1'51'514,"0"-27"-502,1 1 1,1 0-1,0-1 1,7 25-1,-8-46-12,1-1 0,-1 1 1,1-1-1,0 0 0,0 1 0,0-1 1,0 0-1,0 0 0,0 0 0,0 0 1,1 0-1,-1 0 0,1 0 0,0 0 0,0-1 1,-1 1-1,1 0 0,0-1 0,0 0 1,0 1-1,1-1 0,-1 0 0,0 0 1,0 0-1,1 0 0,-1-1 0,0 1 1,1-1-1,-1 1 0,1-1 0,-1 0 0,1 0 1,-1 0-1,0 0 0,1 0 0,-1-1 1,1 1-1,-1-1 0,3 0 0,-2-1 2,1 1-1,-1 0 1,1-1-1,-1 0 0,0 0 1,0 0-1,1 0 1,-1 0-1,-1-1 0,1 1 1,0-1-1,-1 0 1,1 0-1,-1 0 0,0 0 1,0 0-1,2-5 1,6-7 2,64-89 9,88-114-9,-112 159-18,118-125-365,-119 138-636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32319,'0'0'245,"1"1"-233,2 2-10,0 0 0,-1 1 0,1 0 0,-1-1 0,0 1 0,0 0 0,0 0 0,2 8-1,8 37 4,-11-45-4,21 172 32,3 11 22,-25-184-54,0-1 0,1 0 0,-1 0 0,1 0 0,0 0 0,-1 0 0,1 0 0,0-1 0,0 1 0,0 0 0,0 0 0,1-1 0,-1 1 1,0 0-1,1-1 0,-1 1 0,1-1 0,-1 0 0,4 2 0,-4-2 0,1-1-1,0 1 1,0-1 0,-1 0 0,1 0-1,0 0 1,0 0 0,0 0 0,-1 0 0,1 0-1,0 0 1,0-1 0,0 1 0,-1-1-1,1 1 1,0-1 0,2-1 0,6-4 1,0-1 0,-1 0 0,0 0 1,0 0-1,12-14 0,188-236 6,-140 166-9,-41 53-7,30-33-224,-43 58-391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95 31127,'-1'0'75,"0"1"1,1-1 0,-1 1 0,0-1-1,1 1 1,-1 0 0,1-1 0,-1 1-1,1 0 1,-1-1 0,1 1 0,0 0-1,-1 0 1,1 0 0,0-1 0,-1 1-1,1 0 1,0 0 0,0 0 0,0 0-1,0 1 1,0 24-294,1-12 330,5 172-88,-5-152-22,-1-29-1,0 0 0,0 0 1,0 0-1,0 0 0,1-1 0,0 1 0,0 0 0,0 0 1,1 0-1,0-1 0,0 1 0,3 5 0,-4-8 0,1-1 0,-1 1-1,1-1 1,0 1 0,-1-1-1,1 0 1,0 1-1,0-1 1,0 0 0,0 0-1,0-1 1,0 1 0,0 0-1,0-1 1,1 1 0,-1-1-1,0 1 1,0-1-1,1 0 1,-1 0 0,0 0-1,0-1 1,0 1 0,1 0-1,2-1 1,4-1 0,0-1 0,0 0-1,0 0 1,0 0 0,10-7 0,13-8 2,-1-2 0,-1-2-1,-1 0 1,-1-2 0,29-31 0,-21 15-142,-2-1 1,57-90-1,-58 72-541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32215,'0'21'344,"0"8"-304,0 14-24,0-3 32,0 3-40,0-10 0,0-4-8,0-11 0,23-11 8,0-7 8,7 0 0,16-29-8,7-18-8,9-10 0,-1-8 0,15-22-24,-22 15-184,-9 10-1424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25 260 32319,'-2'1'17,"0"0"0,1 1 0,0-1-1,-1 0 1,1 0 0,0 1 0,-1-1 0,1 1 0,0-1 0,0 1 0,0 0 0,0-1-1,1 1 1,-1 0 0,0 0 0,1-1 0,-1 1 0,1 0 0,-1 2 0,-1 41-7,2-42 1,-1 25-3,0-7 5,4 31-1,-3-50-11,1 0-1,-1 0 1,1 0-1,0 0 1,0 0 0,0-1-1,0 1 1,0 0 0,0-1-1,0 1 1,0-1-1,1 1 1,-1-1 0,1 0-1,-1 1 1,1-1 0,-1 0-1,1 0 1,0 0-1,-1 0 1,1 0 0,0-1-1,0 1 1,0-1 0,0 1-1,0-1 1,0 1-1,2-1 1,8 1 3,0 0-1,0 0 1,19-3-1,-20 1-2,0-1-1,0 0 1,0 0 0,0-1 0,-1-1-1,20-9 1,56-39 2,-46 26-3,296-200-28,-220 146-127,-21 12-326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9 293 28678,'-4'55'4207,"0"-2"-4409,4-41 209,1 18-2,-1-29-4,0 0-1,0 1 0,1-1 1,-1 0-1,1 0 0,-1 0 1,1 0-1,-1 0 0,1 0 1,0 0-1,0 0 1,-1 0-1,1 0 0,0 0 1,0 0-1,0-1 0,0 1 1,0 0-1,0-1 0,0 1 1,2 0-1,3 1 1,0 0 1,1-1-1,-1 0 0,0 0 1,1 0-1,-1-1 0,1 0 1,-1 0-1,1-1 1,-1 0-1,0 0 0,1 0 1,-1-1-1,7-2 0,6-4 2,1-1 0,-1 0 0,20-14 0,205-143 18,-193 126-85,-2-2-1,69-77 1,-79 74-428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31 106 32303,'1'42'106,"-3"0"1,-1 0-1,-14 69 0,14-98-104,0 1 0,2 0-1,-1 19 1,2-32-2,0 0 0,0 0 0,0-1 0,0 1 0,0 0 0,0 0 0,0-1 0,0 1 1,0 0-1,1 0 0,-1-1 0,0 1 0,1 0 0,-1 0 0,0-1 0,1 1 0,-1 0 0,1-1 0,-1 1 0,1-1 0,-1 1 0,1-1 0,-1 1 0,1-1 0,0 1 0,-1-1 1,1 1-1,0-1 0,0 1 0,24 0 3,-14-1-1,7-1-2,-1 0 1,1-2 0,-1 0-1,0 0 1,0-2 0,0 0-1,19-9 1,109-62 3,-135 70-4,34-22-95,0-2 1,-2-1-1,-1-3 0,-2-1 1,45-52-1,-19 12-2122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32423,'0'0'4,"0"-1"1,0 1 0,0 0-1,0-1 1,0 1-1,0-1 1,0 1-1,0 0 1,0-1-1,0 1 1,0-1 0,0 1-1,0 0 1,0-1-1,0 1 1,1 0-1,-1-1 1,0 1-1,0 0 1,0-1 0,1 1-1,-1 0 1,0-1-1,1 1 1,-1 0-1,0 0 1,0-1-1,1 1 1,-1 0 0,1 0-1,-1-1 1,0 1-1,1 0 1,-1 0-1,0 0 1,1 0-1,-1 0 1,1 0-1,-1 0 1,0 0 0,1 0-1,-1 0 1,1 0-1,-1 0 1,0 0-1,1 0 1,0 0-1,0 1-2,0-1-1,0 1 1,1-1-1,-1 1 1,0-1-1,0 1 0,0 0 1,0 0-1,0 0 1,0 0-1,0 0 1,0 0-1,0 0 0,-1 0 1,2 2-1,5 12 6,-2 0 1,0 1-1,-1-1 0,0 1 0,2 24 0,-5-31-4,3 20 5,0 37 0,-1-28-3,-3-37-5,1 1 1,-1-1-1,1 1 0,-1-1 0,1 1 0,0-1 0,-1 1 1,1-1-1,0 0 0,0 1 0,0-1 0,0 0 0,0 0 1,0 1-1,0-1 0,1 0 0,-1 0 0,0 0 0,1-1 1,-1 1-1,2 1 0,0-2 0,-1 1 0,1 0 1,0-1-1,-1 0 0,1 0 0,0 0 1,-1 0-1,1 0 0,0 0 0,-1 0 1,1-1-1,0 0 0,-1 1 0,1-1 1,-1 0-1,4-2 0,3-2 1,1-1 1,15-12-1,215-195-18,-94 78-102,-69 71-265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30967,'0'9'1560,"0"158"-1344,0-167-216,0 0 0,0 1 0,0-1 0,0 1 0,0-1 0,0 0 1,0 1-1,0-1 0,0 0 0,1 1 0,-1-1 0,0 0 0,0 0 0,0 1 0,0-1 0,1 0 0,-1 1 0,0-1 1,0 0-1,1 0 0,-1 1 0,0-1 0,0 0 0,1 0 0,-1 0 0,0 1 0,1-1 0,-1 0 0,0 0 0,1 0 0,-1 0 1,0 0-1,1 0 0,16 1 4,-7-2-3,-4 1-1,-1 0 0,0-1 0,1 0 1,-1 0-1,0 0 0,0-1 0,0 0 0,0 0 0,7-4 1,41-30 2,-28 18-1,44-33-7,-2-4 0,-2-3 1,81-93-1,-136 139-37,1-1-83,0 0 0,1 1 0,0 0 1,0 1-1,21-13 0,-10 12-1473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22:57:5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14403,'1'25'11572,"0"1"-5586,2 5-3587,2 15-4056,2 21 1674,-6-55-16,0 0 1,1 0-1,0 0 0,1 0 0,0-1 0,1 1 0,9 18 1,-12-28-1,1 0 0,-1-1 0,0 1-1,1 0 1,0-1 0,-1 1 0,1-1 0,0 0 0,-1 1 0,1-1 0,0 0 0,0 0 0,0 0 0,0 0 0,0-1 0,1 1 0,-1 0 0,3 0 0,4-1 0,-1 1 0,0-1 0,14-1 0,-13 0-1,1 0 1,-1-1-1,1 0 1,-1 0-1,0-1 0,0 0 1,0 0-1,0-1 1,10-6-1,6-6 1,31-25 1,-33 23-2,26-18 0,-3-3-1,76-79 1,-113 106-50,1 0-1,-2 0 1,0-1 0,0-1 0,-1 1 0,5-16 0,-8 3-1254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7F09-7EF6-050F-6648-4BA6FECA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AFEB-9498-42FB-14A2-360375D5B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5079-4201-2B45-4D81-7A04FBD3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C04-FE49-1CC7-F2E5-C6669163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6B32-C99B-BBC4-AA7C-38D3E8AD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17B9-FA1B-3433-DB35-E888D4C3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F303-3E0F-E590-10EF-86133957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3ED3-83D3-23D8-4EC7-222A269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A56B-FB19-B2DC-D468-BEAB459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77C1-2115-771C-710D-41DD101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8E6DC-833B-AB54-1EA5-3E0739A0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0DBB9-9C61-2697-5B4C-F57C2234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8FAE-9ECC-4958-D588-135ACAB6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D914-3500-2A4C-C100-90CC074A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4D84-BB31-9DA7-43B4-1D6E5AB7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D43-43E0-65F4-0017-9E8C7CB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0F3-2837-6AFF-743D-7B9DE7C9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32E2-9D90-83B7-A77A-2EF6644E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56B5-B2CB-CB52-43CA-2D07BF7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511D-924E-B127-432C-867C480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EEA7-4CEF-D5AE-77B2-4DEEE6A3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C6D3-0B6C-6A35-4A20-E8324D31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CBED-7F73-7E41-89F7-FDAE2E05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D923-282B-C863-6CB3-9C074EC8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45C3-F841-DD7D-28BD-E7B8DF39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929A-AA64-802C-F144-6BBAF177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37C2-AEDE-DA0E-DCD8-EC2BAEB5B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3717-8807-10C9-C500-EA449CF5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B233-7C53-4819-432A-5F186246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93DF-AFBD-BBC3-1D01-5318A070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71EFA-A718-9A0C-43C7-C3783AE1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DE1-9820-85E6-8329-3741F85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F224-9E24-02BE-848A-8C358EFC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0B0CF-679D-A6DB-BA2B-37235E815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170E2-C1E9-789B-48CF-E915B2BDB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DDBCD-D2DA-9595-1A89-3E56CCD3D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E416C-B9D6-B4B4-0972-66FAF31C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D0A9-0FEF-2856-6322-41301A4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2C198-00F0-DF1D-5C20-09B6C43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6EF8-0D3A-C8AA-650E-2E57C5E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D5F14-8DB4-FAAB-888E-4FF2CCB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5D421-DEAD-ED0F-4126-B8323234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408B-0034-8B6E-B19F-D57CB55E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6BDE5-A34A-99FF-968C-AF0B7DBE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780B9-534F-2694-4C6A-F12D69D2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B3521-9AF9-5C42-846D-BB3C7553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FBD0-96F8-9830-12F9-779B6562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415C-3278-F05E-2F48-F38A18F8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CA850-A066-7716-B337-30E3D89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CB84-E3A0-7A70-FC35-6B6B1B19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88C7-1775-491B-4F19-56D7FD30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177D-F74E-B373-1369-01FCBEE2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8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28DA-6227-C20E-FC00-277F2522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012D-F4BE-B530-0635-358D29247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68A76-49CE-05E7-AED6-93785713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15AB-19A8-D110-AF46-DBD6A3E8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874D-0CB9-B2A8-B29D-147F035E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D67-8ED5-0F4E-EC39-D95C2C10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A1185-63B8-4FC9-83A6-F0008E30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7280-464F-4DE7-4CD1-262E89AE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607E-CAE9-595B-F96B-A7D3E0B6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F101-AFD9-4336-B8E9-8175C2E38E7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0C15-B079-60B2-B974-D71D185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366B-2957-37E0-E647-30AACA6D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62DC-15E3-4870-BF96-D9089B637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0.png"/><Relationship Id="rId21" Type="http://schemas.openxmlformats.org/officeDocument/2006/relationships/customXml" Target="../ink/ink9.xml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5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16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0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3.xml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7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0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610.png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1.xml"/><Relationship Id="rId4" Type="http://schemas.openxmlformats.org/officeDocument/2006/relationships/image" Target="../media/image18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34" Type="http://schemas.openxmlformats.org/officeDocument/2006/relationships/image" Target="../media/image180.png"/><Relationship Id="rId50" Type="http://schemas.openxmlformats.org/officeDocument/2006/relationships/image" Target="../media/image26.png"/><Relationship Id="rId55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43.xml"/><Relationship Id="rId42" Type="http://schemas.openxmlformats.org/officeDocument/2006/relationships/image" Target="../media/image140.png"/><Relationship Id="rId47" Type="http://schemas.openxmlformats.org/officeDocument/2006/relationships/customXml" Target="../ink/ink56.xml"/><Relationship Id="rId63" Type="http://schemas.openxmlformats.org/officeDocument/2006/relationships/customXml" Target="../ink/ink64.xml"/><Relationship Id="rId68" Type="http://schemas.openxmlformats.org/officeDocument/2006/relationships/image" Target="../media/image54.png"/><Relationship Id="rId84" Type="http://schemas.openxmlformats.org/officeDocument/2006/relationships/image" Target="../media/image29.png"/><Relationship Id="rId89" Type="http://schemas.openxmlformats.org/officeDocument/2006/relationships/customXml" Target="../ink/ink77.xml"/><Relationship Id="rId16" Type="http://schemas.openxmlformats.org/officeDocument/2006/relationships/image" Target="../media/image44.png"/><Relationship Id="rId11" Type="http://schemas.openxmlformats.org/officeDocument/2006/relationships/customXml" Target="../ink/ink38.xml"/><Relationship Id="rId32" Type="http://schemas.openxmlformats.org/officeDocument/2006/relationships/image" Target="../media/image9.png"/><Relationship Id="rId37" Type="http://schemas.openxmlformats.org/officeDocument/2006/relationships/customXml" Target="../ink/ink51.xml"/><Relationship Id="rId53" Type="http://schemas.openxmlformats.org/officeDocument/2006/relationships/customXml" Target="../ink/ink59.xml"/><Relationship Id="rId58" Type="http://schemas.openxmlformats.org/officeDocument/2006/relationships/image" Target="../media/image51.png"/><Relationship Id="rId74" Type="http://schemas.openxmlformats.org/officeDocument/2006/relationships/image" Target="../media/image24.png"/><Relationship Id="rId79" Type="http://schemas.openxmlformats.org/officeDocument/2006/relationships/customXml" Target="../ink/ink72.xml"/><Relationship Id="rId5" Type="http://schemas.openxmlformats.org/officeDocument/2006/relationships/customXml" Target="../ink/ink35.xml"/><Relationship Id="rId90" Type="http://schemas.openxmlformats.org/officeDocument/2006/relationships/image" Target="../media/image32.png"/><Relationship Id="rId95" Type="http://schemas.openxmlformats.org/officeDocument/2006/relationships/customXml" Target="../ink/ink80.xml"/><Relationship Id="rId22" Type="http://schemas.openxmlformats.org/officeDocument/2006/relationships/image" Target="../media/image46.png"/><Relationship Id="rId27" Type="http://schemas.openxmlformats.org/officeDocument/2006/relationships/customXml" Target="../ink/ink46.xml"/><Relationship Id="rId43" Type="http://schemas.openxmlformats.org/officeDocument/2006/relationships/customXml" Target="../ink/ink54.xml"/><Relationship Id="rId48" Type="http://schemas.openxmlformats.org/officeDocument/2006/relationships/image" Target="../media/image170.png"/><Relationship Id="rId64" Type="http://schemas.openxmlformats.org/officeDocument/2006/relationships/image" Target="../media/image52.png"/><Relationship Id="rId69" Type="http://schemas.openxmlformats.org/officeDocument/2006/relationships/customXml" Target="../ink/ink67.xml"/><Relationship Id="rId80" Type="http://schemas.openxmlformats.org/officeDocument/2006/relationships/image" Target="../media/image27.png"/><Relationship Id="rId85" Type="http://schemas.openxmlformats.org/officeDocument/2006/relationships/customXml" Target="../ink/ink75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12.png"/><Relationship Id="rId46" Type="http://schemas.openxmlformats.org/officeDocument/2006/relationships/image" Target="../media/image160.png"/><Relationship Id="rId59" Type="http://schemas.openxmlformats.org/officeDocument/2006/relationships/customXml" Target="../ink/ink62.xml"/><Relationship Id="rId67" Type="http://schemas.openxmlformats.org/officeDocument/2006/relationships/customXml" Target="../ink/ink66.xml"/><Relationship Id="rId20" Type="http://schemas.openxmlformats.org/officeDocument/2006/relationships/image" Target="../media/image610.png"/><Relationship Id="rId41" Type="http://schemas.openxmlformats.org/officeDocument/2006/relationships/customXml" Target="../ink/ink53.xml"/><Relationship Id="rId54" Type="http://schemas.openxmlformats.org/officeDocument/2006/relationships/image" Target="../media/image49.png"/><Relationship Id="rId62" Type="http://schemas.openxmlformats.org/officeDocument/2006/relationships/image" Target="../media/image21.png"/><Relationship Id="rId70" Type="http://schemas.openxmlformats.org/officeDocument/2006/relationships/image" Target="../media/image22.png"/><Relationship Id="rId75" Type="http://schemas.openxmlformats.org/officeDocument/2006/relationships/customXml" Target="../ink/ink70.xml"/><Relationship Id="rId83" Type="http://schemas.openxmlformats.org/officeDocument/2006/relationships/customXml" Target="../ink/ink74.xml"/><Relationship Id="rId88" Type="http://schemas.openxmlformats.org/officeDocument/2006/relationships/image" Target="../media/image31.png"/><Relationship Id="rId91" Type="http://schemas.openxmlformats.org/officeDocument/2006/relationships/customXml" Target="../ink/ink78.xml"/><Relationship Id="rId9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710.png"/><Relationship Id="rId36" Type="http://schemas.openxmlformats.org/officeDocument/2006/relationships/image" Target="../media/image11.png"/><Relationship Id="rId49" Type="http://schemas.openxmlformats.org/officeDocument/2006/relationships/customXml" Target="../ink/ink57.xml"/><Relationship Id="rId57" Type="http://schemas.openxmlformats.org/officeDocument/2006/relationships/customXml" Target="../ink/ink61.xml"/><Relationship Id="rId10" Type="http://schemas.openxmlformats.org/officeDocument/2006/relationships/image" Target="../media/image41.png"/><Relationship Id="rId31" Type="http://schemas.openxmlformats.org/officeDocument/2006/relationships/customXml" Target="../ink/ink48.xml"/><Relationship Id="rId44" Type="http://schemas.openxmlformats.org/officeDocument/2006/relationships/image" Target="../media/image150.png"/><Relationship Id="rId52" Type="http://schemas.openxmlformats.org/officeDocument/2006/relationships/image" Target="../media/image19.png"/><Relationship Id="rId60" Type="http://schemas.openxmlformats.org/officeDocument/2006/relationships/image" Target="../media/image20.png"/><Relationship Id="rId65" Type="http://schemas.openxmlformats.org/officeDocument/2006/relationships/customXml" Target="../ink/ink65.xml"/><Relationship Id="rId73" Type="http://schemas.openxmlformats.org/officeDocument/2006/relationships/customXml" Target="../ink/ink69.xml"/><Relationship Id="rId78" Type="http://schemas.openxmlformats.org/officeDocument/2006/relationships/image" Target="../media/image26.png"/><Relationship Id="rId81" Type="http://schemas.openxmlformats.org/officeDocument/2006/relationships/customXml" Target="../ink/ink73.xml"/><Relationship Id="rId86" Type="http://schemas.openxmlformats.org/officeDocument/2006/relationships/image" Target="../media/image30.png"/><Relationship Id="rId94" Type="http://schemas.openxmlformats.org/officeDocument/2006/relationships/image" Target="../media/image34.png"/><Relationship Id="rId99" Type="http://schemas.openxmlformats.org/officeDocument/2006/relationships/customXml" Target="../ink/ink82.xml"/><Relationship Id="rId4" Type="http://schemas.openxmlformats.org/officeDocument/2006/relationships/image" Target="../media/image1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image" Target="../media/image45.png"/><Relationship Id="rId39" Type="http://schemas.openxmlformats.org/officeDocument/2006/relationships/customXml" Target="../ink/ink52.xml"/><Relationship Id="rId34" Type="http://schemas.openxmlformats.org/officeDocument/2006/relationships/image" Target="../media/image10.png"/><Relationship Id="rId50" Type="http://schemas.openxmlformats.org/officeDocument/2006/relationships/image" Target="../media/image180.png"/><Relationship Id="rId55" Type="http://schemas.openxmlformats.org/officeDocument/2006/relationships/customXml" Target="../ink/ink60.xml"/><Relationship Id="rId76" Type="http://schemas.openxmlformats.org/officeDocument/2006/relationships/image" Target="../media/image25.png"/><Relationship Id="rId97" Type="http://schemas.openxmlformats.org/officeDocument/2006/relationships/customXml" Target="../ink/ink81.xml"/><Relationship Id="rId7" Type="http://schemas.openxmlformats.org/officeDocument/2006/relationships/customXml" Target="../ink/ink36.xml"/><Relationship Id="rId71" Type="http://schemas.openxmlformats.org/officeDocument/2006/relationships/customXml" Target="../ink/ink68.xml"/><Relationship Id="rId92" Type="http://schemas.openxmlformats.org/officeDocument/2006/relationships/image" Target="../media/image33.png"/><Relationship Id="rId2" Type="http://schemas.openxmlformats.org/officeDocument/2006/relationships/image" Target="../media/image38.png"/><Relationship Id="rId29" Type="http://schemas.openxmlformats.org/officeDocument/2006/relationships/customXml" Target="../ink/ink47.xml"/><Relationship Id="rId24" Type="http://schemas.openxmlformats.org/officeDocument/2006/relationships/image" Target="../media/image47.png"/><Relationship Id="rId40" Type="http://schemas.openxmlformats.org/officeDocument/2006/relationships/image" Target="../media/image130.png"/><Relationship Id="rId45" Type="http://schemas.openxmlformats.org/officeDocument/2006/relationships/customXml" Target="../ink/ink55.xml"/><Relationship Id="rId66" Type="http://schemas.openxmlformats.org/officeDocument/2006/relationships/image" Target="../media/image53.png"/><Relationship Id="rId87" Type="http://schemas.openxmlformats.org/officeDocument/2006/relationships/customXml" Target="../ink/ink76.xml"/><Relationship Id="rId61" Type="http://schemas.openxmlformats.org/officeDocument/2006/relationships/customXml" Target="../ink/ink63.xml"/><Relationship Id="rId82" Type="http://schemas.openxmlformats.org/officeDocument/2006/relationships/image" Target="../media/image28.png"/><Relationship Id="rId19" Type="http://schemas.openxmlformats.org/officeDocument/2006/relationships/customXml" Target="../ink/ink42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50.xml"/><Relationship Id="rId56" Type="http://schemas.openxmlformats.org/officeDocument/2006/relationships/image" Target="../media/image50.png"/><Relationship Id="rId77" Type="http://schemas.openxmlformats.org/officeDocument/2006/relationships/customXml" Target="../ink/ink71.xml"/><Relationship Id="rId100" Type="http://schemas.openxmlformats.org/officeDocument/2006/relationships/image" Target="../media/image37.png"/><Relationship Id="rId8" Type="http://schemas.openxmlformats.org/officeDocument/2006/relationships/image" Target="../media/image40.png"/><Relationship Id="rId51" Type="http://schemas.openxmlformats.org/officeDocument/2006/relationships/customXml" Target="../ink/ink58.xml"/><Relationship Id="rId72" Type="http://schemas.openxmlformats.org/officeDocument/2006/relationships/image" Target="../media/image23.png"/><Relationship Id="rId93" Type="http://schemas.openxmlformats.org/officeDocument/2006/relationships/customXml" Target="../ink/ink79.xml"/><Relationship Id="rId98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59.png"/><Relationship Id="rId18" Type="http://schemas.openxmlformats.org/officeDocument/2006/relationships/customXml" Target="../ink/ink90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87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86.xml"/><Relationship Id="rId19" Type="http://schemas.openxmlformats.org/officeDocument/2006/relationships/image" Target="../media/image62.png"/><Relationship Id="rId4" Type="http://schemas.openxmlformats.org/officeDocument/2006/relationships/customXml" Target="../ink/ink83.xml"/><Relationship Id="rId9" Type="http://schemas.openxmlformats.org/officeDocument/2006/relationships/image" Target="../media/image57.png"/><Relationship Id="rId14" Type="http://schemas.openxmlformats.org/officeDocument/2006/relationships/customXml" Target="../ink/ink88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99.xml"/><Relationship Id="rId42" Type="http://schemas.openxmlformats.org/officeDocument/2006/relationships/image" Target="../media/image29.png"/><Relationship Id="rId47" Type="http://schemas.openxmlformats.org/officeDocument/2006/relationships/customXml" Target="../ink/ink112.xml"/><Relationship Id="rId63" Type="http://schemas.openxmlformats.org/officeDocument/2006/relationships/customXml" Target="../ink/ink120.xml"/><Relationship Id="rId68" Type="http://schemas.openxmlformats.org/officeDocument/2006/relationships/image" Target="../media/image70.png"/><Relationship Id="rId84" Type="http://schemas.openxmlformats.org/officeDocument/2006/relationships/image" Target="../media/image78.png"/><Relationship Id="rId89" Type="http://schemas.openxmlformats.org/officeDocument/2006/relationships/customXml" Target="../ink/ink133.xml"/><Relationship Id="rId112" Type="http://schemas.openxmlformats.org/officeDocument/2006/relationships/image" Target="../media/image92.png"/><Relationship Id="rId16" Type="http://schemas.openxmlformats.org/officeDocument/2006/relationships/image" Target="../media/image160.png"/><Relationship Id="rId107" Type="http://schemas.openxmlformats.org/officeDocument/2006/relationships/customXml" Target="../ink/ink142.xml"/><Relationship Id="rId11" Type="http://schemas.openxmlformats.org/officeDocument/2006/relationships/customXml" Target="../ink/ink94.xml"/><Relationship Id="rId32" Type="http://schemas.openxmlformats.org/officeDocument/2006/relationships/image" Target="../media/image24.png"/><Relationship Id="rId37" Type="http://schemas.openxmlformats.org/officeDocument/2006/relationships/customXml" Target="../ink/ink107.xml"/><Relationship Id="rId53" Type="http://schemas.openxmlformats.org/officeDocument/2006/relationships/customXml" Target="../ink/ink115.xml"/><Relationship Id="rId58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customXml" Target="../ink/ink128.xml"/><Relationship Id="rId102" Type="http://schemas.openxmlformats.org/officeDocument/2006/relationships/image" Target="../media/image87.png"/><Relationship Id="rId5" Type="http://schemas.openxmlformats.org/officeDocument/2006/relationships/customXml" Target="../ink/ink91.xml"/><Relationship Id="rId90" Type="http://schemas.openxmlformats.org/officeDocument/2006/relationships/image" Target="../media/image81.png"/><Relationship Id="rId95" Type="http://schemas.openxmlformats.org/officeDocument/2006/relationships/customXml" Target="../ink/ink136.xml"/><Relationship Id="rId22" Type="http://schemas.openxmlformats.org/officeDocument/2006/relationships/image" Target="../media/image19.png"/><Relationship Id="rId27" Type="http://schemas.openxmlformats.org/officeDocument/2006/relationships/customXml" Target="../ink/ink102.xml"/><Relationship Id="rId43" Type="http://schemas.openxmlformats.org/officeDocument/2006/relationships/customXml" Target="../ink/ink110.xml"/><Relationship Id="rId48" Type="http://schemas.openxmlformats.org/officeDocument/2006/relationships/image" Target="../media/image32.png"/><Relationship Id="rId64" Type="http://schemas.openxmlformats.org/officeDocument/2006/relationships/image" Target="../media/image68.png"/><Relationship Id="rId69" Type="http://schemas.openxmlformats.org/officeDocument/2006/relationships/customXml" Target="../ink/ink123.xml"/><Relationship Id="rId113" Type="http://schemas.openxmlformats.org/officeDocument/2006/relationships/customXml" Target="../ink/ink145.xml"/><Relationship Id="rId80" Type="http://schemas.openxmlformats.org/officeDocument/2006/relationships/image" Target="../media/image76.png"/><Relationship Id="rId85" Type="http://schemas.openxmlformats.org/officeDocument/2006/relationships/customXml" Target="../ink/ink131.xml"/><Relationship Id="rId12" Type="http://schemas.openxmlformats.org/officeDocument/2006/relationships/image" Target="../media/image140.png"/><Relationship Id="rId17" Type="http://schemas.openxmlformats.org/officeDocument/2006/relationships/customXml" Target="../ink/ink97.xml"/><Relationship Id="rId33" Type="http://schemas.openxmlformats.org/officeDocument/2006/relationships/customXml" Target="../ink/ink105.xml"/><Relationship Id="rId38" Type="http://schemas.openxmlformats.org/officeDocument/2006/relationships/image" Target="../media/image27.png"/><Relationship Id="rId59" Type="http://schemas.openxmlformats.org/officeDocument/2006/relationships/customXml" Target="../ink/ink118.xml"/><Relationship Id="rId103" Type="http://schemas.openxmlformats.org/officeDocument/2006/relationships/customXml" Target="../ink/ink140.xml"/><Relationship Id="rId108" Type="http://schemas.openxmlformats.org/officeDocument/2006/relationships/image" Target="../media/image90.png"/><Relationship Id="rId54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customXml" Target="../ink/ink126.xml"/><Relationship Id="rId91" Type="http://schemas.openxmlformats.org/officeDocument/2006/relationships/customXml" Target="../ink/ink134.xml"/><Relationship Id="rId9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113.xml"/><Relationship Id="rId57" Type="http://schemas.openxmlformats.org/officeDocument/2006/relationships/customXml" Target="../ink/ink117.xml"/><Relationship Id="rId106" Type="http://schemas.openxmlformats.org/officeDocument/2006/relationships/image" Target="../media/image89.png"/><Relationship Id="rId114" Type="http://schemas.openxmlformats.org/officeDocument/2006/relationships/image" Target="../media/image93.png"/><Relationship Id="rId10" Type="http://schemas.openxmlformats.org/officeDocument/2006/relationships/image" Target="../media/image130.png"/><Relationship Id="rId31" Type="http://schemas.openxmlformats.org/officeDocument/2006/relationships/customXml" Target="../ink/ink104.xml"/><Relationship Id="rId44" Type="http://schemas.openxmlformats.org/officeDocument/2006/relationships/image" Target="../media/image30.png"/><Relationship Id="rId52" Type="http://schemas.openxmlformats.org/officeDocument/2006/relationships/image" Target="../media/image35.png"/><Relationship Id="rId60" Type="http://schemas.openxmlformats.org/officeDocument/2006/relationships/image" Target="../media/image66.png"/><Relationship Id="rId65" Type="http://schemas.openxmlformats.org/officeDocument/2006/relationships/customXml" Target="../ink/ink121.xml"/><Relationship Id="rId73" Type="http://schemas.openxmlformats.org/officeDocument/2006/relationships/customXml" Target="../ink/ink125.xml"/><Relationship Id="rId78" Type="http://schemas.openxmlformats.org/officeDocument/2006/relationships/image" Target="../media/image75.png"/><Relationship Id="rId81" Type="http://schemas.openxmlformats.org/officeDocument/2006/relationships/customXml" Target="../ink/ink129.xml"/><Relationship Id="rId86" Type="http://schemas.openxmlformats.org/officeDocument/2006/relationships/image" Target="../media/image79.png"/><Relationship Id="rId94" Type="http://schemas.openxmlformats.org/officeDocument/2006/relationships/image" Target="../media/image83.png"/><Relationship Id="rId99" Type="http://schemas.openxmlformats.org/officeDocument/2006/relationships/customXml" Target="../ink/ink138.xml"/><Relationship Id="rId101" Type="http://schemas.openxmlformats.org/officeDocument/2006/relationships/customXml" Target="../ink/ink139.xml"/><Relationship Id="rId4" Type="http://schemas.openxmlformats.org/officeDocument/2006/relationships/image" Target="../media/image18.png"/><Relationship Id="rId9" Type="http://schemas.openxmlformats.org/officeDocument/2006/relationships/customXml" Target="../ink/ink93.xml"/><Relationship Id="rId13" Type="http://schemas.openxmlformats.org/officeDocument/2006/relationships/customXml" Target="../ink/ink95.xml"/><Relationship Id="rId18" Type="http://schemas.openxmlformats.org/officeDocument/2006/relationships/image" Target="../media/image170.png"/><Relationship Id="rId39" Type="http://schemas.openxmlformats.org/officeDocument/2006/relationships/customXml" Target="../ink/ink108.xml"/><Relationship Id="rId109" Type="http://schemas.openxmlformats.org/officeDocument/2006/relationships/customXml" Target="../ink/ink143.xml"/><Relationship Id="rId34" Type="http://schemas.openxmlformats.org/officeDocument/2006/relationships/image" Target="../media/image25.png"/><Relationship Id="rId50" Type="http://schemas.openxmlformats.org/officeDocument/2006/relationships/image" Target="../media/image34.png"/><Relationship Id="rId55" Type="http://schemas.openxmlformats.org/officeDocument/2006/relationships/customXml" Target="../ink/ink116.xml"/><Relationship Id="rId76" Type="http://schemas.openxmlformats.org/officeDocument/2006/relationships/image" Target="../media/image74.png"/><Relationship Id="rId97" Type="http://schemas.openxmlformats.org/officeDocument/2006/relationships/customXml" Target="../ink/ink137.xml"/><Relationship Id="rId104" Type="http://schemas.openxmlformats.org/officeDocument/2006/relationships/image" Target="../media/image88.png"/><Relationship Id="rId7" Type="http://schemas.openxmlformats.org/officeDocument/2006/relationships/customXml" Target="../ink/ink92.xml"/><Relationship Id="rId71" Type="http://schemas.openxmlformats.org/officeDocument/2006/relationships/customXml" Target="../ink/ink124.xml"/><Relationship Id="rId92" Type="http://schemas.openxmlformats.org/officeDocument/2006/relationships/image" Target="../media/image82.png"/><Relationship Id="rId2" Type="http://schemas.openxmlformats.org/officeDocument/2006/relationships/image" Target="../media/image16.png"/><Relationship Id="rId29" Type="http://schemas.openxmlformats.org/officeDocument/2006/relationships/customXml" Target="../ink/ink103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111.xml"/><Relationship Id="rId66" Type="http://schemas.openxmlformats.org/officeDocument/2006/relationships/image" Target="../media/image69.png"/><Relationship Id="rId87" Type="http://schemas.openxmlformats.org/officeDocument/2006/relationships/customXml" Target="../ink/ink132.xml"/><Relationship Id="rId110" Type="http://schemas.openxmlformats.org/officeDocument/2006/relationships/image" Target="../media/image91.png"/><Relationship Id="rId115" Type="http://schemas.openxmlformats.org/officeDocument/2006/relationships/customXml" Target="../ink/ink146.xml"/><Relationship Id="rId61" Type="http://schemas.openxmlformats.org/officeDocument/2006/relationships/customXml" Target="../ink/ink119.xml"/><Relationship Id="rId82" Type="http://schemas.openxmlformats.org/officeDocument/2006/relationships/image" Target="../media/image77.png"/><Relationship Id="rId19" Type="http://schemas.openxmlformats.org/officeDocument/2006/relationships/customXml" Target="../ink/ink98.xml"/><Relationship Id="rId14" Type="http://schemas.openxmlformats.org/officeDocument/2006/relationships/image" Target="../media/image150.png"/><Relationship Id="rId30" Type="http://schemas.openxmlformats.org/officeDocument/2006/relationships/image" Target="../media/image23.png"/><Relationship Id="rId35" Type="http://schemas.openxmlformats.org/officeDocument/2006/relationships/customXml" Target="../ink/ink106.xml"/><Relationship Id="rId56" Type="http://schemas.openxmlformats.org/officeDocument/2006/relationships/image" Target="../media/image64.png"/><Relationship Id="rId77" Type="http://schemas.openxmlformats.org/officeDocument/2006/relationships/customXml" Target="../ink/ink127.xml"/><Relationship Id="rId100" Type="http://schemas.openxmlformats.org/officeDocument/2006/relationships/image" Target="../media/image86.png"/><Relationship Id="rId105" Type="http://schemas.openxmlformats.org/officeDocument/2006/relationships/customXml" Target="../ink/ink141.xml"/><Relationship Id="rId8" Type="http://schemas.openxmlformats.org/officeDocument/2006/relationships/image" Target="../media/image12.png"/><Relationship Id="rId51" Type="http://schemas.openxmlformats.org/officeDocument/2006/relationships/customXml" Target="../ink/ink114.xml"/><Relationship Id="rId72" Type="http://schemas.openxmlformats.org/officeDocument/2006/relationships/image" Target="../media/image72.png"/><Relationship Id="rId93" Type="http://schemas.openxmlformats.org/officeDocument/2006/relationships/customXml" Target="../ink/ink135.xml"/><Relationship Id="rId98" Type="http://schemas.openxmlformats.org/officeDocument/2006/relationships/image" Target="../media/image85.png"/><Relationship Id="rId3" Type="http://schemas.openxmlformats.org/officeDocument/2006/relationships/image" Target="../media/image17.png"/><Relationship Id="rId25" Type="http://schemas.openxmlformats.org/officeDocument/2006/relationships/customXml" Target="../ink/ink101.xml"/><Relationship Id="rId46" Type="http://schemas.openxmlformats.org/officeDocument/2006/relationships/image" Target="../media/image31.png"/><Relationship Id="rId67" Type="http://schemas.openxmlformats.org/officeDocument/2006/relationships/customXml" Target="../ink/ink122.xml"/><Relationship Id="rId116" Type="http://schemas.openxmlformats.org/officeDocument/2006/relationships/image" Target="../media/image94.png"/><Relationship Id="rId20" Type="http://schemas.openxmlformats.org/officeDocument/2006/relationships/image" Target="../media/image180.png"/><Relationship Id="rId41" Type="http://schemas.openxmlformats.org/officeDocument/2006/relationships/customXml" Target="../ink/ink109.xml"/><Relationship Id="rId62" Type="http://schemas.openxmlformats.org/officeDocument/2006/relationships/image" Target="../media/image67.png"/><Relationship Id="rId83" Type="http://schemas.openxmlformats.org/officeDocument/2006/relationships/customXml" Target="../ink/ink130.xml"/><Relationship Id="rId88" Type="http://schemas.openxmlformats.org/officeDocument/2006/relationships/image" Target="../media/image80.png"/><Relationship Id="rId111" Type="http://schemas.openxmlformats.org/officeDocument/2006/relationships/customXml" Target="../ink/ink144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customXml" Target="../ink/ink155.xml"/><Relationship Id="rId42" Type="http://schemas.openxmlformats.org/officeDocument/2006/relationships/image" Target="../media/image150.png"/><Relationship Id="rId47" Type="http://schemas.openxmlformats.org/officeDocument/2006/relationships/customXml" Target="../ink/ink168.xml"/><Relationship Id="rId63" Type="http://schemas.openxmlformats.org/officeDocument/2006/relationships/customXml" Target="../ink/ink176.xml"/><Relationship Id="rId68" Type="http://schemas.openxmlformats.org/officeDocument/2006/relationships/image" Target="../media/image22.png"/><Relationship Id="rId84" Type="http://schemas.openxmlformats.org/officeDocument/2006/relationships/image" Target="../media/image30.png"/><Relationship Id="rId89" Type="http://schemas.openxmlformats.org/officeDocument/2006/relationships/customXml" Target="../ink/ink189.xml"/><Relationship Id="rId16" Type="http://schemas.openxmlformats.org/officeDocument/2006/relationships/image" Target="../media/image44.png"/><Relationship Id="rId11" Type="http://schemas.openxmlformats.org/officeDocument/2006/relationships/customXml" Target="../ink/ink150.xml"/><Relationship Id="rId32" Type="http://schemas.openxmlformats.org/officeDocument/2006/relationships/image" Target="../media/image9.png"/><Relationship Id="rId37" Type="http://schemas.openxmlformats.org/officeDocument/2006/relationships/customXml" Target="../ink/ink163.xml"/><Relationship Id="rId53" Type="http://schemas.openxmlformats.org/officeDocument/2006/relationships/customXml" Target="../ink/ink171.xml"/><Relationship Id="rId58" Type="http://schemas.openxmlformats.org/officeDocument/2006/relationships/image" Target="../media/image20.png"/><Relationship Id="rId74" Type="http://schemas.openxmlformats.org/officeDocument/2006/relationships/image" Target="../media/image25.png"/><Relationship Id="rId79" Type="http://schemas.openxmlformats.org/officeDocument/2006/relationships/customXml" Target="../ink/ink184.xml"/><Relationship Id="rId5" Type="http://schemas.openxmlformats.org/officeDocument/2006/relationships/customXml" Target="../ink/ink147.xml"/><Relationship Id="rId90" Type="http://schemas.openxmlformats.org/officeDocument/2006/relationships/image" Target="../media/image34.png"/><Relationship Id="rId95" Type="http://schemas.openxmlformats.org/officeDocument/2006/relationships/customXml" Target="../ink/ink192.xml"/><Relationship Id="rId22" Type="http://schemas.openxmlformats.org/officeDocument/2006/relationships/image" Target="../media/image46.png"/><Relationship Id="rId27" Type="http://schemas.openxmlformats.org/officeDocument/2006/relationships/customXml" Target="../ink/ink158.xml"/><Relationship Id="rId43" Type="http://schemas.openxmlformats.org/officeDocument/2006/relationships/customXml" Target="../ink/ink166.xml"/><Relationship Id="rId48" Type="http://schemas.openxmlformats.org/officeDocument/2006/relationships/image" Target="../media/image180.png"/><Relationship Id="rId64" Type="http://schemas.openxmlformats.org/officeDocument/2006/relationships/image" Target="../media/image53.png"/><Relationship Id="rId69" Type="http://schemas.openxmlformats.org/officeDocument/2006/relationships/customXml" Target="../ink/ink179.xml"/><Relationship Id="rId80" Type="http://schemas.openxmlformats.org/officeDocument/2006/relationships/image" Target="../media/image28.png"/><Relationship Id="rId85" Type="http://schemas.openxmlformats.org/officeDocument/2006/relationships/customXml" Target="../ink/ink187.xml"/><Relationship Id="rId3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image" Target="../media/image130.png"/><Relationship Id="rId46" Type="http://schemas.openxmlformats.org/officeDocument/2006/relationships/image" Target="../media/image170.png"/><Relationship Id="rId59" Type="http://schemas.openxmlformats.org/officeDocument/2006/relationships/customXml" Target="../ink/ink174.xml"/><Relationship Id="rId67" Type="http://schemas.openxmlformats.org/officeDocument/2006/relationships/customXml" Target="../ink/ink178.xml"/><Relationship Id="rId20" Type="http://schemas.openxmlformats.org/officeDocument/2006/relationships/image" Target="../media/image610.png"/><Relationship Id="rId41" Type="http://schemas.openxmlformats.org/officeDocument/2006/relationships/customXml" Target="../ink/ink165.xml"/><Relationship Id="rId54" Type="http://schemas.openxmlformats.org/officeDocument/2006/relationships/image" Target="../media/image50.png"/><Relationship Id="rId62" Type="http://schemas.openxmlformats.org/officeDocument/2006/relationships/image" Target="../media/image52.png"/><Relationship Id="rId70" Type="http://schemas.openxmlformats.org/officeDocument/2006/relationships/image" Target="../media/image23.png"/><Relationship Id="rId75" Type="http://schemas.openxmlformats.org/officeDocument/2006/relationships/customXml" Target="../ink/ink182.xml"/><Relationship Id="rId83" Type="http://schemas.openxmlformats.org/officeDocument/2006/relationships/customXml" Target="../ink/ink186.xml"/><Relationship Id="rId88" Type="http://schemas.openxmlformats.org/officeDocument/2006/relationships/image" Target="../media/image32.png"/><Relationship Id="rId91" Type="http://schemas.openxmlformats.org/officeDocument/2006/relationships/customXml" Target="../ink/ink190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710.png"/><Relationship Id="rId36" Type="http://schemas.openxmlformats.org/officeDocument/2006/relationships/image" Target="../media/image12.png"/><Relationship Id="rId49" Type="http://schemas.openxmlformats.org/officeDocument/2006/relationships/customXml" Target="../ink/ink169.xml"/><Relationship Id="rId57" Type="http://schemas.openxmlformats.org/officeDocument/2006/relationships/customXml" Target="../ink/ink173.xml"/><Relationship Id="rId10" Type="http://schemas.openxmlformats.org/officeDocument/2006/relationships/image" Target="../media/image41.png"/><Relationship Id="rId31" Type="http://schemas.openxmlformats.org/officeDocument/2006/relationships/customXml" Target="../ink/ink160.xml"/><Relationship Id="rId44" Type="http://schemas.openxmlformats.org/officeDocument/2006/relationships/image" Target="../media/image160.png"/><Relationship Id="rId52" Type="http://schemas.openxmlformats.org/officeDocument/2006/relationships/image" Target="../media/image49.png"/><Relationship Id="rId60" Type="http://schemas.openxmlformats.org/officeDocument/2006/relationships/image" Target="../media/image21.png"/><Relationship Id="rId65" Type="http://schemas.openxmlformats.org/officeDocument/2006/relationships/customXml" Target="../ink/ink177.xml"/><Relationship Id="rId73" Type="http://schemas.openxmlformats.org/officeDocument/2006/relationships/customXml" Target="../ink/ink181.xml"/><Relationship Id="rId78" Type="http://schemas.openxmlformats.org/officeDocument/2006/relationships/image" Target="../media/image27.png"/><Relationship Id="rId81" Type="http://schemas.openxmlformats.org/officeDocument/2006/relationships/customXml" Target="../ink/ink185.xml"/><Relationship Id="rId86" Type="http://schemas.openxmlformats.org/officeDocument/2006/relationships/image" Target="../media/image31.png"/><Relationship Id="rId94" Type="http://schemas.openxmlformats.org/officeDocument/2006/relationships/image" Target="../media/image95.png"/><Relationship Id="rId99" Type="http://schemas.openxmlformats.org/officeDocument/2006/relationships/customXml" Target="../ink/ink194.xml"/><Relationship Id="rId4" Type="http://schemas.openxmlformats.org/officeDocument/2006/relationships/image" Target="../media/image18.png"/><Relationship Id="rId9" Type="http://schemas.openxmlformats.org/officeDocument/2006/relationships/customXml" Target="../ink/ink149.xml"/><Relationship Id="rId13" Type="http://schemas.openxmlformats.org/officeDocument/2006/relationships/customXml" Target="../ink/ink151.xml"/><Relationship Id="rId18" Type="http://schemas.openxmlformats.org/officeDocument/2006/relationships/image" Target="../media/image45.png"/><Relationship Id="rId39" Type="http://schemas.openxmlformats.org/officeDocument/2006/relationships/customXml" Target="../ink/ink164.xml"/><Relationship Id="rId34" Type="http://schemas.openxmlformats.org/officeDocument/2006/relationships/image" Target="../media/image11.png"/><Relationship Id="rId50" Type="http://schemas.openxmlformats.org/officeDocument/2006/relationships/image" Target="../media/image19.png"/><Relationship Id="rId55" Type="http://schemas.openxmlformats.org/officeDocument/2006/relationships/customXml" Target="../ink/ink172.xml"/><Relationship Id="rId76" Type="http://schemas.openxmlformats.org/officeDocument/2006/relationships/image" Target="../media/image26.png"/><Relationship Id="rId97" Type="http://schemas.openxmlformats.org/officeDocument/2006/relationships/customXml" Target="../ink/ink193.xml"/><Relationship Id="rId7" Type="http://schemas.openxmlformats.org/officeDocument/2006/relationships/customXml" Target="../ink/ink148.xml"/><Relationship Id="rId71" Type="http://schemas.openxmlformats.org/officeDocument/2006/relationships/customXml" Target="../ink/ink180.xml"/><Relationship Id="rId92" Type="http://schemas.openxmlformats.org/officeDocument/2006/relationships/image" Target="../media/image35.png"/><Relationship Id="rId2" Type="http://schemas.openxmlformats.org/officeDocument/2006/relationships/image" Target="../media/image38.png"/><Relationship Id="rId29" Type="http://schemas.openxmlformats.org/officeDocument/2006/relationships/customXml" Target="../ink/ink159.xml"/><Relationship Id="rId24" Type="http://schemas.openxmlformats.org/officeDocument/2006/relationships/image" Target="../media/image47.png"/><Relationship Id="rId40" Type="http://schemas.openxmlformats.org/officeDocument/2006/relationships/image" Target="../media/image140.png"/><Relationship Id="rId45" Type="http://schemas.openxmlformats.org/officeDocument/2006/relationships/customXml" Target="../ink/ink167.xml"/><Relationship Id="rId66" Type="http://schemas.openxmlformats.org/officeDocument/2006/relationships/image" Target="../media/image54.png"/><Relationship Id="rId87" Type="http://schemas.openxmlformats.org/officeDocument/2006/relationships/customXml" Target="../ink/ink188.xml"/><Relationship Id="rId61" Type="http://schemas.openxmlformats.org/officeDocument/2006/relationships/customXml" Target="../ink/ink175.xml"/><Relationship Id="rId82" Type="http://schemas.openxmlformats.org/officeDocument/2006/relationships/image" Target="../media/image29.png"/><Relationship Id="rId19" Type="http://schemas.openxmlformats.org/officeDocument/2006/relationships/customXml" Target="../ink/ink154.xml"/><Relationship Id="rId14" Type="http://schemas.openxmlformats.org/officeDocument/2006/relationships/image" Target="../media/image43.png"/><Relationship Id="rId30" Type="http://schemas.openxmlformats.org/officeDocument/2006/relationships/image" Target="../media/image8.png"/><Relationship Id="rId35" Type="http://schemas.openxmlformats.org/officeDocument/2006/relationships/customXml" Target="../ink/ink162.xml"/><Relationship Id="rId56" Type="http://schemas.openxmlformats.org/officeDocument/2006/relationships/image" Target="../media/image51.png"/><Relationship Id="rId77" Type="http://schemas.openxmlformats.org/officeDocument/2006/relationships/customXml" Target="../ink/ink183.xml"/><Relationship Id="rId100" Type="http://schemas.openxmlformats.org/officeDocument/2006/relationships/image" Target="../media/image98.png"/><Relationship Id="rId8" Type="http://schemas.openxmlformats.org/officeDocument/2006/relationships/image" Target="../media/image40.png"/><Relationship Id="rId51" Type="http://schemas.openxmlformats.org/officeDocument/2006/relationships/customXml" Target="../ink/ink170.xml"/><Relationship Id="rId72" Type="http://schemas.openxmlformats.org/officeDocument/2006/relationships/image" Target="../media/image24.png"/><Relationship Id="rId93" Type="http://schemas.openxmlformats.org/officeDocument/2006/relationships/customXml" Target="../ink/ink191.xml"/><Relationship Id="rId98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59.png"/><Relationship Id="rId18" Type="http://schemas.openxmlformats.org/officeDocument/2006/relationships/customXml" Target="../ink/ink202.xml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customXml" Target="../ink/ink199.xml"/><Relationship Id="rId17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10" Type="http://schemas.openxmlformats.org/officeDocument/2006/relationships/customXml" Target="../ink/ink198.xml"/><Relationship Id="rId19" Type="http://schemas.openxmlformats.org/officeDocument/2006/relationships/image" Target="../media/image62.png"/><Relationship Id="rId4" Type="http://schemas.openxmlformats.org/officeDocument/2006/relationships/customXml" Target="../ink/ink195.xml"/><Relationship Id="rId9" Type="http://schemas.openxmlformats.org/officeDocument/2006/relationships/image" Target="../media/image57.png"/><Relationship Id="rId14" Type="http://schemas.openxmlformats.org/officeDocument/2006/relationships/customXml" Target="../ink/ink20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FD35A4CD-A926-0D46-F261-51747A97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-219" r="-15200" b="-2588"/>
          <a:stretch/>
        </p:blipFill>
        <p:spPr>
          <a:xfrm>
            <a:off x="3359217" y="673767"/>
            <a:ext cx="6314171" cy="56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87BF50A-829E-ACAE-AF49-745CDCF5A1AF}"/>
              </a:ext>
            </a:extLst>
          </p:cNvPr>
          <p:cNvGrpSpPr/>
          <p:nvPr/>
        </p:nvGrpSpPr>
        <p:grpSpPr>
          <a:xfrm>
            <a:off x="8923395" y="1890261"/>
            <a:ext cx="3570737" cy="3570737"/>
            <a:chOff x="3352800" y="685800"/>
            <a:chExt cx="5486400" cy="5486400"/>
          </a:xfrm>
        </p:grpSpPr>
        <p:pic>
          <p:nvPicPr>
            <p:cNvPr id="20" name="Picture 19" descr="Chart, scatter chart&#10;&#10;Description automatically generated">
              <a:extLst>
                <a:ext uri="{FF2B5EF4-FFF2-40B4-BE49-F238E27FC236}">
                  <a16:creationId xmlns:a16="http://schemas.microsoft.com/office/drawing/2014/main" id="{DCA53008-D0E0-A13F-A43B-D6F04250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21" name="Picture 20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0A52B98E-F222-08F1-5B30-EE43EA27F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22" name="Picture 21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A20F8A11-1452-D05A-D1B3-62073D331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23" name="Picture 22" descr="Chart, scatter chart&#10;&#10;Description automatically generated">
              <a:extLst>
                <a:ext uri="{FF2B5EF4-FFF2-40B4-BE49-F238E27FC236}">
                  <a16:creationId xmlns:a16="http://schemas.microsoft.com/office/drawing/2014/main" id="{D8934417-C181-8242-270C-9E9C647E0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D39C78-088A-622E-B2D7-0FFF2BE8E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2C5A27-CE9D-5D3B-8766-91F7DEC9902E}"/>
              </a:ext>
            </a:extLst>
          </p:cNvPr>
          <p:cNvGrpSpPr/>
          <p:nvPr/>
        </p:nvGrpSpPr>
        <p:grpSpPr>
          <a:xfrm>
            <a:off x="5887784" y="1890261"/>
            <a:ext cx="3458949" cy="3570737"/>
            <a:chOff x="3352800" y="685800"/>
            <a:chExt cx="5314639" cy="5486400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31A8974C-19E6-7F29-A0FC-EE8F722C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1B7B4BDE-19C9-61F6-491D-40D9794EB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31"/>
            <a:stretch/>
          </p:blipFill>
          <p:spPr>
            <a:xfrm>
              <a:off x="3352800" y="685800"/>
              <a:ext cx="5314639" cy="5486400"/>
            </a:xfrm>
            <a:prstGeom prst="rect">
              <a:avLst/>
            </a:prstGeom>
          </p:spPr>
        </p:pic>
        <p:pic>
          <p:nvPicPr>
            <p:cNvPr id="17" name="Picture 16" descr="Chart, scatter chart&#10;&#10;Description automatically generated">
              <a:extLst>
                <a:ext uri="{FF2B5EF4-FFF2-40B4-BE49-F238E27FC236}">
                  <a16:creationId xmlns:a16="http://schemas.microsoft.com/office/drawing/2014/main" id="{EE5B75F8-0EAD-A7F3-CAEB-867242A1F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B356E072-17D8-74F2-4C63-17B4D7ADD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318D4-CB86-F69C-B98B-E540DFA2F770}"/>
              </a:ext>
            </a:extLst>
          </p:cNvPr>
          <p:cNvGrpSpPr/>
          <p:nvPr/>
        </p:nvGrpSpPr>
        <p:grpSpPr>
          <a:xfrm>
            <a:off x="2854892" y="1890261"/>
            <a:ext cx="3458948" cy="3361342"/>
            <a:chOff x="3352800" y="685799"/>
            <a:chExt cx="5314637" cy="5164667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CCBEB0A9-1C36-F7B4-0177-C6DEED46B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3130" b="5864"/>
            <a:stretch/>
          </p:blipFill>
          <p:spPr>
            <a:xfrm>
              <a:off x="3352800" y="685799"/>
              <a:ext cx="5314637" cy="5164667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37FD65F5-8E16-0347-D6D1-5A7929D294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252952-C24A-8F00-05D1-09776832C51F}"/>
              </a:ext>
            </a:extLst>
          </p:cNvPr>
          <p:cNvGrpSpPr/>
          <p:nvPr/>
        </p:nvGrpSpPr>
        <p:grpSpPr>
          <a:xfrm>
            <a:off x="-298851" y="1879239"/>
            <a:ext cx="3587269" cy="3581758"/>
            <a:chOff x="3352800" y="685799"/>
            <a:chExt cx="5511800" cy="55033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469CEA-106C-83D8-A09C-C0A692BF54CE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7" name="Picture 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8600313-54E4-071C-9C76-8F1B721868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5745428-FCDF-3691-8341-E9ADB8A66C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EB9C30BF-2032-2324-0A7B-3D87840DC2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10" name="Picture 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AD9CDD8E-81C4-8727-A95A-CC07B45316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91603CE1-DF54-BC06-A3A1-73609E4F1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21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562600" cy="5486400"/>
            <a:chOff x="3352800" y="685800"/>
            <a:chExt cx="55626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6484EA-429D-7EE2-D332-55BC89F08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302"/>
            <a:stretch/>
          </p:blipFill>
          <p:spPr>
            <a:xfrm>
              <a:off x="3352800" y="685800"/>
              <a:ext cx="696686" cy="548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C1B4A2-FDA4-9175-0B9B-548C6565E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87500" r="-1387"/>
            <a:stretch/>
          </p:blipFill>
          <p:spPr>
            <a:xfrm>
              <a:off x="3352800" y="5486400"/>
              <a:ext cx="55626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196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4672051"/>
            <a:ext cx="12192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4199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A695A0-523F-A7DE-2E91-396C55DAD532}"/>
              </a:ext>
            </a:extLst>
          </p:cNvPr>
          <p:cNvCxnSpPr>
            <a:cxnSpLocks/>
          </p:cNvCxnSpPr>
          <p:nvPr/>
        </p:nvCxnSpPr>
        <p:spPr>
          <a:xfrm>
            <a:off x="1620126" y="5291667"/>
            <a:ext cx="9005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8D2897-D13E-BF91-D3F8-F1F1B88DD7FD}"/>
              </a:ext>
            </a:extLst>
          </p:cNvPr>
          <p:cNvSpPr txBox="1"/>
          <p:nvPr/>
        </p:nvSpPr>
        <p:spPr>
          <a:xfrm>
            <a:off x="4788344" y="5378361"/>
            <a:ext cx="2781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(finer division)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058817" cy="50235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559743" cy="8564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872859" y="3543224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54051" y="3581071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6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02BCC52-9A48-EBA5-92CC-60F6AEA94122}"/>
              </a:ext>
            </a:extLst>
          </p:cNvPr>
          <p:cNvSpPr txBox="1"/>
          <p:nvPr/>
        </p:nvSpPr>
        <p:spPr>
          <a:xfrm>
            <a:off x="0" y="1522448"/>
            <a:ext cx="121920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Ddwdww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69D7F67-03C0-6D11-53E6-B7EF541E3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" b="-7092"/>
          <a:stretch/>
        </p:blipFill>
        <p:spPr>
          <a:xfrm>
            <a:off x="0" y="1851585"/>
            <a:ext cx="12192000" cy="35241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E95D0-B2C2-64E1-AE62-2FB640C54C47}"/>
              </a:ext>
            </a:extLst>
          </p:cNvPr>
          <p:cNvSpPr txBox="1"/>
          <p:nvPr/>
        </p:nvSpPr>
        <p:spPr>
          <a:xfrm>
            <a:off x="1566334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E4563-378A-77A7-012A-1FE4EB9594C2}"/>
              </a:ext>
            </a:extLst>
          </p:cNvPr>
          <p:cNvSpPr txBox="1"/>
          <p:nvPr/>
        </p:nvSpPr>
        <p:spPr>
          <a:xfrm>
            <a:off x="4597400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0E1B0-892D-67CC-D093-8280A1A751F2}"/>
              </a:ext>
            </a:extLst>
          </p:cNvPr>
          <p:cNvSpPr txBox="1"/>
          <p:nvPr/>
        </p:nvSpPr>
        <p:spPr>
          <a:xfrm>
            <a:off x="7477623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80827-DD6D-D010-2E93-39916440787D}"/>
              </a:ext>
            </a:extLst>
          </p:cNvPr>
          <p:cNvSpPr txBox="1"/>
          <p:nvPr/>
        </p:nvSpPr>
        <p:spPr>
          <a:xfrm>
            <a:off x="10397066" y="474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2B22D-F78F-497B-3694-0796099BE580}"/>
              </a:ext>
            </a:extLst>
          </p:cNvPr>
          <p:cNvSpPr txBox="1"/>
          <p:nvPr/>
        </p:nvSpPr>
        <p:spPr>
          <a:xfrm>
            <a:off x="1567938" y="3244334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211C0-831C-98DC-F6A8-B6D0BA97C992}"/>
              </a:ext>
            </a:extLst>
          </p:cNvPr>
          <p:cNvSpPr txBox="1"/>
          <p:nvPr/>
        </p:nvSpPr>
        <p:spPr>
          <a:xfrm>
            <a:off x="3823695" y="388451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A7867-06C9-1676-049A-2B356F16BB9C}"/>
              </a:ext>
            </a:extLst>
          </p:cNvPr>
          <p:cNvSpPr txBox="1"/>
          <p:nvPr/>
        </p:nvSpPr>
        <p:spPr>
          <a:xfrm>
            <a:off x="5267069" y="3913201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CBB3-243D-8B19-793C-F95C60D424D3}"/>
              </a:ext>
            </a:extLst>
          </p:cNvPr>
          <p:cNvSpPr txBox="1"/>
          <p:nvPr/>
        </p:nvSpPr>
        <p:spPr>
          <a:xfrm>
            <a:off x="3823695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E5780-C824-DFB8-AF9C-C475523168BD}"/>
              </a:ext>
            </a:extLst>
          </p:cNvPr>
          <p:cNvSpPr txBox="1"/>
          <p:nvPr/>
        </p:nvSpPr>
        <p:spPr>
          <a:xfrm>
            <a:off x="5209361" y="263283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B29E8-5CBB-9BC5-78F3-A4E610188650}"/>
              </a:ext>
            </a:extLst>
          </p:cNvPr>
          <p:cNvSpPr txBox="1"/>
          <p:nvPr/>
        </p:nvSpPr>
        <p:spPr>
          <a:xfrm>
            <a:off x="194734" y="4741464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A71F5-BF3D-1AE3-57E2-3E09AC334DFD}"/>
              </a:ext>
            </a:extLst>
          </p:cNvPr>
          <p:cNvSpPr txBox="1"/>
          <p:nvPr/>
        </p:nvSpPr>
        <p:spPr>
          <a:xfrm>
            <a:off x="6386227" y="4201447"/>
            <a:ext cx="5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9973-94C3-39F1-9466-73DABDBD0010}"/>
              </a:ext>
            </a:extLst>
          </p:cNvPr>
          <p:cNvSpPr txBox="1"/>
          <p:nvPr/>
        </p:nvSpPr>
        <p:spPr>
          <a:xfrm>
            <a:off x="7038961" y="4201578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1C991-EC52-B390-1848-12E33989CBE7}"/>
              </a:ext>
            </a:extLst>
          </p:cNvPr>
          <p:cNvSpPr txBox="1"/>
          <p:nvPr/>
        </p:nvSpPr>
        <p:spPr>
          <a:xfrm>
            <a:off x="6386227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646-A8FA-DD71-0C4B-63506F7BC587}"/>
              </a:ext>
            </a:extLst>
          </p:cNvPr>
          <p:cNvSpPr txBox="1"/>
          <p:nvPr/>
        </p:nvSpPr>
        <p:spPr>
          <a:xfrm>
            <a:off x="7038960" y="358991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A4B5F-B8E6-888E-6747-725575EF03FF}"/>
              </a:ext>
            </a:extLst>
          </p:cNvPr>
          <p:cNvSpPr txBox="1"/>
          <p:nvPr/>
        </p:nvSpPr>
        <p:spPr>
          <a:xfrm>
            <a:off x="7707073" y="42078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9E22C-894A-AD55-5F40-1EF8219AA5C4}"/>
              </a:ext>
            </a:extLst>
          </p:cNvPr>
          <p:cNvSpPr txBox="1"/>
          <p:nvPr/>
        </p:nvSpPr>
        <p:spPr>
          <a:xfrm>
            <a:off x="8359807" y="4208022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B486E-2817-5113-BD8D-2E3786CEE655}"/>
              </a:ext>
            </a:extLst>
          </p:cNvPr>
          <p:cNvSpPr txBox="1"/>
          <p:nvPr/>
        </p:nvSpPr>
        <p:spPr>
          <a:xfrm>
            <a:off x="7707073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FE414-3B4B-902B-827E-3C0203ABE495}"/>
              </a:ext>
            </a:extLst>
          </p:cNvPr>
          <p:cNvSpPr txBox="1"/>
          <p:nvPr/>
        </p:nvSpPr>
        <p:spPr>
          <a:xfrm>
            <a:off x="8359806" y="3596354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239786-7D12-B4C5-F145-E9CE2E7E9F36}"/>
              </a:ext>
            </a:extLst>
          </p:cNvPr>
          <p:cNvSpPr txBox="1"/>
          <p:nvPr/>
        </p:nvSpPr>
        <p:spPr>
          <a:xfrm>
            <a:off x="7697739" y="2923960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C673B-B5E2-2CA5-1992-8A8185C56E4F}"/>
              </a:ext>
            </a:extLst>
          </p:cNvPr>
          <p:cNvSpPr txBox="1"/>
          <p:nvPr/>
        </p:nvSpPr>
        <p:spPr>
          <a:xfrm>
            <a:off x="8350473" y="292409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C2435-A06A-B6C7-2AD9-B6FD7B0B1226}"/>
              </a:ext>
            </a:extLst>
          </p:cNvPr>
          <p:cNvSpPr txBox="1"/>
          <p:nvPr/>
        </p:nvSpPr>
        <p:spPr>
          <a:xfrm>
            <a:off x="7697739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4B6D-0B46-861D-D39C-E49EC9DE0881}"/>
              </a:ext>
            </a:extLst>
          </p:cNvPr>
          <p:cNvSpPr txBox="1"/>
          <p:nvPr/>
        </p:nvSpPr>
        <p:spPr>
          <a:xfrm>
            <a:off x="8350472" y="2312423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9DDC71-35DC-98A0-AC83-80653E2666A3}"/>
              </a:ext>
            </a:extLst>
          </p:cNvPr>
          <p:cNvSpPr txBox="1"/>
          <p:nvPr/>
        </p:nvSpPr>
        <p:spPr>
          <a:xfrm>
            <a:off x="11112386" y="307554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196EF-3939-2FDB-517C-5EF511332BAC}"/>
              </a:ext>
            </a:extLst>
          </p:cNvPr>
          <p:cNvSpPr txBox="1"/>
          <p:nvPr/>
        </p:nvSpPr>
        <p:spPr>
          <a:xfrm>
            <a:off x="11470138" y="3081960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BD30A-D608-2099-132F-17372D438DF7}"/>
              </a:ext>
            </a:extLst>
          </p:cNvPr>
          <p:cNvSpPr txBox="1"/>
          <p:nvPr/>
        </p:nvSpPr>
        <p:spPr>
          <a:xfrm>
            <a:off x="11112386" y="283603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28682F-87DE-8848-CB41-72E1E568D9A4}"/>
              </a:ext>
            </a:extLst>
          </p:cNvPr>
          <p:cNvSpPr txBox="1"/>
          <p:nvPr/>
        </p:nvSpPr>
        <p:spPr>
          <a:xfrm>
            <a:off x="11470137" y="2842325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ED1EA6-9029-A017-3EE7-93BD368EE6A0}"/>
              </a:ext>
            </a:extLst>
          </p:cNvPr>
          <p:cNvSpPr txBox="1"/>
          <p:nvPr/>
        </p:nvSpPr>
        <p:spPr>
          <a:xfrm>
            <a:off x="11112386" y="4355521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237FF-3470-1FAF-E4AF-4378F0CE7200}"/>
              </a:ext>
            </a:extLst>
          </p:cNvPr>
          <p:cNvSpPr txBox="1"/>
          <p:nvPr/>
        </p:nvSpPr>
        <p:spPr>
          <a:xfrm>
            <a:off x="11470138" y="4361938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AEA12-3250-5DE2-0D25-565DBB647FCF}"/>
              </a:ext>
            </a:extLst>
          </p:cNvPr>
          <p:cNvSpPr txBox="1"/>
          <p:nvPr/>
        </p:nvSpPr>
        <p:spPr>
          <a:xfrm>
            <a:off x="11112386" y="4116017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6C9635-8148-32E6-D466-01460F53EAE6}"/>
              </a:ext>
            </a:extLst>
          </p:cNvPr>
          <p:cNvSpPr txBox="1"/>
          <p:nvPr/>
        </p:nvSpPr>
        <p:spPr>
          <a:xfrm>
            <a:off x="11470137" y="41223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06945-318E-BEDD-0EF3-6F293CCFF58F}"/>
              </a:ext>
            </a:extLst>
          </p:cNvPr>
          <p:cNvSpPr txBox="1"/>
          <p:nvPr/>
        </p:nvSpPr>
        <p:spPr>
          <a:xfrm>
            <a:off x="255068" y="3173594"/>
            <a:ext cx="160866" cy="321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4F98DFF-68C6-E245-931E-D34F9672B74E}"/>
              </a:ext>
            </a:extLst>
          </p:cNvPr>
          <p:cNvCxnSpPr>
            <a:cxnSpLocks/>
          </p:cNvCxnSpPr>
          <p:nvPr/>
        </p:nvCxnSpPr>
        <p:spPr>
          <a:xfrm flipH="1">
            <a:off x="1119594" y="3343570"/>
            <a:ext cx="1074966" cy="2463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F52E4-5ADB-3EE3-65EB-54B927F3B7B2}"/>
              </a:ext>
            </a:extLst>
          </p:cNvPr>
          <p:cNvCxnSpPr>
            <a:cxnSpLocks/>
          </p:cNvCxnSpPr>
          <p:nvPr/>
        </p:nvCxnSpPr>
        <p:spPr>
          <a:xfrm flipH="1">
            <a:off x="4133274" y="2531533"/>
            <a:ext cx="1708726" cy="10429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E3BEFA-590B-BF6D-1BC1-54792E76220D}"/>
              </a:ext>
            </a:extLst>
          </p:cNvPr>
          <p:cNvCxnSpPr>
            <a:cxnSpLocks/>
          </p:cNvCxnSpPr>
          <p:nvPr/>
        </p:nvCxnSpPr>
        <p:spPr>
          <a:xfrm>
            <a:off x="3868079" y="3203872"/>
            <a:ext cx="202358" cy="37058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46B82-2B1C-9674-7573-955FF0A1454A}"/>
              </a:ext>
            </a:extLst>
          </p:cNvPr>
          <p:cNvCxnSpPr>
            <a:cxnSpLocks/>
          </p:cNvCxnSpPr>
          <p:nvPr/>
        </p:nvCxnSpPr>
        <p:spPr>
          <a:xfrm flipH="1" flipV="1">
            <a:off x="4133274" y="3589910"/>
            <a:ext cx="1438634" cy="7877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81A226-9885-75A5-4CD8-6B752734CF6A}"/>
              </a:ext>
            </a:extLst>
          </p:cNvPr>
          <p:cNvCxnSpPr>
            <a:cxnSpLocks/>
          </p:cNvCxnSpPr>
          <p:nvPr/>
        </p:nvCxnSpPr>
        <p:spPr>
          <a:xfrm flipV="1">
            <a:off x="6386227" y="3596354"/>
            <a:ext cx="580031" cy="1110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81827509-0A25-6152-7FFB-DFFCE6D21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86252" b="11218"/>
          <a:stretch/>
        </p:blipFill>
        <p:spPr>
          <a:xfrm>
            <a:off x="321070" y="1720848"/>
            <a:ext cx="164089" cy="30240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5FDB01-588A-5449-7673-0D8DCE441D59}"/>
              </a:ext>
            </a:extLst>
          </p:cNvPr>
          <p:cNvCxnSpPr>
            <a:cxnSpLocks/>
          </p:cNvCxnSpPr>
          <p:nvPr/>
        </p:nvCxnSpPr>
        <p:spPr>
          <a:xfrm flipH="1" flipV="1">
            <a:off x="7038960" y="3613666"/>
            <a:ext cx="1104915" cy="5086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3387E2-4F6C-C699-2A84-422ED5D36DD9}"/>
              </a:ext>
            </a:extLst>
          </p:cNvPr>
          <p:cNvCxnSpPr>
            <a:cxnSpLocks/>
          </p:cNvCxnSpPr>
          <p:nvPr/>
        </p:nvCxnSpPr>
        <p:spPr>
          <a:xfrm flipH="1" flipV="1">
            <a:off x="7047554" y="3613666"/>
            <a:ext cx="1668992" cy="8790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B28D39-8EFC-657C-987F-92C9A0F768A8}"/>
              </a:ext>
            </a:extLst>
          </p:cNvPr>
          <p:cNvCxnSpPr>
            <a:cxnSpLocks/>
          </p:cNvCxnSpPr>
          <p:nvPr/>
        </p:nvCxnSpPr>
        <p:spPr>
          <a:xfrm flipH="1">
            <a:off x="415934" y="1977369"/>
            <a:ext cx="264899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7F04D8-F921-D7FC-7743-8A8A2FC2D035}"/>
              </a:ext>
            </a:extLst>
          </p:cNvPr>
          <p:cNvCxnSpPr>
            <a:cxnSpLocks/>
          </p:cNvCxnSpPr>
          <p:nvPr/>
        </p:nvCxnSpPr>
        <p:spPr>
          <a:xfrm flipH="1">
            <a:off x="4748243" y="1977369"/>
            <a:ext cx="13012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16D07A-7DDC-F46E-B759-75CAD179B76C}"/>
              </a:ext>
            </a:extLst>
          </p:cNvPr>
          <p:cNvCxnSpPr>
            <a:cxnSpLocks/>
          </p:cNvCxnSpPr>
          <p:nvPr/>
        </p:nvCxnSpPr>
        <p:spPr>
          <a:xfrm flipH="1">
            <a:off x="7645400" y="1995107"/>
            <a:ext cx="648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9D7A31-7BD3-2F61-0315-BFA805E09D5D}"/>
              </a:ext>
            </a:extLst>
          </p:cNvPr>
          <p:cNvCxnSpPr>
            <a:cxnSpLocks/>
          </p:cNvCxnSpPr>
          <p:nvPr/>
        </p:nvCxnSpPr>
        <p:spPr>
          <a:xfrm flipH="1">
            <a:off x="11187067" y="2681755"/>
            <a:ext cx="324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C1EE202-18F0-39AC-2A85-B977F1D71C68}"/>
              </a:ext>
            </a:extLst>
          </p:cNvPr>
          <p:cNvSpPr txBox="1"/>
          <p:nvPr/>
        </p:nvSpPr>
        <p:spPr>
          <a:xfrm>
            <a:off x="1566334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1E0A06-0DC3-D7BF-C657-BE47484ADCB2}"/>
              </a:ext>
            </a:extLst>
          </p:cNvPr>
          <p:cNvSpPr txBox="1"/>
          <p:nvPr/>
        </p:nvSpPr>
        <p:spPr>
          <a:xfrm>
            <a:off x="1238219" y="32120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E5FC1-C06F-2EEC-A5A6-22A29C303F2C}"/>
              </a:ext>
            </a:extLst>
          </p:cNvPr>
          <p:cNvSpPr txBox="1"/>
          <p:nvPr/>
        </p:nvSpPr>
        <p:spPr>
          <a:xfrm>
            <a:off x="5270222" y="16257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3287C1-B8E1-A2F6-DDFA-66757F2B7A6B}"/>
              </a:ext>
            </a:extLst>
          </p:cNvPr>
          <p:cNvSpPr txBox="1"/>
          <p:nvPr/>
        </p:nvSpPr>
        <p:spPr>
          <a:xfrm>
            <a:off x="7821687" y="16411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F76871-50B4-6028-1CCA-3237AA904E9E}"/>
              </a:ext>
            </a:extLst>
          </p:cNvPr>
          <p:cNvSpPr txBox="1"/>
          <p:nvPr/>
        </p:nvSpPr>
        <p:spPr>
          <a:xfrm>
            <a:off x="11206968" y="23364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4C0ED82-C1E6-894B-2A02-2D1E2F117D65}"/>
              </a:ext>
            </a:extLst>
          </p:cNvPr>
          <p:cNvCxnSpPr>
            <a:cxnSpLocks/>
          </p:cNvCxnSpPr>
          <p:nvPr/>
        </p:nvCxnSpPr>
        <p:spPr>
          <a:xfrm flipV="1">
            <a:off x="3746275" y="3596354"/>
            <a:ext cx="315571" cy="555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D829B-8E9C-CB29-B6D2-EEAE0AB3C5C3}"/>
              </a:ext>
            </a:extLst>
          </p:cNvPr>
          <p:cNvCxnSpPr>
            <a:cxnSpLocks/>
          </p:cNvCxnSpPr>
          <p:nvPr/>
        </p:nvCxnSpPr>
        <p:spPr>
          <a:xfrm flipH="1">
            <a:off x="1740432" y="5524901"/>
            <a:ext cx="10800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AE8486-8683-CD58-0D3D-DA54D6ED39E6}"/>
              </a:ext>
            </a:extLst>
          </p:cNvPr>
          <p:cNvCxnSpPr>
            <a:cxnSpLocks/>
          </p:cNvCxnSpPr>
          <p:nvPr/>
        </p:nvCxnSpPr>
        <p:spPr>
          <a:xfrm flipH="1">
            <a:off x="1740431" y="5985535"/>
            <a:ext cx="14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A895C63-5B52-71D8-DCDD-182A1ED587B0}"/>
              </a:ext>
            </a:extLst>
          </p:cNvPr>
          <p:cNvCxnSpPr>
            <a:cxnSpLocks/>
          </p:cNvCxnSpPr>
          <p:nvPr/>
        </p:nvCxnSpPr>
        <p:spPr>
          <a:xfrm flipV="1">
            <a:off x="2990426" y="5633856"/>
            <a:ext cx="0" cy="2160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306D1A-6425-9E1A-9E47-3CF847183692}"/>
              </a:ext>
            </a:extLst>
          </p:cNvPr>
          <p:cNvCxnSpPr>
            <a:cxnSpLocks/>
          </p:cNvCxnSpPr>
          <p:nvPr/>
        </p:nvCxnSpPr>
        <p:spPr>
          <a:xfrm flipH="1">
            <a:off x="1740431" y="5748469"/>
            <a:ext cx="252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FF859-3664-376B-BF6D-E1FF1E2D7ADD}"/>
              </a:ext>
            </a:extLst>
          </p:cNvPr>
          <p:cNvSpPr txBox="1"/>
          <p:nvPr/>
        </p:nvSpPr>
        <p:spPr>
          <a:xfrm>
            <a:off x="439947" y="5544628"/>
            <a:ext cx="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BB68B-095C-F1D2-1605-7AAECCD63F07}"/>
              </a:ext>
            </a:extLst>
          </p:cNvPr>
          <p:cNvSpPr txBox="1"/>
          <p:nvPr/>
        </p:nvSpPr>
        <p:spPr>
          <a:xfrm>
            <a:off x="1444260" y="5274684"/>
            <a:ext cx="2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2AF97E-1588-F5C7-E356-8FFD68EA62C0}"/>
              </a:ext>
            </a:extLst>
          </p:cNvPr>
          <p:cNvSpPr txBox="1"/>
          <p:nvPr/>
        </p:nvSpPr>
        <p:spPr>
          <a:xfrm>
            <a:off x="4275687" y="5563803"/>
            <a:ext cx="74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s/R₁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far enough from target, can approximate as point mass)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F1F3A-D97F-494F-4985-1E5FCCC74C26}"/>
              </a:ext>
            </a:extLst>
          </p:cNvPr>
          <p:cNvSpPr txBox="1"/>
          <p:nvPr/>
        </p:nvSpPr>
        <p:spPr>
          <a:xfrm>
            <a:off x="1386191" y="5544628"/>
            <a:ext cx="39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R₁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323F71-1109-7CF8-0B5C-00C5F9ED2B59}"/>
              </a:ext>
            </a:extLst>
          </p:cNvPr>
          <p:cNvSpPr txBox="1"/>
          <p:nvPr/>
        </p:nvSpPr>
        <p:spPr>
          <a:xfrm>
            <a:off x="1359672" y="5797472"/>
            <a:ext cx="44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R₂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8DC7CF-3523-4CB0-F78F-340FB5847688}"/>
              </a:ext>
            </a:extLst>
          </p:cNvPr>
          <p:cNvCxnSpPr>
            <a:cxnSpLocks/>
          </p:cNvCxnSpPr>
          <p:nvPr/>
        </p:nvCxnSpPr>
        <p:spPr>
          <a:xfrm>
            <a:off x="2460431" y="5888559"/>
            <a:ext cx="0" cy="2274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C9FE4-7B61-8335-C335-F704EA10161C}"/>
              </a:ext>
            </a:extLst>
          </p:cNvPr>
          <p:cNvSpPr txBox="1"/>
          <p:nvPr/>
        </p:nvSpPr>
        <p:spPr>
          <a:xfrm>
            <a:off x="4303670" y="5852098"/>
            <a:ext cx="76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s/R₂ &gt;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 group close to target, go to a finer level)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C66D5F-7D57-A888-ED5F-10478D935940}"/>
              </a:ext>
            </a:extLst>
          </p:cNvPr>
          <p:cNvSpPr txBox="1"/>
          <p:nvPr/>
        </p:nvSpPr>
        <p:spPr>
          <a:xfrm>
            <a:off x="3650412" y="294268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0A9CE5-B91A-4571-5C79-A28A33B01290}"/>
              </a:ext>
            </a:extLst>
          </p:cNvPr>
          <p:cNvSpPr txBox="1"/>
          <p:nvPr/>
        </p:nvSpPr>
        <p:spPr>
          <a:xfrm>
            <a:off x="3912625" y="5741856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9ABFA3A-A719-FEAA-64FF-4E78CC08F527}"/>
              </a:ext>
            </a:extLst>
          </p:cNvPr>
          <p:cNvSpPr txBox="1"/>
          <p:nvPr/>
        </p:nvSpPr>
        <p:spPr>
          <a:xfrm flipH="1">
            <a:off x="2926538" y="6019663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C00B9-438A-7FA5-A1EB-39C2B8800C0B}"/>
              </a:ext>
            </a:extLst>
          </p:cNvPr>
          <p:cNvSpPr txBox="1"/>
          <p:nvPr/>
        </p:nvSpPr>
        <p:spPr>
          <a:xfrm flipH="1">
            <a:off x="1715967" y="336195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FF6BC0-1878-F0AF-3769-85A040C88A0C}"/>
              </a:ext>
            </a:extLst>
          </p:cNvPr>
          <p:cNvSpPr txBox="1"/>
          <p:nvPr/>
        </p:nvSpPr>
        <p:spPr>
          <a:xfrm flipH="1">
            <a:off x="4764243" y="4040086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CAD8BBA-F08C-EC9B-310A-792EBF12EFCC}"/>
              </a:ext>
            </a:extLst>
          </p:cNvPr>
          <p:cNvSpPr txBox="1"/>
          <p:nvPr/>
        </p:nvSpPr>
        <p:spPr>
          <a:xfrm flipH="1">
            <a:off x="3721063" y="3588067"/>
            <a:ext cx="3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C9470C-B67E-35B4-DA64-6AA09EEB60A8}"/>
              </a:ext>
            </a:extLst>
          </p:cNvPr>
          <p:cNvSpPr txBox="1"/>
          <p:nvPr/>
        </p:nvSpPr>
        <p:spPr>
          <a:xfrm>
            <a:off x="5001837" y="2956127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6A8C1FD-E760-2115-8002-75440C7FF433}"/>
              </a:ext>
            </a:extLst>
          </p:cNvPr>
          <p:cNvSpPr txBox="1"/>
          <p:nvPr/>
        </p:nvSpPr>
        <p:spPr>
          <a:xfrm>
            <a:off x="8045069" y="4304073"/>
            <a:ext cx="3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Segoe UI Symbol" panose="020B0502040204020203" pitchFamily="34" charset="0"/>
              </a:rPr>
              <a:t>✓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4A32C-4F80-C141-4C9A-B5F160855A54}"/>
              </a:ext>
            </a:extLst>
          </p:cNvPr>
          <p:cNvSpPr txBox="1"/>
          <p:nvPr/>
        </p:nvSpPr>
        <p:spPr>
          <a:xfrm>
            <a:off x="6268804" y="341716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201F0-7619-83CD-CC4C-9888346071AB}"/>
              </a:ext>
            </a:extLst>
          </p:cNvPr>
          <p:cNvSpPr txBox="1"/>
          <p:nvPr/>
        </p:nvSpPr>
        <p:spPr>
          <a:xfrm>
            <a:off x="7879511" y="3833140"/>
            <a:ext cx="867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81E4C660-1210-E350-019E-F9D210E17864}"/>
              </a:ext>
            </a:extLst>
          </p:cNvPr>
          <p:cNvSpPr txBox="1"/>
          <p:nvPr/>
        </p:nvSpPr>
        <p:spPr>
          <a:xfrm>
            <a:off x="228599" y="965200"/>
            <a:ext cx="1092220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5CC6E7-71EB-883F-41FF-06308FD3DDEA}"/>
              </a:ext>
            </a:extLst>
          </p:cNvPr>
          <p:cNvSpPr/>
          <p:nvPr/>
        </p:nvSpPr>
        <p:spPr>
          <a:xfrm>
            <a:off x="4132174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3E4B36-57A8-0E08-6AEE-15C92CC2A3CB}"/>
              </a:ext>
            </a:extLst>
          </p:cNvPr>
          <p:cNvGrpSpPr/>
          <p:nvPr/>
        </p:nvGrpSpPr>
        <p:grpSpPr>
          <a:xfrm>
            <a:off x="685800" y="2102322"/>
            <a:ext cx="1495435" cy="1816192"/>
            <a:chOff x="685800" y="2102322"/>
            <a:chExt cx="1495435" cy="18161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6C0A80-3C28-91C3-40D4-9E420F943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588C00-3F81-ACDE-962B-11B9EE75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8A02F6-9B8F-7751-1A35-7B0B0F05D15C}"/>
              </a:ext>
            </a:extLst>
          </p:cNvPr>
          <p:cNvSpPr txBox="1"/>
          <p:nvPr/>
        </p:nvSpPr>
        <p:spPr>
          <a:xfrm>
            <a:off x="377828" y="3817658"/>
            <a:ext cx="110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49180-D52F-DF45-8205-1FED895EC7C6}"/>
              </a:ext>
            </a:extLst>
          </p:cNvPr>
          <p:cNvSpPr txBox="1"/>
          <p:nvPr/>
        </p:nvSpPr>
        <p:spPr>
          <a:xfrm>
            <a:off x="1890339" y="1846620"/>
            <a:ext cx="1200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1EEB6-E54C-B5A0-EA4C-AD064C988B92}"/>
              </a:ext>
            </a:extLst>
          </p:cNvPr>
          <p:cNvGrpSpPr/>
          <p:nvPr/>
        </p:nvGrpSpPr>
        <p:grpSpPr>
          <a:xfrm>
            <a:off x="3229931" y="2098312"/>
            <a:ext cx="1495435" cy="1816192"/>
            <a:chOff x="685800" y="2102322"/>
            <a:chExt cx="1495435" cy="18161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4B95A34-6DF3-3107-1C43-F3F48B8A5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6DDC07-7D40-5BCC-B631-4E7EEFB1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F2B57-3B6C-4E7D-57AF-F5F16E214FCF}"/>
              </a:ext>
            </a:extLst>
          </p:cNvPr>
          <p:cNvGrpSpPr/>
          <p:nvPr/>
        </p:nvGrpSpPr>
        <p:grpSpPr>
          <a:xfrm>
            <a:off x="6096000" y="2098312"/>
            <a:ext cx="1495435" cy="1816192"/>
            <a:chOff x="685800" y="2102322"/>
            <a:chExt cx="1495435" cy="18161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059FC6-C063-9B5A-67A9-F192E5D7C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BD9C8A-7401-A075-C96C-B9FC2D90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0338F05-54C3-AA6D-C154-2C5619AF4918}"/>
              </a:ext>
            </a:extLst>
          </p:cNvPr>
          <p:cNvSpPr/>
          <p:nvPr/>
        </p:nvSpPr>
        <p:spPr>
          <a:xfrm>
            <a:off x="5965994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83A37-4A8B-0A22-AC5E-A59B5D67F115}"/>
              </a:ext>
            </a:extLst>
          </p:cNvPr>
          <p:cNvCxnSpPr>
            <a:cxnSpLocks/>
          </p:cNvCxnSpPr>
          <p:nvPr/>
        </p:nvCxnSpPr>
        <p:spPr>
          <a:xfrm flipV="1">
            <a:off x="873332" y="2454401"/>
            <a:ext cx="1015084" cy="100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BF72FB-D86A-1C6E-2A33-A96E1EACED8F}"/>
              </a:ext>
            </a:extLst>
          </p:cNvPr>
          <p:cNvCxnSpPr/>
          <p:nvPr/>
        </p:nvCxnSpPr>
        <p:spPr>
          <a:xfrm flipV="1">
            <a:off x="913899" y="2328803"/>
            <a:ext cx="97200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984099-00C1-9B44-CF9A-27EB01C4A295}"/>
              </a:ext>
            </a:extLst>
          </p:cNvPr>
          <p:cNvCxnSpPr>
            <a:cxnSpLocks/>
          </p:cNvCxnSpPr>
          <p:nvPr/>
        </p:nvCxnSpPr>
        <p:spPr>
          <a:xfrm flipV="1">
            <a:off x="868572" y="2240999"/>
            <a:ext cx="1115901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FCEE6A-2274-8F4B-A1B5-0E5B3755F532}"/>
              </a:ext>
            </a:extLst>
          </p:cNvPr>
          <p:cNvCxnSpPr/>
          <p:nvPr/>
        </p:nvCxnSpPr>
        <p:spPr>
          <a:xfrm flipV="1">
            <a:off x="1005096" y="2434883"/>
            <a:ext cx="972000" cy="10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44AE93-1F35-95C7-43B3-00EE26F771A7}"/>
              </a:ext>
            </a:extLst>
          </p:cNvPr>
          <p:cNvCxnSpPr>
            <a:cxnSpLocks/>
          </p:cNvCxnSpPr>
          <p:nvPr/>
        </p:nvCxnSpPr>
        <p:spPr>
          <a:xfrm flipV="1">
            <a:off x="859201" y="2443351"/>
            <a:ext cx="861890" cy="1208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8AE7D6-3EFF-2898-38FC-FB60826F8076}"/>
              </a:ext>
            </a:extLst>
          </p:cNvPr>
          <p:cNvCxnSpPr>
            <a:cxnSpLocks/>
          </p:cNvCxnSpPr>
          <p:nvPr/>
        </p:nvCxnSpPr>
        <p:spPr>
          <a:xfrm flipV="1">
            <a:off x="937394" y="2199472"/>
            <a:ext cx="898463" cy="1499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967FF0-AB14-BA35-51AE-89C2F5784EFB}"/>
              </a:ext>
            </a:extLst>
          </p:cNvPr>
          <p:cNvCxnSpPr>
            <a:cxnSpLocks/>
          </p:cNvCxnSpPr>
          <p:nvPr/>
        </p:nvCxnSpPr>
        <p:spPr>
          <a:xfrm flipV="1">
            <a:off x="818729" y="2349679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06D285-00DF-0912-3D6D-7E3D8FC00F2B}"/>
              </a:ext>
            </a:extLst>
          </p:cNvPr>
          <p:cNvCxnSpPr>
            <a:cxnSpLocks/>
          </p:cNvCxnSpPr>
          <p:nvPr/>
        </p:nvCxnSpPr>
        <p:spPr>
          <a:xfrm flipV="1">
            <a:off x="1041191" y="2205778"/>
            <a:ext cx="871035" cy="149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C700D3-B96A-4FDB-53EE-598A048989D4}"/>
              </a:ext>
            </a:extLst>
          </p:cNvPr>
          <p:cNvCxnSpPr>
            <a:cxnSpLocks/>
          </p:cNvCxnSpPr>
          <p:nvPr/>
        </p:nvCxnSpPr>
        <p:spPr>
          <a:xfrm flipV="1">
            <a:off x="832798" y="2230744"/>
            <a:ext cx="1101394" cy="142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D3B829-76CB-356A-08BD-A1449509EB6F}"/>
              </a:ext>
            </a:extLst>
          </p:cNvPr>
          <p:cNvCxnSpPr>
            <a:cxnSpLocks/>
          </p:cNvCxnSpPr>
          <p:nvPr/>
        </p:nvCxnSpPr>
        <p:spPr>
          <a:xfrm flipV="1">
            <a:off x="871604" y="2204601"/>
            <a:ext cx="1148402" cy="1549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08AEE39-628C-6F90-4673-10FB485933AB}"/>
              </a:ext>
            </a:extLst>
          </p:cNvPr>
          <p:cNvGrpSpPr/>
          <p:nvPr/>
        </p:nvGrpSpPr>
        <p:grpSpPr>
          <a:xfrm>
            <a:off x="3322968" y="2344505"/>
            <a:ext cx="1177499" cy="1433745"/>
            <a:chOff x="3322968" y="2344505"/>
            <a:chExt cx="1177499" cy="14337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2D3990-7C5E-F91D-6D81-FD6BEB2A6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48FA075-14DD-AA89-08A3-06F7F0080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9FECE9-8FBA-B04F-AA0F-943D6C92D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2706734-31F7-EE6B-B03F-8A5927E67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6EB0F1-8FB4-9FB2-8E8A-91021AAB9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4D5F14-8D39-3A78-9B9F-C916A5341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D3DBAE-DCA3-96FB-1690-350893B22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809F1B6-624C-EE00-77FF-34850EF45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929CBA-61B1-C917-1201-FB0FAE918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AEFA8C-B82F-374A-6901-E27298F7B3F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33539" y="2534144"/>
            <a:ext cx="947661" cy="124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ACD2C3-2415-43AA-DE79-5813A14DCDB1}"/>
              </a:ext>
            </a:extLst>
          </p:cNvPr>
          <p:cNvCxnSpPr>
            <a:cxnSpLocks/>
          </p:cNvCxnSpPr>
          <p:nvPr/>
        </p:nvCxnSpPr>
        <p:spPr>
          <a:xfrm flipV="1">
            <a:off x="822654" y="2213528"/>
            <a:ext cx="1139931" cy="1525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0A7B58-CD1B-E5A0-AA4A-692AD57406E7}"/>
              </a:ext>
            </a:extLst>
          </p:cNvPr>
          <p:cNvCxnSpPr>
            <a:cxnSpLocks/>
          </p:cNvCxnSpPr>
          <p:nvPr/>
        </p:nvCxnSpPr>
        <p:spPr>
          <a:xfrm flipV="1">
            <a:off x="978219" y="2365928"/>
            <a:ext cx="1136766" cy="136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91DC20-F0DE-C978-5FE7-A4DD21308C02}"/>
              </a:ext>
            </a:extLst>
          </p:cNvPr>
          <p:cNvCxnSpPr>
            <a:cxnSpLocks/>
          </p:cNvCxnSpPr>
          <p:nvPr/>
        </p:nvCxnSpPr>
        <p:spPr>
          <a:xfrm flipV="1">
            <a:off x="806554" y="2181101"/>
            <a:ext cx="1149364" cy="1453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C62044-2392-6461-F4F9-705C6782FC02}"/>
              </a:ext>
            </a:extLst>
          </p:cNvPr>
          <p:cNvCxnSpPr>
            <a:cxnSpLocks/>
          </p:cNvCxnSpPr>
          <p:nvPr/>
        </p:nvCxnSpPr>
        <p:spPr>
          <a:xfrm flipV="1">
            <a:off x="828282" y="2234919"/>
            <a:ext cx="1199032" cy="1465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E86FF5-FB43-E578-1033-5EE7DCF41F6D}"/>
              </a:ext>
            </a:extLst>
          </p:cNvPr>
          <p:cNvCxnSpPr>
            <a:cxnSpLocks/>
          </p:cNvCxnSpPr>
          <p:nvPr/>
        </p:nvCxnSpPr>
        <p:spPr>
          <a:xfrm flipV="1">
            <a:off x="992786" y="2209994"/>
            <a:ext cx="871441" cy="145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5A9573-DCF1-A27C-BE0B-BC701CBC492B}"/>
              </a:ext>
            </a:extLst>
          </p:cNvPr>
          <p:cNvCxnSpPr>
            <a:cxnSpLocks/>
          </p:cNvCxnSpPr>
          <p:nvPr/>
        </p:nvCxnSpPr>
        <p:spPr>
          <a:xfrm flipV="1">
            <a:off x="874121" y="2314747"/>
            <a:ext cx="1211421" cy="1243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B6B32B-E578-1852-7832-2E6F8D853C30}"/>
              </a:ext>
            </a:extLst>
          </p:cNvPr>
          <p:cNvCxnSpPr>
            <a:cxnSpLocks/>
          </p:cNvCxnSpPr>
          <p:nvPr/>
        </p:nvCxnSpPr>
        <p:spPr>
          <a:xfrm flipV="1">
            <a:off x="1088931" y="2400630"/>
            <a:ext cx="976316" cy="1339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9C0022-1B0E-6F48-CAF1-DAF0D00725ED}"/>
              </a:ext>
            </a:extLst>
          </p:cNvPr>
          <p:cNvCxnSpPr>
            <a:cxnSpLocks/>
          </p:cNvCxnSpPr>
          <p:nvPr/>
        </p:nvCxnSpPr>
        <p:spPr>
          <a:xfrm flipV="1">
            <a:off x="1033611" y="2293871"/>
            <a:ext cx="994764" cy="140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C621E5-35B9-2832-DB10-D51FFC24E362}"/>
              </a:ext>
            </a:extLst>
          </p:cNvPr>
          <p:cNvCxnSpPr>
            <a:cxnSpLocks/>
          </p:cNvCxnSpPr>
          <p:nvPr/>
        </p:nvCxnSpPr>
        <p:spPr>
          <a:xfrm flipV="1">
            <a:off x="805354" y="2198397"/>
            <a:ext cx="1104326" cy="1436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9ACA6E-17F4-31C5-45FB-979BDF669C51}"/>
              </a:ext>
            </a:extLst>
          </p:cNvPr>
          <p:cNvCxnSpPr>
            <a:cxnSpLocks/>
          </p:cNvCxnSpPr>
          <p:nvPr/>
        </p:nvCxnSpPr>
        <p:spPr>
          <a:xfrm flipV="1">
            <a:off x="878020" y="2219273"/>
            <a:ext cx="1154389" cy="1460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BE10BA-C19B-AA5F-7D55-936B282F0B4D}"/>
              </a:ext>
            </a:extLst>
          </p:cNvPr>
          <p:cNvSpPr txBox="1"/>
          <p:nvPr/>
        </p:nvSpPr>
        <p:spPr>
          <a:xfrm>
            <a:off x="343216" y="4291792"/>
            <a:ext cx="193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calculation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× 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BBA8B0-6133-E2F9-E1F1-F6D9425C68C0}"/>
              </a:ext>
            </a:extLst>
          </p:cNvPr>
          <p:cNvSpPr txBox="1"/>
          <p:nvPr/>
        </p:nvSpPr>
        <p:spPr>
          <a:xfrm>
            <a:off x="2887346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CD75BB-C541-C65B-FBAE-0F9961F276F7}"/>
              </a:ext>
            </a:extLst>
          </p:cNvPr>
          <p:cNvSpPr txBox="1"/>
          <p:nvPr/>
        </p:nvSpPr>
        <p:spPr>
          <a:xfrm>
            <a:off x="5808345" y="4291792"/>
            <a:ext cx="230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685FA35-6999-80D5-6BA0-B337193319AE}"/>
              </a:ext>
            </a:extLst>
          </p:cNvPr>
          <p:cNvGrpSpPr/>
          <p:nvPr/>
        </p:nvGrpSpPr>
        <p:grpSpPr>
          <a:xfrm flipH="1" flipV="1">
            <a:off x="6297827" y="2181100"/>
            <a:ext cx="1212105" cy="1433745"/>
            <a:chOff x="3322968" y="2344505"/>
            <a:chExt cx="1177499" cy="1433745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1E9688-1126-3216-5905-E2106A556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078" y="2349679"/>
              <a:ext cx="954389" cy="1243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EC21FC-D419-D178-5E07-D024993F0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495" y="2344505"/>
              <a:ext cx="907972" cy="1160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A4C2517-1E2E-459D-936B-C0A5F7DCF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470" y="2349347"/>
              <a:ext cx="886822" cy="142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9CA1D32-0CE2-F4A1-34D0-B3B967131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033" y="2364041"/>
              <a:ext cx="972607" cy="13402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89CBF4E-37DA-A628-E7D7-41EE82410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659" y="2349347"/>
              <a:ext cx="1113007" cy="1344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20DFA63-A283-DDDF-79DD-9353E7BAF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968" y="2349347"/>
              <a:ext cx="1157698" cy="128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1DDDB8F-AEB9-14A4-3097-50AAB572A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477" y="2360651"/>
              <a:ext cx="1100189" cy="1156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3E49D8-ED60-B33B-E53C-64C86903C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103" y="2369787"/>
              <a:ext cx="1092563" cy="105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1570CFA-EB11-1353-C1AF-3487AC5C2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208" y="2360651"/>
              <a:ext cx="968058" cy="1112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4F58B68-F2B3-894B-B691-BF1EE394AA7E}"/>
              </a:ext>
            </a:extLst>
          </p:cNvPr>
          <p:cNvGrpSpPr/>
          <p:nvPr/>
        </p:nvGrpSpPr>
        <p:grpSpPr>
          <a:xfrm>
            <a:off x="8845282" y="2098312"/>
            <a:ext cx="1495435" cy="1816192"/>
            <a:chOff x="685800" y="2102322"/>
            <a:chExt cx="1495435" cy="1816192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64793BF-E59F-22F4-E073-41423E419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83" t="24001" r="-2"/>
            <a:stretch/>
          </p:blipFill>
          <p:spPr>
            <a:xfrm>
              <a:off x="685800" y="3428999"/>
              <a:ext cx="486194" cy="48951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4176A7C7-406C-97E2-A7A4-AB8B6356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64" y="2102322"/>
              <a:ext cx="400071" cy="431822"/>
            </a:xfrm>
            <a:prstGeom prst="rect">
              <a:avLst/>
            </a:prstGeom>
          </p:spPr>
        </p:pic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D48806F9-27C7-46D8-5993-CBDC66D15FCB}"/>
              </a:ext>
            </a:extLst>
          </p:cNvPr>
          <p:cNvSpPr/>
          <p:nvPr/>
        </p:nvSpPr>
        <p:spPr>
          <a:xfrm>
            <a:off x="9706449" y="1913646"/>
            <a:ext cx="868463" cy="87206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4B99FBB-8D30-581C-8D8F-D09071DC9153}"/>
              </a:ext>
            </a:extLst>
          </p:cNvPr>
          <p:cNvSpPr/>
          <p:nvPr/>
        </p:nvSpPr>
        <p:spPr>
          <a:xfrm>
            <a:off x="8715276" y="3321049"/>
            <a:ext cx="669756" cy="6725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0468936-F72E-09E4-FE76-6C657AAAF3D1}"/>
              </a:ext>
            </a:extLst>
          </p:cNvPr>
          <p:cNvCxnSpPr>
            <a:cxnSpLocks/>
          </p:cNvCxnSpPr>
          <p:nvPr/>
        </p:nvCxnSpPr>
        <p:spPr>
          <a:xfrm flipV="1">
            <a:off x="9009169" y="2302370"/>
            <a:ext cx="1113007" cy="13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1CE97E5-8EF4-678F-7ABC-1E50FEA714AA}"/>
              </a:ext>
            </a:extLst>
          </p:cNvPr>
          <p:cNvSpPr txBox="1"/>
          <p:nvPr/>
        </p:nvSpPr>
        <p:spPr>
          <a:xfrm>
            <a:off x="8557627" y="4291792"/>
            <a:ext cx="248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representation</a:t>
            </a:r>
          </a:p>
          <a:p>
            <a:r>
              <a:rPr lang="en-CA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N</a:t>
            </a:r>
          </a:p>
        </p:txBody>
      </p:sp>
    </p:spTree>
    <p:extLst>
      <p:ext uri="{BB962C8B-B14F-4D97-AF65-F5344CB8AC3E}">
        <p14:creationId xmlns:p14="http://schemas.microsoft.com/office/powerpoint/2010/main" val="422947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BAE34-ECD8-B6E8-1973-A3BF3C044788}"/>
              </a:ext>
            </a:extLst>
          </p:cNvPr>
          <p:cNvSpPr/>
          <p:nvPr/>
        </p:nvSpPr>
        <p:spPr>
          <a:xfrm>
            <a:off x="5293440" y="653595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1777D-388C-984D-C83C-49530E6F44FB}"/>
              </a:ext>
            </a:extLst>
          </p:cNvPr>
          <p:cNvSpPr/>
          <p:nvPr/>
        </p:nvSpPr>
        <p:spPr>
          <a:xfrm>
            <a:off x="38948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582EE-C1FB-68F9-DB15-29963EC87FD6}"/>
              </a:ext>
            </a:extLst>
          </p:cNvPr>
          <p:cNvSpPr/>
          <p:nvPr/>
        </p:nvSpPr>
        <p:spPr>
          <a:xfrm>
            <a:off x="48600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5E45E-DEEA-D604-6A66-C771D9F38C03}"/>
              </a:ext>
            </a:extLst>
          </p:cNvPr>
          <p:cNvSpPr/>
          <p:nvPr/>
        </p:nvSpPr>
        <p:spPr>
          <a:xfrm>
            <a:off x="5825245" y="1959275"/>
            <a:ext cx="720000" cy="7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780AA-8048-F237-0A95-7972B45DE658}"/>
              </a:ext>
            </a:extLst>
          </p:cNvPr>
          <p:cNvSpPr/>
          <p:nvPr/>
        </p:nvSpPr>
        <p:spPr>
          <a:xfrm>
            <a:off x="6790445" y="195927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763FF-A90C-565B-107F-D4BA9F179490}"/>
              </a:ext>
            </a:extLst>
          </p:cNvPr>
          <p:cNvSpPr/>
          <p:nvPr/>
        </p:nvSpPr>
        <p:spPr>
          <a:xfrm>
            <a:off x="1669515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72B9C-F9F1-7718-CEAA-C6D4D51A260A}"/>
              </a:ext>
            </a:extLst>
          </p:cNvPr>
          <p:cNvSpPr/>
          <p:nvPr/>
        </p:nvSpPr>
        <p:spPr>
          <a:xfrm>
            <a:off x="2377329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0C5BB-C7E1-4BAA-E9B3-D788440F7C9D}"/>
              </a:ext>
            </a:extLst>
          </p:cNvPr>
          <p:cNvSpPr/>
          <p:nvPr/>
        </p:nvSpPr>
        <p:spPr>
          <a:xfrm>
            <a:off x="3085143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53F6E-4FD3-6FF6-DF87-FB1D84448B69}"/>
              </a:ext>
            </a:extLst>
          </p:cNvPr>
          <p:cNvSpPr/>
          <p:nvPr/>
        </p:nvSpPr>
        <p:spPr>
          <a:xfrm>
            <a:off x="3792957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1AE43D-81BB-8DEC-E556-E56457E20AE5}"/>
              </a:ext>
            </a:extLst>
          </p:cNvPr>
          <p:cNvSpPr/>
          <p:nvPr/>
        </p:nvSpPr>
        <p:spPr>
          <a:xfrm>
            <a:off x="4585626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F03CA-9358-2718-7E58-67468871168A}"/>
              </a:ext>
            </a:extLst>
          </p:cNvPr>
          <p:cNvSpPr/>
          <p:nvPr/>
        </p:nvSpPr>
        <p:spPr>
          <a:xfrm>
            <a:off x="5293440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56B71-9318-833B-0C34-68B2C7576CD6}"/>
              </a:ext>
            </a:extLst>
          </p:cNvPr>
          <p:cNvSpPr/>
          <p:nvPr/>
        </p:nvSpPr>
        <p:spPr>
          <a:xfrm>
            <a:off x="6001254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65AEF-C6FF-FF55-8AAA-1CE0C86BF8AB}"/>
              </a:ext>
            </a:extLst>
          </p:cNvPr>
          <p:cNvSpPr/>
          <p:nvPr/>
        </p:nvSpPr>
        <p:spPr>
          <a:xfrm>
            <a:off x="6709068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96BEF-BCB1-316A-06C0-26988B45DCDC}"/>
              </a:ext>
            </a:extLst>
          </p:cNvPr>
          <p:cNvSpPr/>
          <p:nvPr/>
        </p:nvSpPr>
        <p:spPr>
          <a:xfrm>
            <a:off x="7769194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5A4F8-E27B-CF7D-569D-A58EF80ABE08}"/>
              </a:ext>
            </a:extLst>
          </p:cNvPr>
          <p:cNvSpPr/>
          <p:nvPr/>
        </p:nvSpPr>
        <p:spPr>
          <a:xfrm>
            <a:off x="8477008" y="3490636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29802-393C-30DD-5EE3-90C4EAC87008}"/>
              </a:ext>
            </a:extLst>
          </p:cNvPr>
          <p:cNvSpPr/>
          <p:nvPr/>
        </p:nvSpPr>
        <p:spPr>
          <a:xfrm>
            <a:off x="9184822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E61D1-ADBD-4FB3-1E40-2B578A4F16DC}"/>
              </a:ext>
            </a:extLst>
          </p:cNvPr>
          <p:cNvSpPr/>
          <p:nvPr/>
        </p:nvSpPr>
        <p:spPr>
          <a:xfrm>
            <a:off x="9892636" y="3490636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890FF-D806-9553-0393-73A4BC42C5D1}"/>
              </a:ext>
            </a:extLst>
          </p:cNvPr>
          <p:cNvSpPr/>
          <p:nvPr/>
        </p:nvSpPr>
        <p:spPr>
          <a:xfrm>
            <a:off x="4404957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CDC44E-F3F8-D5ED-D4D6-5C43A0E999FB}"/>
              </a:ext>
            </a:extLst>
          </p:cNvPr>
          <p:cNvSpPr/>
          <p:nvPr/>
        </p:nvSpPr>
        <p:spPr>
          <a:xfrm>
            <a:off x="5112771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5BD384-24CD-DE17-E436-55AB0A70E4B8}"/>
              </a:ext>
            </a:extLst>
          </p:cNvPr>
          <p:cNvSpPr/>
          <p:nvPr/>
        </p:nvSpPr>
        <p:spPr>
          <a:xfrm>
            <a:off x="5820585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C2AB7-5DAD-0CF5-510F-08C00A8F7975}"/>
              </a:ext>
            </a:extLst>
          </p:cNvPr>
          <p:cNvSpPr/>
          <p:nvPr/>
        </p:nvSpPr>
        <p:spPr>
          <a:xfrm>
            <a:off x="6528399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0224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A6735-FE1A-1BCA-4EA6-2152EAD0690E}"/>
              </a:ext>
            </a:extLst>
          </p:cNvPr>
          <p:cNvSpPr/>
          <p:nvPr/>
        </p:nvSpPr>
        <p:spPr>
          <a:xfrm>
            <a:off x="7510445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0420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2448D-B4BA-7B6D-FC23-AE3AFD238B1E}"/>
              </a:ext>
            </a:extLst>
          </p:cNvPr>
          <p:cNvSpPr/>
          <p:nvPr/>
        </p:nvSpPr>
        <p:spPr>
          <a:xfrm>
            <a:off x="8218259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0421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8BDA4-514D-39FF-8E73-AB3220C0B35E}"/>
              </a:ext>
            </a:extLst>
          </p:cNvPr>
          <p:cNvSpPr/>
          <p:nvPr/>
        </p:nvSpPr>
        <p:spPr>
          <a:xfrm>
            <a:off x="8926073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CE53E0-9B41-95F5-0A2F-D55EF5A9F8C0}"/>
              </a:ext>
            </a:extLst>
          </p:cNvPr>
          <p:cNvSpPr/>
          <p:nvPr/>
        </p:nvSpPr>
        <p:spPr>
          <a:xfrm>
            <a:off x="9633887" y="4864559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D5FFD3-0F4F-6405-8DBA-BE0A6538F30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254845" y="1553595"/>
            <a:ext cx="14885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409345-00A2-F510-2C3C-64C06467A13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220045" y="1553595"/>
            <a:ext cx="52339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6BFCED-9D62-5CF2-3085-89238301735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43440" y="1553595"/>
            <a:ext cx="4418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9F9FEE-B0DC-E01B-97D1-2B60B55C966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098957" y="2679275"/>
            <a:ext cx="155888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3E604-D837-A8F1-42EB-D3AAF08F76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391143" y="2679275"/>
            <a:ext cx="863702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6032C8-DE34-FD4A-BDD9-BEDC01E4FD0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975515" y="2679275"/>
            <a:ext cx="2279330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11D02-4E53-A77A-3ACA-CA4DFAAD364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683329" y="2679275"/>
            <a:ext cx="1571516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68BE42-6F25-BBB6-2404-02AAB81D232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743440" y="1553595"/>
            <a:ext cx="1407005" cy="4056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70B27A-736B-BD63-71D9-5EEF7D377A7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32675" y="2679275"/>
            <a:ext cx="178239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621AF8-CF93-F0F6-A8D7-5702CC5929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220045" y="2679275"/>
            <a:ext cx="379395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D72125-0E67-BA2F-17E8-1611F97F634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891626" y="2679275"/>
            <a:ext cx="32841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8964E3-0317-F77A-D9C9-ADACCC60F757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220045" y="2679275"/>
            <a:ext cx="108720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B608DE-FE1F-0582-DC1C-D6750A5C9A06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7150445" y="2679275"/>
            <a:ext cx="3048191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56C77-DF01-A06C-D973-6D314B8465F4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150445" y="2679275"/>
            <a:ext cx="2340377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7F5709-1057-2F9E-D718-987D31FF160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150445" y="2679275"/>
            <a:ext cx="924749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338B79E-91DC-DD39-ACAC-7AA0081696EC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150445" y="2679275"/>
            <a:ext cx="1632563" cy="811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8D7E60B-4D08-3C18-3EF2-3053E7DC48B3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5599440" y="4102636"/>
            <a:ext cx="123495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355BA2-347A-2758-CA2F-5ABAF9CD4A9E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4710957" y="4102636"/>
            <a:ext cx="88848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EA2B22-0C2E-6583-D426-78BA79104345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418771" y="4102636"/>
            <a:ext cx="18066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B864276-0F08-3CE6-5EBB-715A9D405C4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5599440" y="4102636"/>
            <a:ext cx="52714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9EA964-A55D-D33F-F896-B6FDD6626FE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8783008" y="4102636"/>
            <a:ext cx="115687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AF3641-21DB-3346-821E-8C31DFA3DB22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7816445" y="4102636"/>
            <a:ext cx="966563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7F504-59C0-D7D1-5772-95349C987CF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524259" y="4102636"/>
            <a:ext cx="258749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F1DF1DD-44A6-A630-3419-19E648C887C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8783008" y="4102636"/>
            <a:ext cx="449065" cy="761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E91169-D2DF-EFDA-B120-B49BEFA02EB6}"/>
              </a:ext>
            </a:extLst>
          </p:cNvPr>
          <p:cNvSpPr/>
          <p:nvPr/>
        </p:nvSpPr>
        <p:spPr>
          <a:xfrm>
            <a:off x="9892636" y="610995"/>
            <a:ext cx="612000" cy="61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box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105525-FAD3-1BA3-3777-DCB2673EF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59527"/>
              </p:ext>
            </p:extLst>
          </p:nvPr>
        </p:nvGraphicFramePr>
        <p:xfrm>
          <a:off x="2032000" y="719666"/>
          <a:ext cx="939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89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46D3C5C-33BD-A2D9-8EF7-4FA5FC4E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  <p:pic>
        <p:nvPicPr>
          <p:cNvPr id="7" name="Picture 6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7BB614C5-16CB-D767-3A5B-74190358AE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68673"/>
          <a:stretch/>
        </p:blipFill>
        <p:spPr>
          <a:xfrm>
            <a:off x="7222066" y="4453466"/>
            <a:ext cx="1617133" cy="1718733"/>
          </a:xfrm>
          <a:prstGeom prst="rect">
            <a:avLst/>
          </a:prstGeom>
        </p:spPr>
      </p:pic>
      <p:pic>
        <p:nvPicPr>
          <p:cNvPr id="9" name="Picture 8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61D6EB7C-69BA-4684-27C8-859336994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5" t="30710" b="50000"/>
          <a:stretch/>
        </p:blipFill>
        <p:spPr>
          <a:xfrm>
            <a:off x="7222066" y="2370668"/>
            <a:ext cx="1617133" cy="105833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3C364FA-3938-4D09-CC17-95A499FB0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5" b="50000"/>
          <a:stretch/>
        </p:blipFill>
        <p:spPr>
          <a:xfrm>
            <a:off x="3352800" y="685800"/>
            <a:ext cx="2816994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F5E543-2315-03A1-14CD-ECF050595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473" y="1395664"/>
            <a:ext cx="965250" cy="7435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BD42EC-FFD1-CDE0-CD2A-77815DA415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02"/>
          <a:stretch/>
        </p:blipFill>
        <p:spPr>
          <a:xfrm>
            <a:off x="3352800" y="685800"/>
            <a:ext cx="696686" cy="548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85F4-56C7-8C89-FE1F-F8510EBA2E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97C3B-D16B-8BAF-F9B5-218F6B81C8C1}"/>
              </a:ext>
            </a:extLst>
          </p:cNvPr>
          <p:cNvCxnSpPr>
            <a:cxnSpLocks/>
          </p:cNvCxnSpPr>
          <p:nvPr/>
        </p:nvCxnSpPr>
        <p:spPr>
          <a:xfrm flipH="1">
            <a:off x="4741333" y="2370668"/>
            <a:ext cx="3228385" cy="6349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346846-C0A6-49ED-4AD8-9329C3C7CEA3}"/>
              </a:ext>
            </a:extLst>
          </p:cNvPr>
          <p:cNvCxnSpPr>
            <a:cxnSpLocks/>
          </p:cNvCxnSpPr>
          <p:nvPr/>
        </p:nvCxnSpPr>
        <p:spPr>
          <a:xfrm flipV="1">
            <a:off x="4110473" y="3005667"/>
            <a:ext cx="630860" cy="8466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50D522-56CE-8CBF-241A-E55F4E9E95BC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334390" cy="6519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D0210-43BB-1648-152A-BC04D8AC0BAA}"/>
              </a:ext>
            </a:extLst>
          </p:cNvPr>
          <p:cNvCxnSpPr>
            <a:cxnSpLocks/>
          </p:cNvCxnSpPr>
          <p:nvPr/>
        </p:nvCxnSpPr>
        <p:spPr>
          <a:xfrm flipH="1" flipV="1">
            <a:off x="4741333" y="3005667"/>
            <a:ext cx="2920376" cy="210534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0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7AC547-6DEB-A593-65CE-D3B24451927B}"/>
              </a:ext>
            </a:extLst>
          </p:cNvPr>
          <p:cNvGrpSpPr/>
          <p:nvPr/>
        </p:nvGrpSpPr>
        <p:grpSpPr>
          <a:xfrm>
            <a:off x="4620617" y="3736680"/>
            <a:ext cx="680040" cy="710280"/>
            <a:chOff x="4620617" y="3736680"/>
            <a:chExt cx="68004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14:cNvPr>
                <p14:cNvContentPartPr/>
                <p14:nvPr/>
              </p14:nvContentPartPr>
              <p14:xfrm>
                <a:off x="4620617" y="3777720"/>
                <a:ext cx="19440" cy="63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38893E-923B-7192-CEF6-B476258E42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1977" y="3768720"/>
                  <a:ext cx="370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14:cNvPr>
                <p14:cNvContentPartPr/>
                <p14:nvPr/>
              </p14:nvContentPartPr>
              <p14:xfrm>
                <a:off x="4628897" y="3736680"/>
                <a:ext cx="671760" cy="71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C4D83A-D81E-090F-70C0-2DD7421898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19897" y="3728040"/>
                  <a:ext cx="689400" cy="72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F4B57C-875A-B8B3-2CD9-01C3FFAD54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14:cNvPr>
              <p14:cNvContentPartPr/>
              <p14:nvPr/>
            </p14:nvContentPartPr>
            <p14:xfrm>
              <a:off x="4944617" y="3660720"/>
              <a:ext cx="53280" cy="437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47195-6F25-9C27-87A3-8D38479A07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5977" y="3651720"/>
                <a:ext cx="709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14:cNvPr>
              <p14:cNvContentPartPr/>
              <p14:nvPr/>
            </p14:nvContentPartPr>
            <p14:xfrm>
              <a:off x="5057657" y="3449040"/>
              <a:ext cx="126720" cy="9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5BDB26-BE48-F847-D8A7-359303815A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9017" y="3440040"/>
                <a:ext cx="144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14:cNvPr>
              <p14:cNvContentPartPr/>
              <p14:nvPr/>
            </p14:nvContentPartPr>
            <p14:xfrm>
              <a:off x="5203457" y="3357960"/>
              <a:ext cx="116280" cy="18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D5623B-1A1B-E774-BDA4-8E15CE7BD0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94817" y="3349320"/>
                <a:ext cx="13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297D0B-561C-4CE8-A254-B8AB8623CA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4176902-AFF0-2B81-5D74-F1D1656E78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EBC469E-4083-8529-3724-1DB50319707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1E10AC4-55BC-ED2D-6F9A-F696A34158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44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773F01-15B2-D51A-F24B-0F89D7723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7500" r="-1387"/>
          <a:stretch/>
        </p:blipFill>
        <p:spPr>
          <a:xfrm>
            <a:off x="3352800" y="5486400"/>
            <a:ext cx="556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14:cNvPr>
              <p14:cNvContentPartPr/>
              <p14:nvPr/>
            </p14:nvContentPartPr>
            <p14:xfrm>
              <a:off x="4791257" y="3768000"/>
              <a:ext cx="575280" cy="678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55EC56C-648C-C65A-87B9-29C4ACA8106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82257" y="3759360"/>
                <a:ext cx="59292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14:cNvPr>
              <p14:cNvContentPartPr/>
              <p14:nvPr/>
            </p14:nvContentPartPr>
            <p14:xfrm>
              <a:off x="4210937" y="5403120"/>
              <a:ext cx="146160" cy="124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45DFC88-C87B-606C-5D19-735C3AA5B66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201937" y="5394120"/>
                <a:ext cx="163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14:cNvPr>
              <p14:cNvContentPartPr/>
              <p14:nvPr/>
            </p14:nvContentPartPr>
            <p14:xfrm>
              <a:off x="4961537" y="5410680"/>
              <a:ext cx="253440" cy="187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2BDFA70-0190-6D30-D88C-DFA09A06D7B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952537" y="5402040"/>
                <a:ext cx="271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14:cNvPr>
              <p14:cNvContentPartPr/>
              <p14:nvPr/>
            </p14:nvContentPartPr>
            <p14:xfrm>
              <a:off x="5532857" y="5561520"/>
              <a:ext cx="218520" cy="187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20EDDD-B0DB-A964-C749-ACBE71DFDD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523857" y="5552880"/>
                <a:ext cx="23616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46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44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D03B9F-1BD8-577D-7E76-62E9304D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43" y="1025816"/>
            <a:ext cx="5591581" cy="541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6642" y="102581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CDAC5B-4FDF-DFF5-6B66-15C1FFC9F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0CB65C-4A1C-F6D1-79FD-5F3F1E1187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532DD-EFD3-23AC-40DD-8DA794E695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14:cNvPr>
              <p14:cNvContentPartPr/>
              <p14:nvPr/>
            </p14:nvContentPartPr>
            <p14:xfrm>
              <a:off x="5692697" y="2753880"/>
              <a:ext cx="31716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6099C1-D23C-5A2D-8B67-7EFB76E113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3697" y="2744880"/>
                <a:ext cx="334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14:cNvPr>
              <p14:cNvContentPartPr/>
              <p14:nvPr/>
            </p14:nvContentPartPr>
            <p14:xfrm>
              <a:off x="6259337" y="2716080"/>
              <a:ext cx="258840" cy="169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78AF68-DBEF-0CB5-1EBB-B480187021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50697" y="2707440"/>
                <a:ext cx="2764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F1FBC5B-5ECF-C5AD-87A7-35EFBFD1B0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D0AF122-A5B5-9215-47F0-0FDD033AE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14:cNvPr>
              <p14:cNvContentPartPr/>
              <p14:nvPr/>
            </p14:nvContentPartPr>
            <p14:xfrm>
              <a:off x="6344657" y="3300720"/>
              <a:ext cx="2314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29A3DE-20CC-E553-7E01-08604BF12C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36017" y="3292080"/>
                <a:ext cx="249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14:cNvPr>
              <p14:cNvContentPartPr/>
              <p14:nvPr/>
            </p14:nvContentPartPr>
            <p14:xfrm>
              <a:off x="6837137" y="3315120"/>
              <a:ext cx="223200" cy="155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F835DA-C3BC-81B3-25D3-B495538159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28137" y="3306120"/>
                <a:ext cx="24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14:cNvPr>
              <p14:cNvContentPartPr/>
              <p14:nvPr/>
            </p14:nvContentPartPr>
            <p14:xfrm>
              <a:off x="6319817" y="4001280"/>
              <a:ext cx="286560" cy="212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F1DFC6-F853-4E9E-E86C-6920A790B7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11177" y="3992280"/>
                <a:ext cx="304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998D81-A900-4693-580F-1813CF6A4A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14:cNvPr>
              <p14:cNvContentPartPr/>
              <p14:nvPr/>
            </p14:nvContentPartPr>
            <p14:xfrm>
              <a:off x="6451937" y="4553160"/>
              <a:ext cx="198360" cy="137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C22D27-A38F-EDE9-8672-A4CFFF9F9C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3297" y="4544520"/>
                <a:ext cx="21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F865A5C-5811-A9A6-F3C3-C2B97541914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3F57AA-9AC2-A4F6-EF9B-CFCF4E7B0F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7B8380-AF48-FAB1-F236-07A955E56B9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6371742-51E5-9A36-EA77-C03F5E3F28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9FB1CC-CD3C-06E9-EAAC-FA61DF93CC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DB3880-4490-A8B6-E860-101B5A8190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62BC85-AEA4-C275-EF57-F285C6CE23B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C88F74-7EEC-EDE9-BEFF-DDD8CC05EFD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27E15B-1EE0-C98C-7C0B-C7C9B0A26B8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731954A-0E40-D0D5-DBAC-A98EC7D7316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10C55E-BE1B-502B-4FC5-DF56BF70D2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63EDF14-9221-CED6-7AA8-999E6E8C70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14:cNvPr>
              <p14:cNvContentPartPr/>
              <p14:nvPr/>
            </p14:nvContentPartPr>
            <p14:xfrm>
              <a:off x="4253440" y="3336173"/>
              <a:ext cx="291240" cy="10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CE43A-0664-02CD-44F8-BB10C26596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44440" y="3327533"/>
                <a:ext cx="308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14:cNvPr>
              <p14:cNvContentPartPr/>
              <p14:nvPr/>
            </p14:nvContentPartPr>
            <p14:xfrm>
              <a:off x="4920160" y="3364613"/>
              <a:ext cx="263880" cy="11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CDDAA2-F3B9-DF45-4B97-3B8095A45A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11520" y="3355613"/>
                <a:ext cx="281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14:cNvPr>
              <p14:cNvContentPartPr/>
              <p14:nvPr/>
            </p14:nvContentPartPr>
            <p14:xfrm>
              <a:off x="5885320" y="3379733"/>
              <a:ext cx="212040" cy="14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E1EAD-C2D7-3491-7DBC-48F5625EF16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76320" y="3370733"/>
                <a:ext cx="229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14:cNvPr>
              <p14:cNvContentPartPr/>
              <p14:nvPr/>
            </p14:nvContentPartPr>
            <p14:xfrm>
              <a:off x="4569160" y="4380173"/>
              <a:ext cx="750240" cy="70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6E4043-4B3F-C403-55AE-B200962C443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60520" y="4371173"/>
                <a:ext cx="76788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14:cNvPr>
              <p14:cNvContentPartPr/>
              <p14:nvPr/>
            </p14:nvContentPartPr>
            <p14:xfrm>
              <a:off x="4577080" y="4723613"/>
              <a:ext cx="376200" cy="38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5C9E34-DD82-C0DC-8263-B0CC100DCD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568080" y="4714973"/>
                <a:ext cx="393840" cy="39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EA8837F-1D7F-83AD-2845-243357D3D215}"/>
              </a:ext>
            </a:extLst>
          </p:cNvPr>
          <p:cNvGrpSpPr/>
          <p:nvPr/>
        </p:nvGrpSpPr>
        <p:grpSpPr>
          <a:xfrm>
            <a:off x="4065160" y="3852773"/>
            <a:ext cx="1782000" cy="139680"/>
            <a:chOff x="4065160" y="3852773"/>
            <a:chExt cx="17820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14:cNvPr>
                <p14:cNvContentPartPr/>
                <p14:nvPr/>
              </p14:nvContentPartPr>
              <p14:xfrm>
                <a:off x="4065160" y="3894173"/>
                <a:ext cx="77400" cy="9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F24A3A-D7BA-C4D0-A6A7-BADDF3C364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56160" y="3885173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14:cNvPr>
                <p14:cNvContentPartPr/>
                <p14:nvPr/>
              </p14:nvContentPartPr>
              <p14:xfrm>
                <a:off x="4379440" y="3893093"/>
                <a:ext cx="98640" cy="6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8C35A6-DDA4-48FB-6941-B1E16ADC30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800" y="3884093"/>
                  <a:ext cx="116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14:cNvPr>
                <p14:cNvContentPartPr/>
                <p14:nvPr/>
              </p14:nvContentPartPr>
              <p14:xfrm>
                <a:off x="4728280" y="3902093"/>
                <a:ext cx="98640" cy="86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A8F26E-770C-C41A-7F3B-CEFFE3D6F9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19280" y="3893453"/>
                  <a:ext cx="116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14:cNvPr>
                <p14:cNvContentPartPr/>
                <p14:nvPr/>
              </p14:nvContentPartPr>
              <p14:xfrm>
                <a:off x="5087560" y="3868973"/>
                <a:ext cx="122400" cy="9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EADDB9-C680-E92B-FF85-EB255A1A0A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78560" y="3859973"/>
                  <a:ext cx="140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14:cNvPr>
                <p14:cNvContentPartPr/>
                <p14:nvPr/>
              </p14:nvContentPartPr>
              <p14:xfrm>
                <a:off x="5425240" y="3913253"/>
                <a:ext cx="90360" cy="7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6F74D9-03B2-5892-61A8-1F38CFFE0CB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16600" y="3904613"/>
                  <a:ext cx="10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14:cNvPr>
                <p14:cNvContentPartPr/>
                <p14:nvPr/>
              </p14:nvContentPartPr>
              <p14:xfrm>
                <a:off x="5733400" y="3852773"/>
                <a:ext cx="113760" cy="7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BCF44-9584-9696-D139-21C0D62F4B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24400" y="3843773"/>
                  <a:ext cx="1314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843E7B-4888-0FB2-74F6-67C29D34253D}"/>
              </a:ext>
            </a:extLst>
          </p:cNvPr>
          <p:cNvGrpSpPr/>
          <p:nvPr/>
        </p:nvGrpSpPr>
        <p:grpSpPr>
          <a:xfrm>
            <a:off x="5421280" y="4210253"/>
            <a:ext cx="436680" cy="94320"/>
            <a:chOff x="5421280" y="4210253"/>
            <a:chExt cx="4366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14:cNvPr>
                <p14:cNvContentPartPr/>
                <p14:nvPr/>
              </p14:nvContentPartPr>
              <p14:xfrm>
                <a:off x="5421280" y="4210253"/>
                <a:ext cx="137160" cy="9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018E30-A338-ECCB-FD6D-9CF633E889C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12280" y="4201613"/>
                  <a:ext cx="154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14:cNvPr>
                <p14:cNvContentPartPr/>
                <p14:nvPr/>
              </p14:nvContentPartPr>
              <p14:xfrm>
                <a:off x="5737720" y="4218533"/>
                <a:ext cx="120240" cy="8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C27F9E-2B4F-7D2D-3105-335A64912C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28720" y="4209533"/>
                  <a:ext cx="1378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14:cNvPr>
              <p14:cNvContentPartPr/>
              <p14:nvPr/>
            </p14:nvContentPartPr>
            <p14:xfrm>
              <a:off x="5108800" y="4188293"/>
              <a:ext cx="111600" cy="9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F5E01A-EC35-DFAA-CB00-43B763EB2EB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00160" y="4179293"/>
                <a:ext cx="1292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FBB1C53-B9FE-6720-BD35-7F4D43194A5D}"/>
              </a:ext>
            </a:extLst>
          </p:cNvPr>
          <p:cNvGrpSpPr/>
          <p:nvPr/>
        </p:nvGrpSpPr>
        <p:grpSpPr>
          <a:xfrm>
            <a:off x="4403200" y="4172813"/>
            <a:ext cx="438840" cy="105480"/>
            <a:chOff x="4403200" y="4172813"/>
            <a:chExt cx="4388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14:cNvPr>
                <p14:cNvContentPartPr/>
                <p14:nvPr/>
              </p14:nvContentPartPr>
              <p14:xfrm>
                <a:off x="4696240" y="4178213"/>
                <a:ext cx="145800" cy="9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860691-B393-0983-E9CC-47587706AC8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87240" y="4169213"/>
                  <a:ext cx="16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14:cNvPr>
                <p14:cNvContentPartPr/>
                <p14:nvPr/>
              </p14:nvContentPartPr>
              <p14:xfrm>
                <a:off x="4403200" y="4172813"/>
                <a:ext cx="132840" cy="10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E090C2-E928-0534-DC6C-40E8708B450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94200" y="4164173"/>
                  <a:ext cx="1504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14:cNvPr>
              <p14:cNvContentPartPr/>
              <p14:nvPr/>
            </p14:nvContentPartPr>
            <p14:xfrm>
              <a:off x="4037440" y="4186133"/>
              <a:ext cx="118080" cy="100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96A1D3D-976F-3DF3-CC77-1F97C34D468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28440" y="4177133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14:cNvPr>
              <p14:cNvContentPartPr/>
              <p14:nvPr/>
            </p14:nvContentPartPr>
            <p14:xfrm>
              <a:off x="3985960" y="4481333"/>
              <a:ext cx="141480" cy="12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B272D0-7610-B72B-2090-0679BBB7627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77320" y="4472333"/>
                <a:ext cx="159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14:cNvPr>
              <p14:cNvContentPartPr/>
              <p14:nvPr/>
            </p14:nvContentPartPr>
            <p14:xfrm>
              <a:off x="4060840" y="4829813"/>
              <a:ext cx="152280" cy="112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EA0876E-C02E-31D7-1BD8-A984F8DB552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52200" y="4821173"/>
                <a:ext cx="169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14:cNvPr>
              <p14:cNvContentPartPr/>
              <p14:nvPr/>
            </p14:nvContentPartPr>
            <p14:xfrm>
              <a:off x="4041760" y="5146973"/>
              <a:ext cx="111600" cy="94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53E615-48B4-3EE0-B890-4D732F6E3ED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032760" y="5138333"/>
                <a:ext cx="1292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B4182D8-2FA4-D36E-8702-66F3530BF503}"/>
              </a:ext>
            </a:extLst>
          </p:cNvPr>
          <p:cNvGrpSpPr/>
          <p:nvPr/>
        </p:nvGrpSpPr>
        <p:grpSpPr>
          <a:xfrm>
            <a:off x="4039600" y="5451173"/>
            <a:ext cx="1884240" cy="203760"/>
            <a:chOff x="4039600" y="5451173"/>
            <a:chExt cx="18842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14:cNvPr>
                <p14:cNvContentPartPr/>
                <p14:nvPr/>
              </p14:nvContentPartPr>
              <p14:xfrm>
                <a:off x="4039600" y="5492933"/>
                <a:ext cx="169200" cy="16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91D163-0C74-093D-BCCC-3B6E3EB2DD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30600" y="5483933"/>
                  <a:ext cx="186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14:cNvPr>
                <p14:cNvContentPartPr/>
                <p14:nvPr/>
              </p14:nvContentPartPr>
              <p14:xfrm>
                <a:off x="4375120" y="5485733"/>
                <a:ext cx="143640" cy="10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A34EB4-643B-38B1-F5C9-D1A2FB3B87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66480" y="5476733"/>
                  <a:ext cx="161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14:cNvPr>
                <p14:cNvContentPartPr/>
                <p14:nvPr/>
              </p14:nvContentPartPr>
              <p14:xfrm>
                <a:off x="4696240" y="5472413"/>
                <a:ext cx="195120" cy="129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4F30C4-D585-E434-C810-5D8CC71075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87240" y="5463773"/>
                  <a:ext cx="21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14:cNvPr>
                <p14:cNvContentPartPr/>
                <p14:nvPr/>
              </p14:nvContentPartPr>
              <p14:xfrm>
                <a:off x="5025280" y="5497973"/>
                <a:ext cx="169200" cy="11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7FA1D0-60D9-A1DB-B7DD-E1A355B694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16640" y="5488973"/>
                  <a:ext cx="186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14:cNvPr>
                <p14:cNvContentPartPr/>
                <p14:nvPr/>
              </p14:nvContentPartPr>
              <p14:xfrm>
                <a:off x="5388880" y="5509853"/>
                <a:ext cx="160920" cy="11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70AF03-8E0F-9223-8E0B-7643933195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80240" y="5501213"/>
                  <a:ext cx="17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14:cNvPr>
                <p14:cNvContentPartPr/>
                <p14:nvPr/>
              </p14:nvContentPartPr>
              <p14:xfrm>
                <a:off x="5758960" y="5451173"/>
                <a:ext cx="164880" cy="14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1FD3E2-9FD7-D3D4-CFA7-8D754AE6DBA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50320" y="5442533"/>
                  <a:ext cx="18252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14:cNvPr>
              <p14:cNvContentPartPr/>
              <p14:nvPr/>
            </p14:nvContentPartPr>
            <p14:xfrm>
              <a:off x="5718280" y="5160293"/>
              <a:ext cx="152280" cy="145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F55E78C-2454-BEC8-A4B0-16B57123305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09640" y="5151293"/>
                <a:ext cx="16992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E9DACDF-5B72-35D1-68F8-7A92BB32A52C}"/>
              </a:ext>
            </a:extLst>
          </p:cNvPr>
          <p:cNvGrpSpPr/>
          <p:nvPr/>
        </p:nvGrpSpPr>
        <p:grpSpPr>
          <a:xfrm>
            <a:off x="5412640" y="4460093"/>
            <a:ext cx="436680" cy="163080"/>
            <a:chOff x="5412640" y="4460093"/>
            <a:chExt cx="4366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14:cNvPr>
                <p14:cNvContentPartPr/>
                <p14:nvPr/>
              </p14:nvContentPartPr>
              <p14:xfrm>
                <a:off x="5731240" y="4460093"/>
                <a:ext cx="118080" cy="138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0FB529-98F7-2208-887C-F888429091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600" y="4451093"/>
                  <a:ext cx="135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14:cNvPr>
                <p14:cNvContentPartPr/>
                <p14:nvPr/>
              </p14:nvContentPartPr>
              <p14:xfrm>
                <a:off x="5412640" y="4541813"/>
                <a:ext cx="122400" cy="81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466E1F-1E3D-E9F7-87BB-5878ED2BCD9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03640" y="4533173"/>
                  <a:ext cx="1400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2177EDC-93B0-437F-35AE-51D5405AD23C}"/>
              </a:ext>
            </a:extLst>
          </p:cNvPr>
          <p:cNvGrpSpPr/>
          <p:nvPr/>
        </p:nvGrpSpPr>
        <p:grpSpPr>
          <a:xfrm>
            <a:off x="5442520" y="4795613"/>
            <a:ext cx="432360" cy="172080"/>
            <a:chOff x="5442520" y="4795613"/>
            <a:chExt cx="4323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14:cNvPr>
                <p14:cNvContentPartPr/>
                <p14:nvPr/>
              </p14:nvContentPartPr>
              <p14:xfrm>
                <a:off x="5716120" y="4795613"/>
                <a:ext cx="158760" cy="17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A0723F-E6D9-8BB4-AFCB-0B0CA024114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07480" y="4786613"/>
                  <a:ext cx="176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14:cNvPr>
                <p14:cNvContentPartPr/>
                <p14:nvPr/>
              </p14:nvContentPartPr>
              <p14:xfrm>
                <a:off x="5442520" y="4869413"/>
                <a:ext cx="107280" cy="9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31C003-AE3B-FABA-55A3-57960C6F72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3520" y="4860413"/>
                  <a:ext cx="12492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14:cNvPr>
              <p14:cNvContentPartPr/>
              <p14:nvPr/>
            </p14:nvContentPartPr>
            <p14:xfrm>
              <a:off x="5397520" y="5183693"/>
              <a:ext cx="152280" cy="10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D150BB-1F1C-D780-107C-08B61600E4F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88880" y="5174693"/>
                <a:ext cx="16992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95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F2E4DD-5D7D-21A3-2738-D85665E4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839686" y="1069986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14:cNvPr>
              <p14:cNvContentPartPr/>
              <p14:nvPr/>
            </p14:nvContentPartPr>
            <p14:xfrm>
              <a:off x="2434337" y="1626000"/>
              <a:ext cx="459720" cy="33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AAB697-BFF8-E52D-2F0C-28FADA4A26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5337" y="1617360"/>
                <a:ext cx="477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14:cNvPr>
              <p14:cNvContentPartPr/>
              <p14:nvPr/>
            </p14:nvContentPartPr>
            <p14:xfrm>
              <a:off x="3858857" y="1619520"/>
              <a:ext cx="679680" cy="3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6365FC-82F9-3BBA-ED2F-684890E777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0217" y="1610880"/>
                <a:ext cx="697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14:cNvPr>
              <p14:cNvContentPartPr/>
              <p14:nvPr/>
            </p14:nvContentPartPr>
            <p14:xfrm>
              <a:off x="5192297" y="1626000"/>
              <a:ext cx="548280" cy="29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130E2-A98D-E7B0-5E48-7791B1CF19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3657" y="1617360"/>
                <a:ext cx="565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14:cNvPr>
              <p14:cNvContentPartPr/>
              <p14:nvPr/>
            </p14:nvContentPartPr>
            <p14:xfrm>
              <a:off x="6454457" y="1633920"/>
              <a:ext cx="440640" cy="25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219FEA-0614-C5F7-E226-9FCEB58A00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5817" y="1624920"/>
                <a:ext cx="458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14:cNvPr>
              <p14:cNvContentPartPr/>
              <p14:nvPr/>
            </p14:nvContentPartPr>
            <p14:xfrm>
              <a:off x="2527937" y="3017400"/>
              <a:ext cx="401760" cy="357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03AB5E-6B7B-A581-950C-30F581DDE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9297" y="3008760"/>
                <a:ext cx="419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14:cNvPr>
              <p14:cNvContentPartPr/>
              <p14:nvPr/>
            </p14:nvContentPartPr>
            <p14:xfrm>
              <a:off x="2468897" y="4313040"/>
              <a:ext cx="298800" cy="21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05D-9C56-9797-0506-DB72627704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59897" y="4304040"/>
                <a:ext cx="316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14:cNvPr>
              <p14:cNvContentPartPr/>
              <p14:nvPr/>
            </p14:nvContentPartPr>
            <p14:xfrm>
              <a:off x="2445497" y="5661600"/>
              <a:ext cx="363600" cy="33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55AD3C-7721-8344-B27E-998ACA2E3F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6497" y="5652600"/>
                <a:ext cx="381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14:cNvPr>
              <p14:cNvContentPartPr/>
              <p14:nvPr/>
            </p14:nvContentPartPr>
            <p14:xfrm>
              <a:off x="4645457" y="3702480"/>
              <a:ext cx="1298520" cy="143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A7F2F9-C02B-12AA-51D1-2E094CCB0E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457" y="3693840"/>
                <a:ext cx="131616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14:cNvPr>
              <p14:cNvContentPartPr/>
              <p14:nvPr/>
            </p14:nvContentPartPr>
            <p14:xfrm>
              <a:off x="5068457" y="4866360"/>
              <a:ext cx="187560" cy="29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0F467A8-CCE3-FB01-8768-36B6C27FF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59457" y="4857360"/>
                <a:ext cx="205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14:cNvPr>
              <p14:cNvContentPartPr/>
              <p14:nvPr/>
            </p14:nvContentPartPr>
            <p14:xfrm>
              <a:off x="5316497" y="5256960"/>
              <a:ext cx="151560" cy="12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AFC322-19D2-A63A-8551-DB9DB8C5AB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07497" y="5247960"/>
                <a:ext cx="169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14:cNvPr>
              <p14:cNvContentPartPr/>
              <p14:nvPr/>
            </p14:nvContentPartPr>
            <p14:xfrm>
              <a:off x="5544737" y="5271000"/>
              <a:ext cx="96480" cy="159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82883D-8D1E-6F90-49E0-C17788F61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35737" y="5262360"/>
                <a:ext cx="1141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6BC52-8FAD-A8A4-2AF4-54178274800B}"/>
              </a:ext>
            </a:extLst>
          </p:cNvPr>
          <p:cNvGrpSpPr/>
          <p:nvPr/>
        </p:nvGrpSpPr>
        <p:grpSpPr>
          <a:xfrm>
            <a:off x="4944617" y="3357960"/>
            <a:ext cx="375120" cy="739800"/>
            <a:chOff x="4944617" y="3357960"/>
            <a:chExt cx="375120" cy="73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14:cNvPr>
                <p14:cNvContentPartPr/>
                <p14:nvPr/>
              </p14:nvContentPartPr>
              <p14:xfrm>
                <a:off x="4944617" y="3660720"/>
                <a:ext cx="53280" cy="43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05BCA0-AC98-FE1A-9F51-BD810502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35977" y="3651720"/>
                  <a:ext cx="70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14:cNvPr>
                <p14:cNvContentPartPr/>
                <p14:nvPr/>
              </p14:nvContentPartPr>
              <p14:xfrm>
                <a:off x="5057657" y="3449040"/>
                <a:ext cx="126720" cy="9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C8F65-2EE8-F6EE-DFAC-E0CC270F4D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9017" y="3440040"/>
                  <a:ext cx="14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14:cNvPr>
                <p14:cNvContentPartPr/>
                <p14:nvPr/>
              </p14:nvContentPartPr>
              <p14:xfrm>
                <a:off x="5203457" y="3357960"/>
                <a:ext cx="116280" cy="18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AA65AB-0478-C5C6-4E45-77AAA32AE69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4817" y="3349320"/>
                  <a:ext cx="133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14:cNvPr>
              <p14:cNvContentPartPr/>
              <p14:nvPr/>
            </p14:nvContentPartPr>
            <p14:xfrm>
              <a:off x="3652577" y="2768280"/>
              <a:ext cx="212040" cy="191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983E7CC-ECD7-FA87-9A14-5E72801E7D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43937" y="2759280"/>
                <a:ext cx="22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14:cNvPr>
              <p14:cNvContentPartPr/>
              <p14:nvPr/>
            </p14:nvContentPartPr>
            <p14:xfrm>
              <a:off x="4281857" y="2795280"/>
              <a:ext cx="195840" cy="165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941B5-0BD6-CA2B-62F3-0EBDF4EEBF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73217" y="2786640"/>
                <a:ext cx="213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14:cNvPr>
              <p14:cNvContentPartPr/>
              <p14:nvPr/>
            </p14:nvContentPartPr>
            <p14:xfrm>
              <a:off x="4923017" y="2826600"/>
              <a:ext cx="171000" cy="15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7948D-B98A-AC79-489D-CDE4C0652D6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14377" y="2817600"/>
                <a:ext cx="1886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2D0A5F6-EE19-7C53-8FC6-37A79FD2F0B8}"/>
              </a:ext>
            </a:extLst>
          </p:cNvPr>
          <p:cNvGrpSpPr/>
          <p:nvPr/>
        </p:nvGrpSpPr>
        <p:grpSpPr>
          <a:xfrm>
            <a:off x="5692697" y="2716080"/>
            <a:ext cx="825480" cy="210960"/>
            <a:chOff x="5692697" y="2716080"/>
            <a:chExt cx="825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14:cNvPr>
                <p14:cNvContentPartPr/>
                <p14:nvPr/>
              </p14:nvContentPartPr>
              <p14:xfrm>
                <a:off x="5692697" y="2753880"/>
                <a:ext cx="317160" cy="173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5FF097-587C-ACE0-A767-A143B7E9FB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3697" y="2744880"/>
                  <a:ext cx="33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14:cNvPr>
                <p14:cNvContentPartPr/>
                <p14:nvPr/>
              </p14:nvContentPartPr>
              <p14:xfrm>
                <a:off x="6259337" y="2716080"/>
                <a:ext cx="258840" cy="16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1B21D5-E4FC-5481-D451-AB764070E6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50697" y="2707440"/>
                  <a:ext cx="27648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14:cNvPr>
              <p14:cNvContentPartPr/>
              <p14:nvPr/>
            </p14:nvContentPartPr>
            <p14:xfrm>
              <a:off x="6878177" y="2671800"/>
              <a:ext cx="258840" cy="157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F7CD14-BB0E-7A52-70B6-C671879EB52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69537" y="2663160"/>
                <a:ext cx="276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14:cNvPr>
              <p14:cNvContentPartPr/>
              <p14:nvPr/>
            </p14:nvContentPartPr>
            <p14:xfrm>
              <a:off x="3567257" y="3356520"/>
              <a:ext cx="234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8457030-87FC-7330-AC04-31D49F97715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58617" y="3347880"/>
                <a:ext cx="252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9137D0B-795F-4114-F37E-696C012E138C}"/>
              </a:ext>
            </a:extLst>
          </p:cNvPr>
          <p:cNvGrpSpPr/>
          <p:nvPr/>
        </p:nvGrpSpPr>
        <p:grpSpPr>
          <a:xfrm>
            <a:off x="6344657" y="3300720"/>
            <a:ext cx="715680" cy="178560"/>
            <a:chOff x="6344657" y="3300720"/>
            <a:chExt cx="71568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14:cNvPr>
                <p14:cNvContentPartPr/>
                <p14:nvPr/>
              </p14:nvContentPartPr>
              <p14:xfrm>
                <a:off x="6344657" y="3300720"/>
                <a:ext cx="231480" cy="17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F9E6ED-BE87-D0DA-E00B-72ED19374B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6017" y="3292080"/>
                  <a:ext cx="249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14:cNvPr>
                <p14:cNvContentPartPr/>
                <p14:nvPr/>
              </p14:nvContentPartPr>
              <p14:xfrm>
                <a:off x="6837137" y="3315120"/>
                <a:ext cx="22320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8FBB42-BF7A-86C4-D4E3-069C7DF13D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28137" y="3306120"/>
                  <a:ext cx="240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D206BB-5407-C2D9-A598-EF3860B23F17}"/>
              </a:ext>
            </a:extLst>
          </p:cNvPr>
          <p:cNvGrpSpPr/>
          <p:nvPr/>
        </p:nvGrpSpPr>
        <p:grpSpPr>
          <a:xfrm>
            <a:off x="5689817" y="3748920"/>
            <a:ext cx="916560" cy="464400"/>
            <a:chOff x="5689817" y="3748920"/>
            <a:chExt cx="9165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14:cNvPr>
                <p14:cNvContentPartPr/>
                <p14:nvPr/>
              </p14:nvContentPartPr>
              <p14:xfrm>
                <a:off x="5689817" y="3840000"/>
                <a:ext cx="40248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8DE2B6-97D6-8EC7-CE83-78C7825167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80817" y="3831360"/>
                  <a:ext cx="420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14:cNvPr>
                <p14:cNvContentPartPr/>
                <p14:nvPr/>
              </p14:nvContentPartPr>
              <p14:xfrm>
                <a:off x="6201737" y="3788880"/>
                <a:ext cx="16272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EE217-21BA-F47D-CA5C-D005283379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93097" y="3779880"/>
                  <a:ext cx="18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14:cNvPr>
                <p14:cNvContentPartPr/>
                <p14:nvPr/>
              </p14:nvContentPartPr>
              <p14:xfrm>
                <a:off x="6383177" y="3748920"/>
                <a:ext cx="86040" cy="17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1469F-1022-86F1-5E48-67E2CBEFA1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74537" y="3740280"/>
                  <a:ext cx="103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14:cNvPr>
                <p14:cNvContentPartPr/>
                <p14:nvPr/>
              </p14:nvContentPartPr>
              <p14:xfrm>
                <a:off x="6319817" y="4001280"/>
                <a:ext cx="28656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42EC97-1FD3-E32F-3C65-DAB1E21AE2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11177" y="3992280"/>
                  <a:ext cx="3042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14:cNvPr>
              <p14:cNvContentPartPr/>
              <p14:nvPr/>
            </p14:nvContentPartPr>
            <p14:xfrm>
              <a:off x="6949817" y="3967440"/>
              <a:ext cx="192960" cy="15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25EBE0-2E21-7D6E-F38E-777864AA417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40817" y="3958440"/>
                <a:ext cx="2106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BF01CEE-47A7-D53D-9884-C48D2BDAB209}"/>
              </a:ext>
            </a:extLst>
          </p:cNvPr>
          <p:cNvGrpSpPr/>
          <p:nvPr/>
        </p:nvGrpSpPr>
        <p:grpSpPr>
          <a:xfrm>
            <a:off x="5666417" y="4553160"/>
            <a:ext cx="983880" cy="309960"/>
            <a:chOff x="5666417" y="4553160"/>
            <a:chExt cx="98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14:cNvPr>
                <p14:cNvContentPartPr/>
                <p14:nvPr/>
              </p14:nvContentPartPr>
              <p14:xfrm>
                <a:off x="5666417" y="4806600"/>
                <a:ext cx="2883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F11EA4-DD25-B3F8-1FBD-BDB389D0C3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57777" y="4797600"/>
                  <a:ext cx="306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14:cNvPr>
                <p14:cNvContentPartPr/>
                <p14:nvPr/>
              </p14:nvContentPartPr>
              <p14:xfrm>
                <a:off x="6061697" y="4696080"/>
                <a:ext cx="16524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EF1CEF-9FA6-2287-F94F-7704C638D4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52697" y="4687440"/>
                  <a:ext cx="18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14:cNvPr>
                <p14:cNvContentPartPr/>
                <p14:nvPr/>
              </p14:nvContentPartPr>
              <p14:xfrm>
                <a:off x="6300737" y="4646760"/>
                <a:ext cx="66600" cy="192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BB873-CFB1-12CE-3477-FE03ED943F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92097" y="4638120"/>
                  <a:ext cx="84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14:cNvPr>
                <p14:cNvContentPartPr/>
                <p14:nvPr/>
              </p14:nvContentPartPr>
              <p14:xfrm>
                <a:off x="6451937" y="4553160"/>
                <a:ext cx="19836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2B9988-46D0-37ED-9BE0-89DD88510A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43297" y="4544520"/>
                  <a:ext cx="2160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14:cNvPr>
              <p14:cNvContentPartPr/>
              <p14:nvPr/>
            </p14:nvContentPartPr>
            <p14:xfrm>
              <a:off x="6944057" y="4520760"/>
              <a:ext cx="261720" cy="139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D49115-7976-5CEC-C4E9-998B33837F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35417" y="4512120"/>
                <a:ext cx="27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14:cNvPr>
              <p14:cNvContentPartPr/>
              <p14:nvPr/>
            </p14:nvContentPartPr>
            <p14:xfrm>
              <a:off x="6383177" y="5310960"/>
              <a:ext cx="187560" cy="10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BBE90A-6727-A782-C8B2-A115AF34378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74537" y="5301960"/>
                <a:ext cx="205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14:cNvPr>
              <p14:cNvContentPartPr/>
              <p14:nvPr/>
            </p14:nvContentPartPr>
            <p14:xfrm>
              <a:off x="6859097" y="5292600"/>
              <a:ext cx="187200" cy="114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8963E2-D021-625F-ED81-638E898CEC0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50097" y="5283960"/>
                <a:ext cx="204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14:cNvPr>
              <p14:cNvContentPartPr/>
              <p14:nvPr/>
            </p14:nvContentPartPr>
            <p14:xfrm>
              <a:off x="6410897" y="5942400"/>
              <a:ext cx="184680" cy="10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1C1605-8CE3-080D-CC6C-43126F536A7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01897" y="5933400"/>
                <a:ext cx="202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14:cNvPr>
              <p14:cNvContentPartPr/>
              <p14:nvPr/>
            </p14:nvContentPartPr>
            <p14:xfrm>
              <a:off x="6908417" y="5886240"/>
              <a:ext cx="201240" cy="157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2BC98B0-EFC5-983D-BE87-7A9DFA9888C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99777" y="5877600"/>
                <a:ext cx="218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14:cNvPr>
              <p14:cNvContentPartPr/>
              <p14:nvPr/>
            </p14:nvContentPartPr>
            <p14:xfrm>
              <a:off x="5706737" y="6056520"/>
              <a:ext cx="209520" cy="13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E3F057-C991-91AB-3B39-4CE917A129C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98097" y="6047880"/>
                <a:ext cx="227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14:cNvPr>
              <p14:cNvContentPartPr/>
              <p14:nvPr/>
            </p14:nvContentPartPr>
            <p14:xfrm>
              <a:off x="4909337" y="5925480"/>
              <a:ext cx="209520" cy="14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4F6A72-AED4-4B2B-8D75-06F7D357CAE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00697" y="5916480"/>
                <a:ext cx="227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14:cNvPr>
              <p14:cNvContentPartPr/>
              <p14:nvPr/>
            </p14:nvContentPartPr>
            <p14:xfrm>
              <a:off x="4323617" y="5978760"/>
              <a:ext cx="223200" cy="147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47DD8F-0E65-50B5-8527-55E59FBE068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314977" y="5969760"/>
                <a:ext cx="240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14:cNvPr>
              <p14:cNvContentPartPr/>
              <p14:nvPr/>
            </p14:nvContentPartPr>
            <p14:xfrm>
              <a:off x="3616937" y="5986320"/>
              <a:ext cx="132480" cy="11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C47002-88E5-EEEE-B27A-2E4DCDDB75E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07937" y="5977680"/>
                <a:ext cx="150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14:cNvPr>
              <p14:cNvContentPartPr/>
              <p14:nvPr/>
            </p14:nvContentPartPr>
            <p14:xfrm>
              <a:off x="3556097" y="5362800"/>
              <a:ext cx="209880" cy="115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3B9255-3EBF-8C7D-2285-882D1388E7E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47097" y="5353800"/>
                <a:ext cx="227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14:cNvPr>
              <p14:cNvContentPartPr/>
              <p14:nvPr/>
            </p14:nvContentPartPr>
            <p14:xfrm>
              <a:off x="3474017" y="4705440"/>
              <a:ext cx="181800" cy="169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51285A-8CDF-609E-CBD7-48DE9BB3617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65017" y="4696440"/>
                <a:ext cx="1994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14:cNvPr>
              <p14:cNvContentPartPr/>
              <p14:nvPr/>
            </p14:nvContentPartPr>
            <p14:xfrm>
              <a:off x="3493097" y="4129800"/>
              <a:ext cx="198360" cy="14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537D67-9789-65E4-3D1E-9264389BCED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484457" y="4120800"/>
                <a:ext cx="21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14:cNvPr>
              <p14:cNvContentPartPr/>
              <p14:nvPr/>
            </p14:nvContentPartPr>
            <p14:xfrm>
              <a:off x="4887377" y="3325560"/>
              <a:ext cx="198360" cy="122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C8692F-015F-A15F-9D7B-C59342762B6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78377" y="3316560"/>
                <a:ext cx="2160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14:cNvPr>
              <p14:cNvContentPartPr/>
              <p14:nvPr/>
            </p14:nvContentPartPr>
            <p14:xfrm>
              <a:off x="5665337" y="3320160"/>
              <a:ext cx="204120" cy="22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35DD39-A854-D489-E0A1-8AF43746119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656697" y="3311520"/>
                <a:ext cx="221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14:cNvPr>
              <p14:cNvContentPartPr/>
              <p14:nvPr/>
            </p14:nvContentPartPr>
            <p14:xfrm>
              <a:off x="4719617" y="4423560"/>
              <a:ext cx="606240" cy="65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F815AB-B2E3-724B-369D-9FA0546FDD3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710617" y="4414560"/>
                <a:ext cx="6238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14:cNvPr>
              <p14:cNvContentPartPr/>
              <p14:nvPr/>
            </p14:nvContentPartPr>
            <p14:xfrm>
              <a:off x="4207093" y="3373712"/>
              <a:ext cx="245520" cy="1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EBA299-002E-D656-59E2-DCB067C46C9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98093" y="3364712"/>
                <a:ext cx="26316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124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2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3"/>
            <a:ext cx="5497285" cy="5401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980B9E-AE7A-266E-B580-AA509F970B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39686" y="1031583"/>
            <a:ext cx="5591582" cy="5437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14:cNvPr>
              <p14:cNvContentPartPr/>
              <p14:nvPr/>
            </p14:nvContentPartPr>
            <p14:xfrm>
              <a:off x="4623137" y="3752160"/>
              <a:ext cx="1252080" cy="134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40BCC9-06D5-3F13-5854-0D3C68E02E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137" y="3743520"/>
                <a:ext cx="126972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14:cNvPr>
              <p14:cNvContentPartPr/>
              <p14:nvPr/>
            </p14:nvContentPartPr>
            <p14:xfrm>
              <a:off x="2638457" y="1766400"/>
              <a:ext cx="384840" cy="297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644B0-755D-777B-4DFB-534FAACAC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9457" y="1757400"/>
                <a:ext cx="4024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14:cNvPr>
              <p14:cNvContentPartPr/>
              <p14:nvPr/>
            </p14:nvContentPartPr>
            <p14:xfrm>
              <a:off x="4059737" y="1884480"/>
              <a:ext cx="393480" cy="18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F3111D-C4B3-5438-0A8A-6A115D06E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0737" y="1875840"/>
                <a:ext cx="411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14:cNvPr>
              <p14:cNvContentPartPr/>
              <p14:nvPr/>
            </p14:nvContentPartPr>
            <p14:xfrm>
              <a:off x="5280497" y="1937760"/>
              <a:ext cx="465480" cy="21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775BDE-8403-049C-9DB2-A327138C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1497" y="1929120"/>
                <a:ext cx="48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14:cNvPr>
              <p14:cNvContentPartPr/>
              <p14:nvPr/>
            </p14:nvContentPartPr>
            <p14:xfrm>
              <a:off x="6443657" y="1817160"/>
              <a:ext cx="319320" cy="264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1306E4-A5F4-5A21-82F8-3E23FD2A95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5017" y="1808160"/>
                <a:ext cx="33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14:cNvPr>
              <p14:cNvContentPartPr/>
              <p14:nvPr/>
            </p14:nvContentPartPr>
            <p14:xfrm>
              <a:off x="2769497" y="3253920"/>
              <a:ext cx="2430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02A8BD-F9BA-7000-C7EC-1D388DB2ED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0497" y="3245280"/>
                <a:ext cx="260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14:cNvPr>
              <p14:cNvContentPartPr/>
              <p14:nvPr/>
            </p14:nvContentPartPr>
            <p14:xfrm>
              <a:off x="2763017" y="4296120"/>
              <a:ext cx="221760" cy="23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5E89C3-850A-0349-95CC-18424B706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4377" y="4287120"/>
                <a:ext cx="239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14:cNvPr>
              <p14:cNvContentPartPr/>
              <p14:nvPr/>
            </p14:nvContentPartPr>
            <p14:xfrm>
              <a:off x="2705777" y="5465400"/>
              <a:ext cx="235080" cy="24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D02473-11A9-7307-C513-A3863282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7137" y="5456760"/>
                <a:ext cx="25272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830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9AC92C-7745-CA9F-37E4-9FA5E7C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1031584"/>
            <a:ext cx="5588538" cy="543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76954-6D40-52A2-28D3-3960D2F2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68" y="1347931"/>
            <a:ext cx="3283119" cy="32259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19FAC-73CE-D2B5-AF7F-9574687D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86" y="1021072"/>
            <a:ext cx="5591175" cy="544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3126E-00E2-6D9C-28D6-9A3E25310E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7048" y="1031584"/>
            <a:ext cx="564562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3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368D5038-8887-34E1-B668-BE803D1B2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90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hite&#10;&#10;Description automatically generated">
            <a:extLst>
              <a:ext uri="{FF2B5EF4-FFF2-40B4-BE49-F238E27FC236}">
                <a16:creationId xmlns:a16="http://schemas.microsoft.com/office/drawing/2014/main" id="{EE9AAEA6-246F-32B0-3A33-23EB0DEB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1143000"/>
            <a:ext cx="4572000" cy="4572000"/>
          </a:xfrm>
          <a:prstGeom prst="rect">
            <a:avLst/>
          </a:prstGeom>
        </p:spPr>
      </p:pic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8CE163C9-2A95-9193-FF78-F79DF384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1143000"/>
            <a:ext cx="4572000" cy="45720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27074A3-6013-1871-F802-B3A5A9513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60" y="1143000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CF5D2-29AF-1750-D84B-99794A2D7BC0}"/>
              </a:ext>
            </a:extLst>
          </p:cNvPr>
          <p:cNvSpPr txBox="1"/>
          <p:nvPr/>
        </p:nvSpPr>
        <p:spPr>
          <a:xfrm>
            <a:off x="5529347" y="1143000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Interaction list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944A9-F5B1-1BA1-A8EC-C3EFD5A50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654" y="1210185"/>
            <a:ext cx="254013" cy="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4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B0C4FEA6-8BD9-7143-AD47-68FDDD54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8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FB7DB2B-1FFC-2C72-5491-3CB58466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2" t="10833" r="52037" b="12123"/>
          <a:stretch/>
        </p:blipFill>
        <p:spPr>
          <a:xfrm>
            <a:off x="5648960" y="1280160"/>
            <a:ext cx="33528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6276061-C42F-FDE1-AD30-CCF6BEA4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64" b="-309"/>
          <a:stretch/>
        </p:blipFill>
        <p:spPr>
          <a:xfrm>
            <a:off x="3352800" y="685799"/>
            <a:ext cx="5511800" cy="5503333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D697F03-482D-B0C5-DC09-E8097BF41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17697" r="59969" b="68289"/>
          <a:stretch/>
        </p:blipFill>
        <p:spPr>
          <a:xfrm>
            <a:off x="4097868" y="1432560"/>
            <a:ext cx="1380066" cy="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145A28-A4BE-FB5F-470D-B0C1D53015BA}"/>
              </a:ext>
            </a:extLst>
          </p:cNvPr>
          <p:cNvGrpSpPr/>
          <p:nvPr/>
        </p:nvGrpSpPr>
        <p:grpSpPr>
          <a:xfrm>
            <a:off x="3352800" y="685799"/>
            <a:ext cx="5511800" cy="5503333"/>
            <a:chOff x="3352800" y="685799"/>
            <a:chExt cx="5511800" cy="55033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3B8902-5DCB-A0D9-C53A-203DC0243840}"/>
                </a:ext>
              </a:extLst>
            </p:cNvPr>
            <p:cNvGrpSpPr/>
            <p:nvPr/>
          </p:nvGrpSpPr>
          <p:grpSpPr>
            <a:xfrm>
              <a:off x="3352800" y="685799"/>
              <a:ext cx="5511800" cy="5503333"/>
              <a:chOff x="3352800" y="685799"/>
              <a:chExt cx="5511800" cy="5503333"/>
            </a:xfrm>
          </p:grpSpPr>
          <p:pic>
            <p:nvPicPr>
              <p:cNvPr id="5" name="Picture 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6276061-C42F-FDE1-AD30-CCF6BEA411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464" b="-309"/>
              <a:stretch/>
            </p:blipFill>
            <p:spPr>
              <a:xfrm>
                <a:off x="3352800" y="685799"/>
                <a:ext cx="5511800" cy="5503333"/>
              </a:xfrm>
              <a:prstGeom prst="rect">
                <a:avLst/>
              </a:prstGeom>
            </p:spPr>
          </p:pic>
          <p:pic>
            <p:nvPicPr>
              <p:cNvPr id="2" name="Picture 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479F40B-F98E-FF74-C248-941130374E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8" t="20167" r="-464" b="72870"/>
              <a:stretch/>
            </p:blipFill>
            <p:spPr>
              <a:xfrm>
                <a:off x="4013200" y="3322320"/>
                <a:ext cx="4851400" cy="294640"/>
              </a:xfrm>
              <a:prstGeom prst="rect">
                <a:avLst/>
              </a:prstGeom>
            </p:spPr>
          </p:pic>
          <p:pic>
            <p:nvPicPr>
              <p:cNvPr id="3" name="Picture 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AE00A0B-DE42-A624-DD9D-1DCA971B47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52" t="10833" r="52037" b="12123"/>
              <a:stretch/>
            </p:blipFill>
            <p:spPr>
              <a:xfrm>
                <a:off x="6024880" y="1280160"/>
                <a:ext cx="335280" cy="4226560"/>
              </a:xfrm>
              <a:prstGeom prst="rect">
                <a:avLst/>
              </a:prstGeom>
            </p:spPr>
          </p:pic>
          <p:pic>
            <p:nvPicPr>
              <p:cNvPr id="4" name="Picture 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6D4538A1-D58B-1E68-F812-C943ADD94A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893" t="39046" r="50989" b="52774"/>
              <a:stretch/>
            </p:blipFill>
            <p:spPr>
              <a:xfrm>
                <a:off x="5832687" y="3097953"/>
                <a:ext cx="719666" cy="448733"/>
              </a:xfrm>
              <a:prstGeom prst="rect">
                <a:avLst/>
              </a:prstGeom>
            </p:spPr>
          </p:pic>
        </p:grpSp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3896E4D3-7D6F-7638-FA6D-4197AF823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DC8C49-D992-2C86-B2CA-C9FEDBB7732C}"/>
              </a:ext>
            </a:extLst>
          </p:cNvPr>
          <p:cNvGrpSpPr/>
          <p:nvPr/>
        </p:nvGrpSpPr>
        <p:grpSpPr>
          <a:xfrm>
            <a:off x="3352800" y="685799"/>
            <a:ext cx="5207000" cy="5164667"/>
            <a:chOff x="3352800" y="685799"/>
            <a:chExt cx="5207000" cy="5164667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66276061-C42F-FDE1-AD30-CCF6BEA41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5092" b="5864"/>
            <a:stretch/>
          </p:blipFill>
          <p:spPr>
            <a:xfrm>
              <a:off x="3352800" y="685799"/>
              <a:ext cx="5207000" cy="5164667"/>
            </a:xfrm>
            <a:prstGeom prst="rect">
              <a:avLst/>
            </a:prstGeom>
          </p:spPr>
        </p:pic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632DDE-0E6E-C544-4FCB-0D22181419D1}"/>
              </a:ext>
            </a:extLst>
          </p:cNvPr>
          <p:cNvGrpSpPr/>
          <p:nvPr/>
        </p:nvGrpSpPr>
        <p:grpSpPr>
          <a:xfrm>
            <a:off x="3352800" y="685800"/>
            <a:ext cx="5486400" cy="5486399"/>
            <a:chOff x="3352800" y="685800"/>
            <a:chExt cx="5486400" cy="5486399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CD697F03-482D-B0C5-DC09-E8097BF41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60"/>
              <a:ext cx="1380066" cy="768773"/>
            </a:xfrm>
            <a:prstGeom prst="rect">
              <a:avLst/>
            </a:prstGeom>
          </p:spPr>
        </p:pic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87876797-8CE6-500E-8586-C80765F61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81" t="35957"/>
            <a:stretch/>
          </p:blipFill>
          <p:spPr>
            <a:xfrm>
              <a:off x="4394200" y="2658532"/>
              <a:ext cx="4445000" cy="3513667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F7C4CFD1-E86A-B74B-E7F9-D03D5F050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11" b="50000"/>
            <a:stretch/>
          </p:blipFill>
          <p:spPr>
            <a:xfrm>
              <a:off x="3352800" y="685800"/>
              <a:ext cx="2819400" cy="2743200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AF8AA2E-6249-E4BA-49A1-E5EF8C57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7" t="17697" r="59969" b="68289"/>
            <a:stretch/>
          </p:blipFill>
          <p:spPr>
            <a:xfrm>
              <a:off x="4097868" y="1432559"/>
              <a:ext cx="1380066" cy="76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24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EFAF6F-0ADA-E24B-9A42-00A55741D9B0}"/>
              </a:ext>
            </a:extLst>
          </p:cNvPr>
          <p:cNvGrpSpPr/>
          <p:nvPr/>
        </p:nvGrpSpPr>
        <p:grpSpPr>
          <a:xfrm>
            <a:off x="3352800" y="685800"/>
            <a:ext cx="5486400" cy="5486400"/>
            <a:chOff x="3352800" y="685800"/>
            <a:chExt cx="5486400" cy="54864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E9393D94-1287-4AC7-73A1-2A3365AC0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685800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4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522376F8-E18D-5AB8-6021-1EC35FB61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68673"/>
            <a:stretch/>
          </p:blipFill>
          <p:spPr>
            <a:xfrm>
              <a:off x="7222066" y="4453466"/>
              <a:ext cx="1617133" cy="1718733"/>
            </a:xfrm>
            <a:prstGeom prst="rect">
              <a:avLst/>
            </a:prstGeom>
          </p:spPr>
        </p:pic>
        <p:pic>
          <p:nvPicPr>
            <p:cNvPr id="6" name="Picture 5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EFE16430-1238-ACC3-FFEB-381F1F921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5" t="30710" b="50000"/>
            <a:stretch/>
          </p:blipFill>
          <p:spPr>
            <a:xfrm>
              <a:off x="7222066" y="2370668"/>
              <a:ext cx="1617133" cy="1058332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A3159617-0357-57C2-8FF8-6A999C5EC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655" b="50000"/>
            <a:stretch/>
          </p:blipFill>
          <p:spPr>
            <a:xfrm>
              <a:off x="3352800" y="685800"/>
              <a:ext cx="2816994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7F9805-D545-53A5-6C9D-0543597C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0473" y="1395664"/>
              <a:ext cx="965250" cy="743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4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276</Words>
  <Application>Microsoft Office PowerPoint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MV Boli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Zhan Keith</dc:creator>
  <cp:lastModifiedBy>Tay Zhan Keith</cp:lastModifiedBy>
  <cp:revision>9</cp:revision>
  <dcterms:created xsi:type="dcterms:W3CDTF">2023-04-17T22:34:53Z</dcterms:created>
  <dcterms:modified xsi:type="dcterms:W3CDTF">2023-06-20T18:56:25Z</dcterms:modified>
</cp:coreProperties>
</file>