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9" r:id="rId5"/>
    <p:sldId id="273" r:id="rId6"/>
    <p:sldId id="274" r:id="rId7"/>
    <p:sldId id="277" r:id="rId8"/>
    <p:sldId id="275" r:id="rId9"/>
    <p:sldId id="278" r:id="rId10"/>
    <p:sldId id="279" r:id="rId11"/>
    <p:sldId id="271" r:id="rId12"/>
    <p:sldId id="280" r:id="rId13"/>
    <p:sldId id="282" r:id="rId14"/>
    <p:sldId id="283" r:id="rId15"/>
    <p:sldId id="287" r:id="rId16"/>
    <p:sldId id="281" r:id="rId17"/>
    <p:sldId id="268" r:id="rId18"/>
    <p:sldId id="257" r:id="rId19"/>
    <p:sldId id="262" r:id="rId20"/>
    <p:sldId id="260" r:id="rId21"/>
    <p:sldId id="263" r:id="rId22"/>
    <p:sldId id="264" r:id="rId23"/>
    <p:sldId id="265" r:id="rId24"/>
    <p:sldId id="266" r:id="rId25"/>
    <p:sldId id="261" r:id="rId26"/>
    <p:sldId id="285" r:id="rId27"/>
    <p:sldId id="286" r:id="rId28"/>
    <p:sldId id="267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ACDE4-C99C-488A-A4D4-E82381AF8835}" v="29" dt="2023-04-17T23:27:30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 Tay" userId="b390a751-f310-4e06-862b-a7f544bbb533" providerId="ADAL" clId="{ACDACDE4-C99C-488A-A4D4-E82381AF8835}"/>
    <pc:docChg chg="undo custSel addSld delSld modSld">
      <pc:chgData name="Zhan Tay" userId="b390a751-f310-4e06-862b-a7f544bbb533" providerId="ADAL" clId="{ACDACDE4-C99C-488A-A4D4-E82381AF8835}" dt="2023-04-17T23:27:29.997" v="70"/>
      <pc:docMkLst>
        <pc:docMk/>
      </pc:docMkLst>
      <pc:sldChg chg="addSp delSp modSp mod">
        <pc:chgData name="Zhan Tay" userId="b390a751-f310-4e06-862b-a7f544bbb533" providerId="ADAL" clId="{ACDACDE4-C99C-488A-A4D4-E82381AF8835}" dt="2023-04-17T23:16:46.911" v="59"/>
        <pc:sldMkLst>
          <pc:docMk/>
          <pc:sldMk cId="4240955191" sldId="263"/>
        </pc:sldMkLst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6" creationId="{C7843E7B-4888-0FB2-74F6-67C29D34253D}"/>
          </ac:grpSpMkLst>
        </pc:grpChg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7" creationId="{1EA8837F-1D7F-83AD-2845-243357D3D215}"/>
          </ac:grpSpMkLst>
        </pc:grpChg>
        <pc:grpChg chg="del mod">
          <ac:chgData name="Zhan Tay" userId="b390a751-f310-4e06-862b-a7f544bbb533" providerId="ADAL" clId="{ACDACDE4-C99C-488A-A4D4-E82381AF8835}" dt="2023-04-17T23:13:57.616" v="13"/>
          <ac:grpSpMkLst>
            <pc:docMk/>
            <pc:sldMk cId="4240955191" sldId="263"/>
            <ac:grpSpMk id="24" creationId="{FE7AC547-6DEB-A593-65CE-D3B24451927B}"/>
          </ac:grpSpMkLst>
        </pc:grpChg>
        <pc:grpChg chg="del 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49" creationId="{C7E76152-3074-08ED-C99C-0119DEEECE53}"/>
          </ac:grpSpMkLst>
        </pc:grpChg>
        <pc:grpChg chg="mod">
          <ac:chgData name="Zhan Tay" userId="b390a751-f310-4e06-862b-a7f544bbb533" providerId="ADAL" clId="{ACDACDE4-C99C-488A-A4D4-E82381AF8835}" dt="2023-04-17T23:16:38.558" v="46"/>
          <ac:grpSpMkLst>
            <pc:docMk/>
            <pc:sldMk cId="4240955191" sldId="263"/>
            <ac:grpSpMk id="66" creationId="{5FBB1C53-B9FE-6720-BD35-7F4D43194A5D}"/>
          </ac:grpSpMkLst>
        </pc:grpChg>
        <pc:grpChg chg="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74" creationId="{1B4182D8-2FA4-D36E-8702-66F3530BF503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8" creationId="{C2177EDC-93B0-437F-35AE-51D5405AD23C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9" creationId="{3E9DACDF-5B72-35D1-68F8-7A92BB32A52C}"/>
          </ac:grpSpMkLst>
        </pc:grpChg>
        <pc:inkChg chg="add">
          <ac:chgData name="Zhan Tay" userId="b390a751-f310-4e06-862b-a7f544bbb533" providerId="ADAL" clId="{ACDACDE4-C99C-488A-A4D4-E82381AF8835}" dt="2023-04-17T23:14:19.024" v="22" actId="9405"/>
          <ac:inkMkLst>
            <pc:docMk/>
            <pc:sldMk cId="4240955191" sldId="263"/>
            <ac:inkMk id="2" creationId="{5F2CE43A-0664-02CD-44F8-BB10C2659619}"/>
          </ac:inkMkLst>
        </pc:inkChg>
        <pc:inkChg chg="add">
          <ac:chgData name="Zhan Tay" userId="b390a751-f310-4e06-862b-a7f544bbb533" providerId="ADAL" clId="{ACDACDE4-C99C-488A-A4D4-E82381AF8835}" dt="2023-04-17T23:14:19.668" v="23" actId="9405"/>
          <ac:inkMkLst>
            <pc:docMk/>
            <pc:sldMk cId="4240955191" sldId="263"/>
            <ac:inkMk id="3" creationId="{16CDDAA2-F3B9-DF45-4B97-3B8095A45A33}"/>
          </ac:inkMkLst>
        </pc:inkChg>
        <pc:inkChg chg="add">
          <ac:chgData name="Zhan Tay" userId="b390a751-f310-4e06-862b-a7f544bbb533" providerId="ADAL" clId="{ACDACDE4-C99C-488A-A4D4-E82381AF8835}" dt="2023-04-17T23:14:20.421" v="24" actId="9405"/>
          <ac:inkMkLst>
            <pc:docMk/>
            <pc:sldMk cId="4240955191" sldId="263"/>
            <ac:inkMk id="4" creationId="{D7FE1EAD-C2D7-3491-7DBC-48F5625EF16D}"/>
          </ac:inkMkLst>
        </pc:inkChg>
        <pc:inkChg chg="add">
          <ac:chgData name="Zhan Tay" userId="b390a751-f310-4e06-862b-a7f544bbb533" providerId="ADAL" clId="{ACDACDE4-C99C-488A-A4D4-E82381AF8835}" dt="2023-04-17T23:16:09.523" v="25" actId="9405"/>
          <ac:inkMkLst>
            <pc:docMk/>
            <pc:sldMk cId="4240955191" sldId="263"/>
            <ac:inkMk id="5" creationId="{136E4043-4B3F-C403-55AE-B200962C4434}"/>
          </ac:inkMkLst>
        </pc:inkChg>
        <pc:inkChg chg="add">
          <ac:chgData name="Zhan Tay" userId="b390a751-f310-4e06-862b-a7f544bbb533" providerId="ADAL" clId="{ACDACDE4-C99C-488A-A4D4-E82381AF8835}" dt="2023-04-17T23:16:20.064" v="26" actId="9405"/>
          <ac:inkMkLst>
            <pc:docMk/>
            <pc:sldMk cId="4240955191" sldId="263"/>
            <ac:inkMk id="6" creationId="{145C9E34-DD82-C0DC-8263-B0CC100DCDC9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7" creationId="{F5F24A3A-D7BA-C4D0-A6A7-BADDF3C364A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8" creationId="{FD8C35A6-DDA4-48FB-6941-B1E16ADC30B8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9" creationId="{24A8F26E-770C-C41A-7F3B-CEFFE3D6F905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0" creationId="{E0EADDB9-C680-E92B-FF85-EB255A1A0AF0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2" creationId="{E16F74D9-03B2-5892-61A8-1F38CFFE0CB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3" creationId="{E3BBCF44-9584-9696-D139-21C0D62F4B5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4" creationId="{E7018E30-A338-ECCB-FD6D-9CF633E889C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5" creationId="{9BC27F9E-2B4F-7D2D-3105-335A64912CBC}"/>
          </ac:inkMkLst>
        </pc:inkChg>
        <pc:inkChg chg="add">
          <ac:chgData name="Zhan Tay" userId="b390a751-f310-4e06-862b-a7f544bbb533" providerId="ADAL" clId="{ACDACDE4-C99C-488A-A4D4-E82381AF8835}" dt="2023-04-17T23:16:31.612" v="36" actId="9405"/>
          <ac:inkMkLst>
            <pc:docMk/>
            <pc:sldMk cId="4240955191" sldId="263"/>
            <ac:inkMk id="19" creationId="{9DF5E01A-EC35-DFAA-CB00-43B763EB2EBD}"/>
          </ac:inkMkLst>
        </pc:inkChg>
        <pc:inkChg chg="del">
          <ac:chgData name="Zhan Tay" userId="b390a751-f310-4e06-862b-a7f544bbb533" providerId="ADAL" clId="{ACDACDE4-C99C-488A-A4D4-E82381AF8835}" dt="2023-04-17T23:13:57.616" v="13"/>
          <ac:inkMkLst>
            <pc:docMk/>
            <pc:sldMk cId="4240955191" sldId="263"/>
            <ac:inkMk id="21" creationId="{DB38893E-923B-7192-CEF6-B476258E4267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2" creationId="{BB860691-B393-0983-E9CC-47587706AC86}"/>
          </ac:inkMkLst>
        </pc:inkChg>
        <pc:inkChg chg="del mod">
          <ac:chgData name="Zhan Tay" userId="b390a751-f310-4e06-862b-a7f544bbb533" providerId="ADAL" clId="{ACDACDE4-C99C-488A-A4D4-E82381AF8835}" dt="2023-04-17T23:13:57.616" v="17"/>
          <ac:inkMkLst>
            <pc:docMk/>
            <pc:sldMk cId="4240955191" sldId="263"/>
            <ac:inkMk id="23" creationId="{87C4D83A-D81E-090F-70C0-2DD742189848}"/>
          </ac:inkMkLst>
        </pc:inkChg>
        <pc:inkChg chg="del">
          <ac:chgData name="Zhan Tay" userId="b390a751-f310-4e06-862b-a7f544bbb533" providerId="ADAL" clId="{ACDACDE4-C99C-488A-A4D4-E82381AF8835}" dt="2023-04-17T23:13:57.616" v="14"/>
          <ac:inkMkLst>
            <pc:docMk/>
            <pc:sldMk cId="4240955191" sldId="263"/>
            <ac:inkMk id="25" creationId="{0EF4B57C-875A-B8B3-2CD9-01C3FFAD5486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6" creationId="{6DE090C2-E928-0534-DC6C-40E8708B450A}"/>
          </ac:inkMkLst>
        </pc:inkChg>
        <pc:inkChg chg="add">
          <ac:chgData name="Zhan Tay" userId="b390a751-f310-4e06-862b-a7f544bbb533" providerId="ADAL" clId="{ACDACDE4-C99C-488A-A4D4-E82381AF8835}" dt="2023-04-17T23:16:33.615" v="39" actId="9405"/>
          <ac:inkMkLst>
            <pc:docMk/>
            <pc:sldMk cId="4240955191" sldId="263"/>
            <ac:inkMk id="27" creationId="{996A1D3D-976F-3DF3-CC77-1F97C34D4682}"/>
          </ac:inkMkLst>
        </pc:inkChg>
        <pc:inkChg chg="add">
          <ac:chgData name="Zhan Tay" userId="b390a751-f310-4e06-862b-a7f544bbb533" providerId="ADAL" clId="{ACDACDE4-C99C-488A-A4D4-E82381AF8835}" dt="2023-04-17T23:16:34.230" v="40" actId="9405"/>
          <ac:inkMkLst>
            <pc:docMk/>
            <pc:sldMk cId="4240955191" sldId="263"/>
            <ac:inkMk id="28" creationId="{28B272D0-7610-B72B-2090-0679BBB76275}"/>
          </ac:inkMkLst>
        </pc:inkChg>
        <pc:inkChg chg="del">
          <ac:chgData name="Zhan Tay" userId="b390a751-f310-4e06-862b-a7f544bbb533" providerId="ADAL" clId="{ACDACDE4-C99C-488A-A4D4-E82381AF8835}" dt="2023-04-17T23:13:57.616" v="16"/>
          <ac:inkMkLst>
            <pc:docMk/>
            <pc:sldMk cId="4240955191" sldId="263"/>
            <ac:inkMk id="29" creationId="{FBE47195-6F25-9C27-87A3-8D38479A07E3}"/>
          </ac:inkMkLst>
        </pc:inkChg>
        <pc:inkChg chg="del">
          <ac:chgData name="Zhan Tay" userId="b390a751-f310-4e06-862b-a7f544bbb533" providerId="ADAL" clId="{ACDACDE4-C99C-488A-A4D4-E82381AF8835}" dt="2023-04-17T23:13:57.616" v="15"/>
          <ac:inkMkLst>
            <pc:docMk/>
            <pc:sldMk cId="4240955191" sldId="263"/>
            <ac:inkMk id="30" creationId="{E75BDB26-BE48-F847-D8A7-359303815AB9}"/>
          </ac:inkMkLst>
        </pc:inkChg>
        <pc:inkChg chg="del">
          <ac:chgData name="Zhan Tay" userId="b390a751-f310-4e06-862b-a7f544bbb533" providerId="ADAL" clId="{ACDACDE4-C99C-488A-A4D4-E82381AF8835}" dt="2023-04-17T23:13:57.616" v="12"/>
          <ac:inkMkLst>
            <pc:docMk/>
            <pc:sldMk cId="4240955191" sldId="263"/>
            <ac:inkMk id="31" creationId="{49D5623B-1A1B-E774-BDA4-8E15CE7BD09D}"/>
          </ac:inkMkLst>
        </pc:inkChg>
        <pc:inkChg chg="del">
          <ac:chgData name="Zhan Tay" userId="b390a751-f310-4e06-862b-a7f544bbb533" providerId="ADAL" clId="{ACDACDE4-C99C-488A-A4D4-E82381AF8835}" dt="2023-04-17T23:13:57.616" v="18"/>
          <ac:inkMkLst>
            <pc:docMk/>
            <pc:sldMk cId="4240955191" sldId="263"/>
            <ac:inkMk id="32" creationId="{58297D0B-561C-4CE8-A254-B8AB8623CA89}"/>
          </ac:inkMkLst>
        </pc:inkChg>
        <pc:inkChg chg="add">
          <ac:chgData name="Zhan Tay" userId="b390a751-f310-4e06-862b-a7f544bbb533" providerId="ADAL" clId="{ACDACDE4-C99C-488A-A4D4-E82381AF8835}" dt="2023-04-17T23:16:34.990" v="41" actId="9405"/>
          <ac:inkMkLst>
            <pc:docMk/>
            <pc:sldMk cId="4240955191" sldId="263"/>
            <ac:inkMk id="42" creationId="{6EA0876E-C02E-31D7-1BD8-A984F8DB5528}"/>
          </ac:inkMkLst>
        </pc:inkChg>
        <pc:inkChg chg="add">
          <ac:chgData name="Zhan Tay" userId="b390a751-f310-4e06-862b-a7f544bbb533" providerId="ADAL" clId="{ACDACDE4-C99C-488A-A4D4-E82381AF8835}" dt="2023-04-17T23:16:35.639" v="42" actId="9405"/>
          <ac:inkMkLst>
            <pc:docMk/>
            <pc:sldMk cId="4240955191" sldId="263"/>
            <ac:inkMk id="43" creationId="{FC53E615-48B4-3EE0-B890-4D732F6E3ED1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4" creationId="{BA91D163-0C74-093D-BCCC-3B6E3EB2DD45}"/>
          </ac:inkMkLst>
        </pc:inkChg>
        <pc:inkChg chg="add del">
          <ac:chgData name="Zhan Tay" userId="b390a751-f310-4e06-862b-a7f544bbb533" providerId="ADAL" clId="{ACDACDE4-C99C-488A-A4D4-E82381AF8835}" dt="2023-04-17T23:16:39.311" v="47"/>
          <ac:inkMkLst>
            <pc:docMk/>
            <pc:sldMk cId="4240955191" sldId="263"/>
            <ac:inkMk id="47" creationId="{CB652EFC-50C6-C085-F9D8-CD09BFB093B5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8" creationId="{35A34EB4-643B-38B1-F5C9-D1A2FB3B870C}"/>
          </ac:inkMkLst>
        </pc:inkChg>
        <pc:inkChg chg="del">
          <ac:chgData name="Zhan Tay" userId="b390a751-f310-4e06-862b-a7f544bbb533" providerId="ADAL" clId="{ACDACDE4-C99C-488A-A4D4-E82381AF8835}" dt="2023-04-17T23:14:15.005" v="19"/>
          <ac:inkMkLst>
            <pc:docMk/>
            <pc:sldMk cId="4240955191" sldId="263"/>
            <ac:inkMk id="61" creationId="{74176902-AFF0-2B81-5D74-F1D1656E78D6}"/>
          </ac:inkMkLst>
        </pc:inkChg>
        <pc:inkChg chg="del">
          <ac:chgData name="Zhan Tay" userId="b390a751-f310-4e06-862b-a7f544bbb533" providerId="ADAL" clId="{ACDACDE4-C99C-488A-A4D4-E82381AF8835}" dt="2023-04-17T23:14:15.005" v="20"/>
          <ac:inkMkLst>
            <pc:docMk/>
            <pc:sldMk cId="4240955191" sldId="263"/>
            <ac:inkMk id="64" creationId="{6EBC469E-4083-8529-3724-1DB503197071}"/>
          </ac:inkMkLst>
        </pc:inkChg>
        <pc:inkChg chg="del">
          <ac:chgData name="Zhan Tay" userId="b390a751-f310-4e06-862b-a7f544bbb533" providerId="ADAL" clId="{ACDACDE4-C99C-488A-A4D4-E82381AF8835}" dt="2023-04-17T23:14:15.005" v="21"/>
          <ac:inkMkLst>
            <pc:docMk/>
            <pc:sldMk cId="4240955191" sldId="263"/>
            <ac:inkMk id="65" creationId="{11E10AC4-55BC-ED2D-6F9A-F696A341586A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7" creationId="{054F30C4-D585-E434-C810-5D8CC7107538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8" creationId="{0A7FA1D0-60D9-A1DB-B7DD-E1A355B694F3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9" creationId="{9E70AF03-8E0F-9223-8E0B-76439331959D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70" creationId="{AC1FD3E2-9FD7-D3D4-CFA7-8D754AE6DBA4}"/>
          </ac:inkMkLst>
        </pc:inkChg>
        <pc:inkChg chg="add">
          <ac:chgData name="Zhan Tay" userId="b390a751-f310-4e06-862b-a7f544bbb533" providerId="ADAL" clId="{ACDACDE4-C99C-488A-A4D4-E82381AF8835}" dt="2023-04-17T23:16:42.702" v="52" actId="9405"/>
          <ac:inkMkLst>
            <pc:docMk/>
            <pc:sldMk cId="4240955191" sldId="263"/>
            <ac:inkMk id="71" creationId="{0F55E78C-2454-BEC8-A4B0-16B57123305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2" creationId="{0BA0723F-E6D9-8BB4-AFCB-0B0CA024114C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3" creationId="{120FB529-98F7-2208-887C-F8884290914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5" creationId="{1C466E1F-1E3D-E9F7-87BB-5878ED2BCD9A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6" creationId="{2B31C003-AE3B-FABA-55A3-57960C6F7259}"/>
          </ac:inkMkLst>
        </pc:inkChg>
        <pc:inkChg chg="add">
          <ac:chgData name="Zhan Tay" userId="b390a751-f310-4e06-862b-a7f544bbb533" providerId="ADAL" clId="{ACDACDE4-C99C-488A-A4D4-E82381AF8835}" dt="2023-04-17T23:16:46.156" v="58" actId="9405"/>
          <ac:inkMkLst>
            <pc:docMk/>
            <pc:sldMk cId="4240955191" sldId="263"/>
            <ac:inkMk id="77" creationId="{E3D150BB-1F1C-D780-107C-08B61600E4F4}"/>
          </ac:inkMkLst>
        </pc:inkChg>
      </pc:sldChg>
      <pc:sldChg chg="addSp delSp modSp mod">
        <pc:chgData name="Zhan Tay" userId="b390a751-f310-4e06-862b-a7f544bbb533" providerId="ADAL" clId="{ACDACDE4-C99C-488A-A4D4-E82381AF8835}" dt="2023-04-17T23:11:58.023" v="11"/>
        <pc:sldMkLst>
          <pc:docMk/>
          <pc:sldMk cId="3766124606" sldId="264"/>
        </pc:sldMkLst>
        <pc:grpChg chg="del mod">
          <ac:chgData name="Zhan Tay" userId="b390a751-f310-4e06-862b-a7f544bbb533" providerId="ADAL" clId="{ACDACDE4-C99C-488A-A4D4-E82381AF8835}" dt="2023-04-17T23:11:58.008" v="10"/>
          <ac:grpSpMkLst>
            <pc:docMk/>
            <pc:sldMk cId="3766124606" sldId="264"/>
            <ac:grpSpMk id="22" creationId="{D44E34EB-0390-C1CF-2659-7023645FE9E3}"/>
          </ac:grpSpMkLst>
        </pc:grpChg>
        <pc:inkChg chg="del">
          <ac:chgData name="Zhan Tay" userId="b390a751-f310-4e06-862b-a7f544bbb533" providerId="ADAL" clId="{ACDACDE4-C99C-488A-A4D4-E82381AF8835}" dt="2023-04-17T23:10:10.125" v="5" actId="478"/>
          <ac:inkMkLst>
            <pc:docMk/>
            <pc:sldMk cId="3766124606" sldId="264"/>
            <ac:inkMk id="12" creationId="{52590F25-F0F2-39E7-FC49-97AE57001031}"/>
          </ac:inkMkLst>
        </pc:inkChg>
        <pc:inkChg chg="add del">
          <ac:chgData name="Zhan Tay" userId="b390a751-f310-4e06-862b-a7f544bbb533" providerId="ADAL" clId="{ACDACDE4-C99C-488A-A4D4-E82381AF8835}" dt="2023-04-17T23:09:11.521" v="1"/>
          <ac:inkMkLst>
            <pc:docMk/>
            <pc:sldMk cId="3766124606" sldId="264"/>
            <ac:inkMk id="15" creationId="{1720DD46-883B-9D8D-8BE2-8207AB28F0D3}"/>
          </ac:inkMkLst>
        </pc:inkChg>
        <pc:inkChg chg="add del">
          <ac:chgData name="Zhan Tay" userId="b390a751-f310-4e06-862b-a7f544bbb533" providerId="ADAL" clId="{ACDACDE4-C99C-488A-A4D4-E82381AF8835}" dt="2023-04-17T23:09:18.193" v="3"/>
          <ac:inkMkLst>
            <pc:docMk/>
            <pc:sldMk cId="3766124606" sldId="264"/>
            <ac:inkMk id="16" creationId="{0BBC82C8-F3FE-BA6F-BFEC-7BDB653DD553}"/>
          </ac:inkMkLst>
        </pc:inkChg>
        <pc:inkChg chg="add">
          <ac:chgData name="Zhan Tay" userId="b390a751-f310-4e06-862b-a7f544bbb533" providerId="ADAL" clId="{ACDACDE4-C99C-488A-A4D4-E82381AF8835}" dt="2023-04-17T23:09:24.883" v="4" actId="9405"/>
          <ac:inkMkLst>
            <pc:docMk/>
            <pc:sldMk cId="3766124606" sldId="264"/>
            <ac:inkMk id="17" creationId="{96F815AB-B2E3-724B-369D-9FA0546FDD3B}"/>
          </ac:inkMkLst>
        </pc:inkChg>
        <pc:inkChg chg="add">
          <ac:chgData name="Zhan Tay" userId="b390a751-f310-4e06-862b-a7f544bbb533" providerId="ADAL" clId="{ACDACDE4-C99C-488A-A4D4-E82381AF8835}" dt="2023-04-17T23:11:24.558" v="6" actId="9405"/>
          <ac:inkMkLst>
            <pc:docMk/>
            <pc:sldMk cId="3766124606" sldId="264"/>
            <ac:inkMk id="19" creationId="{5FEBA299-002E-D656-59E2-DCB067C46C98}"/>
          </ac:inkMkLst>
        </pc:inkChg>
        <pc:inkChg chg="add del mod">
          <ac:chgData name="Zhan Tay" userId="b390a751-f310-4e06-862b-a7f544bbb533" providerId="ADAL" clId="{ACDACDE4-C99C-488A-A4D4-E82381AF8835}" dt="2023-04-17T23:11:58.023" v="11"/>
          <ac:inkMkLst>
            <pc:docMk/>
            <pc:sldMk cId="3766124606" sldId="264"/>
            <ac:inkMk id="20" creationId="{2622769F-1ECD-C4EC-5EE5-1E6E58CFC41C}"/>
          </ac:inkMkLst>
        </pc:inkChg>
        <pc:inkChg chg="add del mod">
          <ac:chgData name="Zhan Tay" userId="b390a751-f310-4e06-862b-a7f544bbb533" providerId="ADAL" clId="{ACDACDE4-C99C-488A-A4D4-E82381AF8835}" dt="2023-04-17T23:11:58.008" v="10"/>
          <ac:inkMkLst>
            <pc:docMk/>
            <pc:sldMk cId="3766124606" sldId="264"/>
            <ac:inkMk id="21" creationId="{8AC88175-807E-AFC8-3C07-7705A0CD6452}"/>
          </ac:inkMkLst>
        </pc:inkChg>
      </pc:sldChg>
      <pc:sldChg chg="delSp add del">
        <pc:chgData name="Zhan Tay" userId="b390a751-f310-4e06-862b-a7f544bbb533" providerId="ADAL" clId="{ACDACDE4-C99C-488A-A4D4-E82381AF8835}" dt="2023-04-17T23:27:29.997" v="70"/>
        <pc:sldMkLst>
          <pc:docMk/>
          <pc:sldMk cId="727522667" sldId="265"/>
        </pc:sldMkLst>
        <pc:inkChg chg="del">
          <ac:chgData name="Zhan Tay" userId="b390a751-f310-4e06-862b-a7f544bbb533" providerId="ADAL" clId="{ACDACDE4-C99C-488A-A4D4-E82381AF8835}" dt="2023-04-17T23:27:29.981" v="63"/>
          <ac:inkMkLst>
            <pc:docMk/>
            <pc:sldMk cId="727522667" sldId="265"/>
            <ac:inkMk id="24" creationId="{9240BCC9-06D5-3F13-5854-0D3C68E02E43}"/>
          </ac:inkMkLst>
        </pc:inkChg>
        <pc:inkChg chg="del">
          <ac:chgData name="Zhan Tay" userId="b390a751-f310-4e06-862b-a7f544bbb533" providerId="ADAL" clId="{ACDACDE4-C99C-488A-A4D4-E82381AF8835}" dt="2023-04-17T23:27:29.981" v="66"/>
          <ac:inkMkLst>
            <pc:docMk/>
            <pc:sldMk cId="727522667" sldId="265"/>
            <ac:inkMk id="25" creationId="{A83644B0-755D-777B-4DFB-534FAACAC51A}"/>
          </ac:inkMkLst>
        </pc:inkChg>
        <pc:inkChg chg="del">
          <ac:chgData name="Zhan Tay" userId="b390a751-f310-4e06-862b-a7f544bbb533" providerId="ADAL" clId="{ACDACDE4-C99C-488A-A4D4-E82381AF8835}" dt="2023-04-17T23:27:29.981" v="65"/>
          <ac:inkMkLst>
            <pc:docMk/>
            <pc:sldMk cId="727522667" sldId="265"/>
            <ac:inkMk id="26" creationId="{6DF3111D-C4B3-5438-0A8A-6A115D06EAD1}"/>
          </ac:inkMkLst>
        </pc:inkChg>
        <pc:inkChg chg="del">
          <ac:chgData name="Zhan Tay" userId="b390a751-f310-4e06-862b-a7f544bbb533" providerId="ADAL" clId="{ACDACDE4-C99C-488A-A4D4-E82381AF8835}" dt="2023-04-17T23:27:29.981" v="64"/>
          <ac:inkMkLst>
            <pc:docMk/>
            <pc:sldMk cId="727522667" sldId="265"/>
            <ac:inkMk id="27" creationId="{DA775BDE-8403-049C-9DB2-A327138C9E20}"/>
          </ac:inkMkLst>
        </pc:inkChg>
        <pc:inkChg chg="del">
          <ac:chgData name="Zhan Tay" userId="b390a751-f310-4e06-862b-a7f544bbb533" providerId="ADAL" clId="{ACDACDE4-C99C-488A-A4D4-E82381AF8835}" dt="2023-04-17T23:27:29.981" v="68"/>
          <ac:inkMkLst>
            <pc:docMk/>
            <pc:sldMk cId="727522667" sldId="265"/>
            <ac:inkMk id="28" creationId="{8F1306E4-A5F4-5A21-82F8-3E23FD2A9554}"/>
          </ac:inkMkLst>
        </pc:inkChg>
        <pc:inkChg chg="del">
          <ac:chgData name="Zhan Tay" userId="b390a751-f310-4e06-862b-a7f544bbb533" providerId="ADAL" clId="{ACDACDE4-C99C-488A-A4D4-E82381AF8835}" dt="2023-04-17T23:27:29.981" v="67"/>
          <ac:inkMkLst>
            <pc:docMk/>
            <pc:sldMk cId="727522667" sldId="265"/>
            <ac:inkMk id="29" creationId="{C502A8BD-F9BA-7000-C7EC-1D388DB2ED9E}"/>
          </ac:inkMkLst>
        </pc:inkChg>
        <pc:inkChg chg="del">
          <ac:chgData name="Zhan Tay" userId="b390a751-f310-4e06-862b-a7f544bbb533" providerId="ADAL" clId="{ACDACDE4-C99C-488A-A4D4-E82381AF8835}" dt="2023-04-17T23:27:29.997" v="70"/>
          <ac:inkMkLst>
            <pc:docMk/>
            <pc:sldMk cId="727522667" sldId="265"/>
            <ac:inkMk id="30" creationId="{045E89C3-850A-0349-95CC-18424B706BE1}"/>
          </ac:inkMkLst>
        </pc:inkChg>
        <pc:inkChg chg="del">
          <ac:chgData name="Zhan Tay" userId="b390a751-f310-4e06-862b-a7f544bbb533" providerId="ADAL" clId="{ACDACDE4-C99C-488A-A4D4-E82381AF8835}" dt="2023-04-17T23:27:29.981" v="69"/>
          <ac:inkMkLst>
            <pc:docMk/>
            <pc:sldMk cId="727522667" sldId="265"/>
            <ac:inkMk id="31" creationId="{9CD02473-11A9-7307-C513-A3863282E6F2}"/>
          </ac:inkMkLst>
        </pc:inkChg>
      </pc:sldChg>
      <pc:sldChg chg="add">
        <pc:chgData name="Zhan Tay" userId="b390a751-f310-4e06-862b-a7f544bbb533" providerId="ADAL" clId="{ACDACDE4-C99C-488A-A4D4-E82381AF8835}" dt="2023-04-17T23:27:03.644" v="60"/>
        <pc:sldMkLst>
          <pc:docMk/>
          <pc:sldMk cId="3536830565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31127,'0'1292'1600,"0"-1287"-1600,-1 1 0,0-1 0,0 1 0,0-1 0,-3 6 0,3-6 0,-1 0 0,1 1 0,0-1 0,0 1 0,0 5 0,0-3 0,0 0 0,0-1 0,-4 15 0,3-15 0,0 1 0,1 0 0,-2 14 0,-4 80 0,-1-9 0,1-14-8,7-46-11,0-31-59,0-3-65,0-17-413,0 6-856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32479,'1'5'26,"0"-1"1,1 1-1,-1-1 0,1 1 1,0-1-1,0 0 0,0 0 1,6 7-1,12 27-32,-16-23 12,-1 1 1,0 0-1,-1-1 1,-1 1-1,-1 29 1,0-25-5,0-20-2,0 1 0,0-1 0,0 0 0,0 0 0,0 0 0,0 0 0,0 1 0,0-1 0,0 0 0,0 0 0,0 0 0,1 0 0,-1 1 0,0-1 0,0 0 0,0 0 0,0 0 0,0 0 0,1 0 0,-1 0 0,0 1 0,0-1 0,0 0 0,0 0 0,1 0 0,-1 0 0,0 0 0,0 0 0,0 0 0,1 0 0,-1 0 0,0 0 0,0 0 0,0 0 0,0 0 0,1 0 0,-1 0 0,0 0 0,0 0 0,0 0 0,1 0 0,-1 0 0,0 0 0,2-1 1,16 1 0,0-2 0,0 0 0,0-1-1,33-10 1,67-32 2,-88 32-3,302-130 0,-207 81 7,-108 51-15,-16 11-38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2 110 32263,'0'0'221,"0"7"-113,-1 19-41,1-3-32,3 40 0,-2-57-33,0-1 0,0 0-1,0 0 1,0 1 0,1-1-1,0 0 1,0-1-1,0 1 1,1 0 0,0-1-1,0 1 1,0-1 0,5 6-1,-7-9 0,1 0-1,0 0 1,0 1-1,0-1 1,1 0-1,-1-1 1,0 1-1,0 0 1,0-1-1,1 1 1,-1-1-1,0 1 1,1-1-1,-1 0 1,4-1-1,1 1 2,1-1-1,-1 0 0,14-4 1,13-7-2,0-3 1,55-32-1,-19 10 0,287-124-1,-355 161-15,-1-1 1,1 1 0,-1-1 0,1 1 0,0-1-1,-1 0 1,1 1 0,-1-1 0,0 0-1,1 0 1,-1 0 0,0 0 0,1 0 0,-1 0-1,0-1 1,0 1 0,0 0 0,0-1-1,0 1 1,0-1 0,0 1 0,-1-1-1,2-1 1,-2-5-1082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32383,'1'5'40,"0"0"0,0 0 0,0 0 0,0-1 0,1 1 0,-1 0 0,4 5 0,5 15-25,-6-3-9,0 0-1,-2 1 1,0-1 0,-4 41 0,1-43-3,0 0-1,2 0 1,0-1 0,1 1-1,1 0 1,7 26 0,-10-45-3,1 0 0,0 0 0,-1 0 0,1 0 0,0 0 0,0 0 0,0 0 0,0-1 0,0 1 0,0 0 0,0 0 0,0-1 1,0 1-1,0-1 0,0 1 0,0-1 0,0 1 0,0-1 0,1 0 0,-1 0 0,0 1 0,0-1 0,0 0 0,1 0 0,1 0 0,34-4 0,-35 4 0,12-4 0,1 0 0,-1 0 0,-1-1 0,1-1 0,-1-1 0,23-14 0,72-58 0,-94 68 0,20-15 0,72-61-4,-87 70 2,0-2 1,-1-1 0,17-24 0,-34 41-342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0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31231,'-23'0'831,"22"0"-779,1 20-14,-1-10 14,0 1 0,-1-1 0,0 0 0,-4 13 0,3-13-36,0 0 0,1 1 1,0-1-1,0 14 1,1-7-7,-1 1 1,-6 27 0,0-7 13,-2 19 4,3-25-16,2 1 0,-1 49 0,5-32-11,0-18 2,1 0 0,6 46 0,-3-22 10,0 0-3,0-32-8,-2 0 0,-2 44 0,-1-16 0,2-15-2,-2-21 0,2-1 0,0 1 0,1-1 0,0 1 0,2-1 0,6 27 0,-4-25 0,0 1 0,-1 0 0,1 22 0,-1-10 0,3 23 0,-4-38 0,0 0 0,-1 0 0,-1 1 0,0-1 0,-4 30 0,2 0 0,7 159 0,-6 4 1,30-205 6,-22-3-7,18 0 7,0 0-1,0 2 0,0 1 1,27 6-1,-37-6-4,0 0-1,34 1 1,6 0 1,15 9-1,-33-5 0,1-2 0,56 1 0,12-9-2,113 5 0,197 7-8,-382-10 8,54 2-7,102-4-18,-141-3 18,42-1-2,-61 6 8,-5-1-2,1 2 1,31 4 0,-17-1 2,-40-5 0,-1 1 0,1 0 0,-1 0 0,0 0 0,1 0 0,-1-1 0,0 1 0,1 0 0,-1 0 0,0-1 0,1 1 0,-1 0 0,0-1 0,0 1 0,1 0 0,-1-1 0,0 1 0,0 0 0,0-1 0,1 1 0,-1-1 0,0 1 0,0 0 0,0-1 0,0 1 0,0-1 0,0 1 0,0 0 0,0-1 0,0 1 0,0-1 0,0-15 0,-1 14 0,-11-228-16,21 68 34,0 2 3,-7 127-18,7-44 1,-1 10-1,-4 26 3,3-55 10,4-134 9,-8 33-25,-5 104 7,2-143-6,-1 223-1,0 1 0,0 0 0,-1 0 0,-1 0 0,0 1 0,-10-24 0,8 20 0,1 0 0,1 0 0,0-1 0,1 0 0,1 0 0,0 1 0,2-25 0,-1 11 0,0 28 0,-1 0 0,0 0 1,0 0-1,0 0 0,0 0 0,0 0 0,0 0 1,0 1-1,-1-1 0,1 0 0,0 1 0,0-1 0,0 0 1,-1 1-1,1 0 0,0-1 0,-1 1 0,1 0 1,0 0-1,-2-1 0,-30-4 4,-154 3 2,102 4-4,-1118-2 6,1079-9-8,-145 9 0,261 1-14,-1 0-1,1 0 1,0 1 0,-13 3 0,18-4 1,-10 2-207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32207,'-20'0'337,"18"0"-369,12 0 14,977 0 203,-958-3-177,-29 31 8,-1 11-16,-9 51 0,8-66 0,1 0 0,2 27 0,1-33 0,-2-1 0,0 0 0,-1 0 0,0 1 0,-2-1 0,-5 19 0,5-20 1,0 1 0,1 0 0,1-1 0,1 1 0,2 29 1,-1 1-1,-1 235-1,1-276 0,0-1 0,0 1 0,0 0 0,0 0 0,3 5 0,-2-5 0,0 0 0,0 0 0,-1 0 0,0 0 0,0 7 0,5 32 0,6 3 0,-5-21 8,-3-26-9,-3-1-6,-1-12-673,0-1-1641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18 171 17868,'-7'-8'10077,"2"1"-5551,0 4-4581,4 21 71,1-17 256,0 88-217,1-86-55,0-3 0,-1 0 0,1 0 0,-1 0 0,1 0 0,-1 0 0,1 0 0,-1 0 0,1 0 0,-1 0 0,0 0 0,1-1 0,-1 1 0,1 0 0,-1 0 0,1 0 0,-1-1 0,0 1 0,1 0 0,-1 0 0,1-1 0,-1 1 0,0 0 0,1-1 0,-1 1 0,0 0 0,0-1 0,1 1 0,-1-1 0,0 1 0,8-8 0,0 0 0,0 0 0,7-12 0,4-3 0,-8 11 0,0-2 0,0 1 0,-2-1 0,0 0 0,0-1 0,8-20 0,-15 31 0,0 0 0,0 1 0,0-1 0,0 0 0,1 1 0,4-6 0,5-5 0,-8 10 0,0 0 0,0 0 0,1 0 0,0 1 0,6-4 0,-10 5-1,-1 1-6,-1 1-285,-4 0-744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32015,'0'0'527,"7"0"-435,-2 0-89,1-1 0,-1-1 1,0 1-1,1-1 0,-1 0 0,0 0 1,0 0-1,0-1 0,0 0 1,-1 0-1,1 0 0,-1-1 1,8-7-1,17-11 12,59-46 1,-28 16-16,-49 46 1,-10 5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32167,'0'-2'31,"0"-1"0,0 0 0,1 0 0,-1 1 0,0-1 0,1 0-1,0 1 1,0-1 0,0 1 0,0-1 0,0 1 0,0-1 0,1 1 0,1-3 0,2 0-29,0 0-1,0 0 1,1 1-1,9-6 1,46-31 27,-24 18-21,-2-1 0,45-39 0,-79 62-107,-1 0 50,1 1 0,0-1 0,-1 1 0,1-1 0,0 1 0,-1-1 0,1 1 0,0-1 0,-1 0 0,1 1 0,-1-1 0,1 0 0,-1 0 0,1 1 0,-1-1 0,0 0 0,1 0 0,-1 0 0,0 0 0,0 1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32183,'0'-3'336,"12"-14"-280,12 0 0,6-8-32,5 0-24,1-1 0,5 1 0,-5 3 0,-6-1-8,-6 6 8,-1 1-8,-5 4 8,-6 1 0,0 0-16,-6 5-48,-6 1-248,0-1-3561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32479,'0'0'152,"0"-6"-128,18-14 8,11 1-16,1-7-8,6 1-8,-6 0 0,5 0-8,-11 5 8,-6 0-8,0 6-24,-7 3-48,-11 5-200,0 4-1833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32063,'6'-2'528,"6"-15"-472,6 0 0,0-3-32,12-5-16,-1 3-8,1-4 0,6 4 0,-7 5-8,1 0 0,-6 3-8,0 6-24,-12 2-16,-1 6-40,-5 0-160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32255,'12'-17'272,"12"-5"-216,5-4 8,7-2-40,6-3-16,5 6-8,-5-3 0,-1 6-24,-5 2-24,-12 3-8,0 6-136,-7 2-160,-11 4-2049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31039,'12'0'1472,"0"-3"-1384,0-17-48,18-8 0,5 3-32,7-6-8,0 3 0,-1 3-8,-5 2 0,-1 4-24,-17 5-56,0 5-448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31767,'12'-14'576,"5"-5"-472,1-4-56,12-2-8,6-3-32,-1 3-8,1-1 0,-1 4 0,-5-1 0,-6 7 8,-6 2-8,-6 5-8,-6 1 0,-6 5-80,0 0-216,-6 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31967,'0'-2'440,"6"-10"-344,0-4-32,12-1-8,6-8-24,5-1-24,13 1 8,5-6-8,1 9 0,-1-4-8,-5 10 0,-6-1 0,-7 3 0,-11 0-8,-6 8-32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31871,'0'0'728,"0"-11"-720,0-6 0,24-3-8,6 1 24,5-7-16,7 4-8,5-9 8,-5 6 0,0-6-8,-7 6 0,1-4-24,-18 7-304,-1 8-3177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31775,'-6'0'752,"6"-5"-728,12-9-8,18-9 0,-1-5-8,13-3 0,-6 0-8,11-5 0,-11 8-16,0-3-32,-7 9-128,-11 5-208,-6 5-1321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31799,'0'-11'464,"0"0"-432,11-9-24,13-5-8,12-3-16,5-6-32,7 1 0,0-4 24,-1 1 0,-5 2 16,-7 0 8,-5 9-64,-6 3-232,-18 13-2641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31255,'11'-8'392,"13"-9"-272,6-3 104,6-8-88,5 0-64,7-6 8,5 4-16,-5-7-16,-7 6-32,-5 3-16,-12 6-56,-7 5-144,-5 6-1112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31591,'0'0'600,"6"0"-592,12-8 24,6-15 0,-1 4 0,13-10 32,-6 1-16,11-5-16,-11 2-32,6 0 0,-7 6-32,-5 2-152,-12 12-400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0 449 31943,'0'0'256,"0"-17"-256,12-2 0,12-1 32,5-11-8,1 0-8,6-5 40,11-4 64,1-4-64,-1-1-40,1-3 0,-12 11-16,5 7-16,-11 4-112,0 12-184,-19 3-4441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31743,'0'0'568,"0"-3"-568,0-5 0,12-9-8,17-5 8,1 5 0,12-14 0,-1 6 56,7-12-24,-7 6 0,1 3-8,-6 3-24,-1 0-16,-11 11-192,-6 5-1697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31327,'0'0'1045,"2"-2"-977,21-16-28,0 0 0,39-22-1,-21 14-11,277-178 68,-302 194-665,29-25 0,-34 29-2362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32215,'0'0'232,"0"-9"-208,12-13 8,18-1-16,5-10-16,13 5 0,-1-3 0,7 0 0,-1 0 0,-5 0 0,-7 11 0,-5 1-32,-6 2-128,-13 6-112,1 5-752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31407,'12'-2'912,"6"-13"-824,5-10-8,7-6 8,12 0-72,-1-8-8,7 3-8,-7 5 0,1 0-8,-6 6-16,-7 8-72,7 3-136,-12 5-168,0 4-2953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32031,'18'-17'296,"5"-8"-200,13-6-24,6-8-48,5-3-16,7 2-8,-7 1-24,-5 5 8,-1 3 0,-5 0 0,-6 6-120,-7 0-136,-5 11-1481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32039,'6'-20'552,"12"-5"-512,5-6-16,13-3 0,12-5-16,-1 5-8,7 3 0,-1-8-24,-11 11 8,-7 0-8,-11 5-32,-6-7-104,-6 7-176,-6 3-2321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32279,'0'0'264,"0"-9"-216,11-16 0,13-3-24,12-6-16,5 1-8,1-4 0,0 1 0,-7 2 0,1 0-8,-6 6-8,-13 0-16,-5 3-32,-12 5-176,0 6-336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31919,'0'0'600,"12"-17"-512,18-5-40,0-3-24,17-6-24,-5 3 0,5 0 0,1 2-8,-13 4-16,-5 5-24,-12 9-24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32135,'0'0'432,"0"-5"-408,18-18 24,11-8-24,13-2-24,0-7 0,-1-2 0,7-8 0,-1 5 0,1-3 0,-7 6-16,-11 6-16,0-1-40,-18 12-184,0 5-696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25645,'0'0'5650,"0"-6"-5322,0-8-192,12-3 64,6 0-16,12-5-56,0-1-16,-1 1-16,13-6-24,-12 3-48,5-6-24,-11 8 0,0 1-16,-6 8-128,-12 11-208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31815,'0'0'792,"0"-3"-768,18-14-8,17-2-8,1-4 0,-1-5 8,7 0-16,6-6 8,-1 3-8,-5 6 0,-7 0-8,7 3-48,-18 7-112,-6 7-320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32311,'0'26'352,"0"6"-336,0 4-8,0 4 24,8-4-24,15-7 0,8-18-8,7-11 0,15 0 8,8-11-8,0-33 0,8-10 0,15-32-24,-15 10-48,-16 7-560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47 102 32143,'0'25'150,"-1"0"0,-1 0 0,-10 46 0,1-19-146,3 1 0,1 0 0,2 70 0,5-118-4,0 0 0,0 0 0,0 0 0,1 0 0,0 0 0,0 0 0,0 0 0,1-1 0,-1 1 0,1 0 0,3 5 0,-3-8 0,0 0 0,0 0 0,0 1 0,0-1 0,1 0 0,-1-1 0,0 1 0,1 0 0,0-1 0,-1 1 0,1-1 0,0 0 0,0 0 0,0 0 0,-1 0 0,1-1 0,0 1 0,0-1 0,5 0 0,0 0 0,-1 0 0,1-1 0,0 0 0,-1 0 0,0-1 0,1 0 0,-1-1 0,0 1 0,0-1 0,0-1 0,0 1 0,-1-1 0,1 0 0,-1-1 0,0 0 0,8-8 0,11-11 0,-2-1 0,27-38 0,-48 61 0,123-191-6,-106 161 3,49-88-40,-12 13-113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9:2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 12091,'-9'-7'14583,"2"2"-10396,0 1-3321,-14-9-962,19 11 77,8 0 911,1371 2-765,-1353-3-135,-2-1 0,85 4 1,-106 0 7,1 0 0,-1 0 0,0 0 0,1 1 0,-1-1 0,0 0 0,1 1 0,-1-1 0,0 1 0,1-1 0,-1 1-1,0-1 1,0 1 0,0 0 0,0 0 0,0 0 0,0 0 0,0 0 0,0 0 0,0 0 0,1 1 0,9 8 0,-10-9 0,1-1 0,-1 1 0,1-1 0,-1 1 0,0 0 0,0-1 0,1 1 0,-1 0 0,0 0 0,0 0 0,0 0 0,0 0 0,0 0 0,0 1 0,0-1 0,-1 0 0,1 0 0,0 1 0,-1-1 0,1 0 0,0 3 0,-1-4 0,0 1 0,0 0 1,1 0-1,-1-1 0,0 1 1,1 0-1,-1 0 0,0-1 0,1 1 1,-1 0-1,1-1 0,-1 1 0,1-1 1,-1 1-1,1-1 0,1 2 0,7 10 4,-5 2-3,-1 0-1,0 1 1,0-1 0,0 24-1,-4 65 6,0-40-7,1 318 9,2-320-8,3-1 0,18 87 0,-17-106 0,2 60 0,0 5 0,-5-67-3,-3 76 0,-2-45 1,2 173 2,-1-223-2,-1 0-1,-1 0 1,-1 0-1,-8 24 1,11-35-1145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31751,'0'15'125,"3"84"517,-1-85-597,0 0 0,1 0 0,1 0 0,9 25 0,-7-23-44,-5-12-1,0 0 1,0-1-1,0 1 1,1 0-1,0-1 1,-1 1 0,1-1-1,0 0 1,1 0-1,2 4 1,-2-6-1,0 0 1,0 0-1,0 0 1,-1-1 0,1 1-1,0-1 1,0 0-1,0 0 1,0 0-1,0 0 1,0 0 0,0-1-1,0 0 1,0 1-1,3-2 1,8-4-1,-1 0 0,0-1 0,0-1 0,0 0 0,-1 0 0,0-1 0,13-14 0,6-2 0,62-54 0,63-45 0,-137 111 0,1 0 0,0 2 0,1 0 0,0 2 0,0 0 0,34-8 0,-50 17-1,-5 0-1,0 0 1,0 0-1,0 0 1,0 0-1,0 0 1,0 0-1,0 0 1,0 0-1,0 0 1,0 0-1,0 0 1,0 0-1,-1 0 1,1 0-1,0 0 1,0 0-1,0 0 1,0 0-1,0 0 1,0 0-1,0-1 1,0 1-1,0 0 1,0 0-1,0 0 1,0 0-1,0 0 1,0 0-1,0 0 0,0 0 1,0 0-1,0 0 1,-1 0-1,1 0 1,0 0-1,0 0 1,0 0-1,0 0 1,0 0-1,0-1 1,0 1-1,0 0 1,0 0-1,0 0 1,0 0-1,0 0 1,0 0-1,0 0 1,0 0-1,0 0 1,0 0-1,0 0 1,0 0-1,0 0 1,1 0-1,-1 0 1,0-1-1,0 1 1,0 0-1,0 0 1,0 0-1,0 0 1,0 0-1,0 0 1,0 0-1,0 0 1,0 0-1,0 0 1,0 0-1,-11-1-331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1872 27990,'-10'0'672,"5"0"-494,0-1 1,0 1 0,-1 1 0,1-1 0,0 1 0,0 0 0,0 0 0,0 1 0,-9 3 0,11-4-114,2-1-35,1 0 0,-1 0-1,1 0 1,-1 0 0,1 0 0,-1 1 0,1-1 0,-1 0-1,1 0 1,-1 0 0,1 1 0,-1-1 0,1 0 0,0 0-1,-1 1 1,1-1 0,-1 0 0,1 1 0,0-1 0,-1 0 0,1 1-1,0-1 1,-1 1 0,1 0 395,-4-2-350,1 1-1,-1 0 1,1 0-1,-1 0 1,0 0-1,1 1 0,-1-1 1,1 1-1,-1 0 1,-4 1-1,-26 5 1,33-7-67,0 0-4,0-1 0,1 1 0,-1 0 0,0 0 1,0 0-1,1 0 0,-1 0 0,0 0 0,0 0 0,0 0 0,1 0 1,-1 1-1,0-1 0,1 0 0,-1 0 0,0 1 0,0-1 0,1 0 1,-1 1-1,0-1 0,1 1 0,-1-1 0,1 1 0,-1-1 0,1 1 1,-1-1-1,1 1 0,-1 0 0,6-1 5,1241 0 38,-1178 4-47,-1 2 0,96 23 0,-125-20 0,0-2 0,1-2 0,0-2 0,67-2 0,-96-3 0,-9 1 0,1 0 0,0 1 0,0-1 0,-1 1 0,1-1 0,0 1 0,0 0 0,0 0 0,0 0 0,2 0 0,2-1 0,-5-2 0,-1 0 0,1-50 0,0 8 0,-2 0 0,-2 0 0,-11-63 0,-2 40-1,-28-153-6,23 95 7,-5-56 0,20 112 0,-2-47 0,-14-441-8,19 527 8,3 19 0,-1 0 0,-1 1 0,0-1 0,0 0 0,-1 0 0,-8-18 0,3 8 0,-6-8 0,11 24-1,0 0 1,0 0-1,0 0 1,0 0-1,-2-10 1,4 12-1,0-1 1,0 1-1,-1-1 1,0 1 0,0 0-1,0 0 1,-1-1-1,1 2 1,-1-1-1,-5-5 1,3 5 0,0 0 0,0 0 0,-1 0 0,1 1 0,-1 0 0,0 0 0,0 1 0,0 0 0,-1 0 0,1 0 0,0 0 0,-10 0 0,-9 0 0,-50 2 0,31 1-1,-177-2 0,-239 3 3,402 3-2,-113 26 0,56-9-1,-183 36 2,293-58-29,0 1 0,1 0 1,-1 0-1,0 0 0,0 1 0,0-1 1,1 1-1,-1 0 0,1 1 0,-6 3 1,7 2-484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7F09-7EF6-050F-6648-4BA6FECA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AFEB-9498-42FB-14A2-360375D5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5079-4201-2B45-4D81-7A04FBD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C04-FE49-1CC7-F2E5-C666916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6B32-C99B-BBC4-AA7C-38D3E8A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7B9-FA1B-3433-DB35-E888D4C3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303-3E0F-E590-10EF-86133957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3ED3-83D3-23D8-4EC7-222A269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A56B-FB19-B2DC-D468-BEAB45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C1-2115-771C-710D-41DD101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8E6DC-833B-AB54-1EA5-3E0739A0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DBB9-9C61-2697-5B4C-F57C2234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8FAE-9ECC-4958-D588-135ACAB6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914-3500-2A4C-C100-90CC074A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4D84-BB31-9DA7-43B4-1D6E5AB7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D43-43E0-65F4-0017-9E8C7CB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0F3-2837-6AFF-743D-7B9DE7C9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2E2-9D90-83B7-A77A-2EF6644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56B5-B2CB-CB52-43CA-2D07BF7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511D-924E-B127-432C-867C480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EEA7-4CEF-D5AE-77B2-4DEEE6A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6D3-0B6C-6A35-4A20-E8324D31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CBED-7F73-7E41-89F7-FDAE2E0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D923-282B-C863-6CB3-9C074EC8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45C3-F841-DD7D-28BD-E7B8DF3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929A-AA64-802C-F144-6BBAF177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37C2-AEDE-DA0E-DCD8-EC2BAEB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3717-8807-10C9-C500-EA449CF5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B233-7C53-4819-432A-5F186246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93DF-AFBD-BBC3-1D01-5318A070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1EFA-A718-9A0C-43C7-C3783AE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DE1-9820-85E6-8329-3741F85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F224-9E24-02BE-848A-8C358EFC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B0CF-679D-A6DB-BA2B-37235E81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70E2-C1E9-789B-48CF-E915B2BD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DDBCD-D2DA-9595-1A89-3E56CCD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416C-B9D6-B4B4-0972-66FAF31C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D0A9-0FEF-2856-6322-41301A4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C198-00F0-DF1D-5C20-09B6C43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6EF8-0D3A-C8AA-650E-2E57C5E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5F14-8DB4-FAAB-888E-4FF2CCB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5D421-DEAD-ED0F-4126-B832323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408B-0034-8B6E-B19F-D57CB55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6BDE5-A34A-99FF-968C-AF0B7DB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80B9-534F-2694-4C6A-F12D69D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B3521-9AF9-5C42-846D-BB3C7553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FBD0-96F8-9830-12F9-779B6562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415C-3278-F05E-2F48-F38A18F8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A850-A066-7716-B337-30E3D89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B84-E3A0-7A70-FC35-6B6B1B1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C7-1775-491B-4F19-56D7FD30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177D-F74E-B373-1369-01FCBEE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8DA-6227-C20E-FC00-277F252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012D-F4BE-B530-0635-358D29247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8A76-49CE-05E7-AED6-93785713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15AB-19A8-D110-AF46-DBD6A3E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874D-0CB9-B2A8-B29D-147F035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D67-8ED5-0F4E-EC39-D95C2C1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A1185-63B8-4FC9-83A6-F0008E30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7280-464F-4DE7-4CD1-262E89AE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607E-CAE9-595B-F96B-A7D3E0B6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F101-AFD9-4336-B8E9-8175C2E38E7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C15-B079-60B2-B974-D71D185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366B-2957-37E0-E647-30AACA6D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3.xml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7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0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10.png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34" Type="http://schemas.openxmlformats.org/officeDocument/2006/relationships/image" Target="../media/image180.png"/><Relationship Id="rId50" Type="http://schemas.openxmlformats.org/officeDocument/2006/relationships/image" Target="../media/image26.png"/><Relationship Id="rId55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43.xml"/><Relationship Id="rId42" Type="http://schemas.openxmlformats.org/officeDocument/2006/relationships/image" Target="../media/image140.png"/><Relationship Id="rId47" Type="http://schemas.openxmlformats.org/officeDocument/2006/relationships/customXml" Target="../ink/ink56.xml"/><Relationship Id="rId63" Type="http://schemas.openxmlformats.org/officeDocument/2006/relationships/customXml" Target="../ink/ink64.xml"/><Relationship Id="rId68" Type="http://schemas.openxmlformats.org/officeDocument/2006/relationships/image" Target="../media/image54.png"/><Relationship Id="rId84" Type="http://schemas.openxmlformats.org/officeDocument/2006/relationships/image" Target="../media/image29.png"/><Relationship Id="rId89" Type="http://schemas.openxmlformats.org/officeDocument/2006/relationships/customXml" Target="../ink/ink77.xml"/><Relationship Id="rId16" Type="http://schemas.openxmlformats.org/officeDocument/2006/relationships/image" Target="../media/image44.png"/><Relationship Id="rId11" Type="http://schemas.openxmlformats.org/officeDocument/2006/relationships/customXml" Target="../ink/ink38.xml"/><Relationship Id="rId32" Type="http://schemas.openxmlformats.org/officeDocument/2006/relationships/image" Target="../media/image9.png"/><Relationship Id="rId37" Type="http://schemas.openxmlformats.org/officeDocument/2006/relationships/customXml" Target="../ink/ink51.xml"/><Relationship Id="rId53" Type="http://schemas.openxmlformats.org/officeDocument/2006/relationships/customXml" Target="../ink/ink59.xml"/><Relationship Id="rId58" Type="http://schemas.openxmlformats.org/officeDocument/2006/relationships/image" Target="../media/image51.png"/><Relationship Id="rId74" Type="http://schemas.openxmlformats.org/officeDocument/2006/relationships/image" Target="../media/image24.png"/><Relationship Id="rId79" Type="http://schemas.openxmlformats.org/officeDocument/2006/relationships/customXml" Target="../ink/ink72.xml"/><Relationship Id="rId5" Type="http://schemas.openxmlformats.org/officeDocument/2006/relationships/customXml" Target="../ink/ink35.xml"/><Relationship Id="rId90" Type="http://schemas.openxmlformats.org/officeDocument/2006/relationships/image" Target="../media/image32.png"/><Relationship Id="rId95" Type="http://schemas.openxmlformats.org/officeDocument/2006/relationships/customXml" Target="../ink/ink80.xml"/><Relationship Id="rId22" Type="http://schemas.openxmlformats.org/officeDocument/2006/relationships/image" Target="../media/image46.png"/><Relationship Id="rId27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image" Target="../media/image170.png"/><Relationship Id="rId64" Type="http://schemas.openxmlformats.org/officeDocument/2006/relationships/image" Target="../media/image52.png"/><Relationship Id="rId69" Type="http://schemas.openxmlformats.org/officeDocument/2006/relationships/customXml" Target="../ink/ink67.xml"/><Relationship Id="rId80" Type="http://schemas.openxmlformats.org/officeDocument/2006/relationships/image" Target="../media/image27.png"/><Relationship Id="rId85" Type="http://schemas.openxmlformats.org/officeDocument/2006/relationships/customXml" Target="../ink/ink75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12.png"/><Relationship Id="rId46" Type="http://schemas.openxmlformats.org/officeDocument/2006/relationships/image" Target="../media/image160.png"/><Relationship Id="rId59" Type="http://schemas.openxmlformats.org/officeDocument/2006/relationships/customXml" Target="../ink/ink62.xml"/><Relationship Id="rId67" Type="http://schemas.openxmlformats.org/officeDocument/2006/relationships/customXml" Target="../ink/ink66.xml"/><Relationship Id="rId20" Type="http://schemas.openxmlformats.org/officeDocument/2006/relationships/image" Target="../media/image610.png"/><Relationship Id="rId41" Type="http://schemas.openxmlformats.org/officeDocument/2006/relationships/customXml" Target="../ink/ink53.xml"/><Relationship Id="rId54" Type="http://schemas.openxmlformats.org/officeDocument/2006/relationships/image" Target="../media/image49.png"/><Relationship Id="rId62" Type="http://schemas.openxmlformats.org/officeDocument/2006/relationships/image" Target="../media/image21.png"/><Relationship Id="rId70" Type="http://schemas.openxmlformats.org/officeDocument/2006/relationships/image" Target="../media/image22.png"/><Relationship Id="rId75" Type="http://schemas.openxmlformats.org/officeDocument/2006/relationships/customXml" Target="../ink/ink70.xml"/><Relationship Id="rId83" Type="http://schemas.openxmlformats.org/officeDocument/2006/relationships/customXml" Target="../ink/ink74.xml"/><Relationship Id="rId88" Type="http://schemas.openxmlformats.org/officeDocument/2006/relationships/image" Target="../media/image31.png"/><Relationship Id="rId91" Type="http://schemas.openxmlformats.org/officeDocument/2006/relationships/customXml" Target="../ink/ink78.xml"/><Relationship Id="rId9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710.png"/><Relationship Id="rId36" Type="http://schemas.openxmlformats.org/officeDocument/2006/relationships/image" Target="../media/image11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41.png"/><Relationship Id="rId31" Type="http://schemas.openxmlformats.org/officeDocument/2006/relationships/customXml" Target="../ink/ink48.xml"/><Relationship Id="rId44" Type="http://schemas.openxmlformats.org/officeDocument/2006/relationships/image" Target="../media/image150.png"/><Relationship Id="rId52" Type="http://schemas.openxmlformats.org/officeDocument/2006/relationships/image" Target="../media/image19.png"/><Relationship Id="rId60" Type="http://schemas.openxmlformats.org/officeDocument/2006/relationships/image" Target="../media/image20.png"/><Relationship Id="rId65" Type="http://schemas.openxmlformats.org/officeDocument/2006/relationships/customXml" Target="../ink/ink65.xml"/><Relationship Id="rId73" Type="http://schemas.openxmlformats.org/officeDocument/2006/relationships/customXml" Target="../ink/ink69.xml"/><Relationship Id="rId78" Type="http://schemas.openxmlformats.org/officeDocument/2006/relationships/image" Target="../media/image26.png"/><Relationship Id="rId81" Type="http://schemas.openxmlformats.org/officeDocument/2006/relationships/customXml" Target="../ink/ink73.xml"/><Relationship Id="rId86" Type="http://schemas.openxmlformats.org/officeDocument/2006/relationships/image" Target="../media/image30.png"/><Relationship Id="rId94" Type="http://schemas.openxmlformats.org/officeDocument/2006/relationships/image" Target="../media/image34.png"/><Relationship Id="rId99" Type="http://schemas.openxmlformats.org/officeDocument/2006/relationships/customXml" Target="../ink/ink82.xml"/><Relationship Id="rId4" Type="http://schemas.openxmlformats.org/officeDocument/2006/relationships/image" Target="../media/image1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9" Type="http://schemas.openxmlformats.org/officeDocument/2006/relationships/customXml" Target="../ink/ink52.xml"/><Relationship Id="rId34" Type="http://schemas.openxmlformats.org/officeDocument/2006/relationships/image" Target="../media/image10.png"/><Relationship Id="rId50" Type="http://schemas.openxmlformats.org/officeDocument/2006/relationships/image" Target="../media/image180.png"/><Relationship Id="rId55" Type="http://schemas.openxmlformats.org/officeDocument/2006/relationships/customXml" Target="../ink/ink60.xml"/><Relationship Id="rId76" Type="http://schemas.openxmlformats.org/officeDocument/2006/relationships/image" Target="../media/image25.png"/><Relationship Id="rId97" Type="http://schemas.openxmlformats.org/officeDocument/2006/relationships/customXml" Target="../ink/ink81.xml"/><Relationship Id="rId7" Type="http://schemas.openxmlformats.org/officeDocument/2006/relationships/customXml" Target="../ink/ink36.xml"/><Relationship Id="rId71" Type="http://schemas.openxmlformats.org/officeDocument/2006/relationships/customXml" Target="../ink/ink68.xml"/><Relationship Id="rId92" Type="http://schemas.openxmlformats.org/officeDocument/2006/relationships/image" Target="../media/image33.png"/><Relationship Id="rId2" Type="http://schemas.openxmlformats.org/officeDocument/2006/relationships/image" Target="../media/image38.png"/><Relationship Id="rId29" Type="http://schemas.openxmlformats.org/officeDocument/2006/relationships/customXml" Target="../ink/ink47.xml"/><Relationship Id="rId24" Type="http://schemas.openxmlformats.org/officeDocument/2006/relationships/image" Target="../media/image47.png"/><Relationship Id="rId40" Type="http://schemas.openxmlformats.org/officeDocument/2006/relationships/image" Target="../media/image130.png"/><Relationship Id="rId45" Type="http://schemas.openxmlformats.org/officeDocument/2006/relationships/customXml" Target="../ink/ink55.xml"/><Relationship Id="rId66" Type="http://schemas.openxmlformats.org/officeDocument/2006/relationships/image" Target="../media/image53.png"/><Relationship Id="rId87" Type="http://schemas.openxmlformats.org/officeDocument/2006/relationships/customXml" Target="../ink/ink76.xml"/><Relationship Id="rId61" Type="http://schemas.openxmlformats.org/officeDocument/2006/relationships/customXml" Target="../ink/ink63.xml"/><Relationship Id="rId82" Type="http://schemas.openxmlformats.org/officeDocument/2006/relationships/image" Target="../media/image28.png"/><Relationship Id="rId19" Type="http://schemas.openxmlformats.org/officeDocument/2006/relationships/customXml" Target="../ink/ink42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50.xml"/><Relationship Id="rId56" Type="http://schemas.openxmlformats.org/officeDocument/2006/relationships/image" Target="../media/image50.png"/><Relationship Id="rId77" Type="http://schemas.openxmlformats.org/officeDocument/2006/relationships/customXml" Target="../ink/ink71.xml"/><Relationship Id="rId100" Type="http://schemas.openxmlformats.org/officeDocument/2006/relationships/image" Target="../media/image37.png"/><Relationship Id="rId8" Type="http://schemas.openxmlformats.org/officeDocument/2006/relationships/image" Target="../media/image40.png"/><Relationship Id="rId51" Type="http://schemas.openxmlformats.org/officeDocument/2006/relationships/customXml" Target="../ink/ink58.xml"/><Relationship Id="rId72" Type="http://schemas.openxmlformats.org/officeDocument/2006/relationships/image" Target="../media/image23.png"/><Relationship Id="rId93" Type="http://schemas.openxmlformats.org/officeDocument/2006/relationships/customXml" Target="../ink/ink79.xml"/><Relationship Id="rId9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59.png"/><Relationship Id="rId18" Type="http://schemas.openxmlformats.org/officeDocument/2006/relationships/customXml" Target="../ink/ink90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87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86.xml"/><Relationship Id="rId19" Type="http://schemas.openxmlformats.org/officeDocument/2006/relationships/image" Target="../media/image62.png"/><Relationship Id="rId4" Type="http://schemas.openxmlformats.org/officeDocument/2006/relationships/customXml" Target="../ink/ink83.xml"/><Relationship Id="rId9" Type="http://schemas.openxmlformats.org/officeDocument/2006/relationships/image" Target="../media/image57.png"/><Relationship Id="rId14" Type="http://schemas.openxmlformats.org/officeDocument/2006/relationships/customXml" Target="../ink/ink8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99.xml"/><Relationship Id="rId42" Type="http://schemas.openxmlformats.org/officeDocument/2006/relationships/image" Target="../media/image29.png"/><Relationship Id="rId47" Type="http://schemas.openxmlformats.org/officeDocument/2006/relationships/customXml" Target="../ink/ink112.xml"/><Relationship Id="rId63" Type="http://schemas.openxmlformats.org/officeDocument/2006/relationships/customXml" Target="../ink/ink120.xml"/><Relationship Id="rId68" Type="http://schemas.openxmlformats.org/officeDocument/2006/relationships/image" Target="../media/image70.png"/><Relationship Id="rId84" Type="http://schemas.openxmlformats.org/officeDocument/2006/relationships/image" Target="../media/image78.png"/><Relationship Id="rId89" Type="http://schemas.openxmlformats.org/officeDocument/2006/relationships/customXml" Target="../ink/ink133.xml"/><Relationship Id="rId112" Type="http://schemas.openxmlformats.org/officeDocument/2006/relationships/image" Target="../media/image92.png"/><Relationship Id="rId16" Type="http://schemas.openxmlformats.org/officeDocument/2006/relationships/image" Target="../media/image160.png"/><Relationship Id="rId107" Type="http://schemas.openxmlformats.org/officeDocument/2006/relationships/customXml" Target="../ink/ink142.xml"/><Relationship Id="rId11" Type="http://schemas.openxmlformats.org/officeDocument/2006/relationships/customXml" Target="../ink/ink94.xml"/><Relationship Id="rId32" Type="http://schemas.openxmlformats.org/officeDocument/2006/relationships/image" Target="../media/image24.png"/><Relationship Id="rId37" Type="http://schemas.openxmlformats.org/officeDocument/2006/relationships/customXml" Target="../ink/ink107.xml"/><Relationship Id="rId53" Type="http://schemas.openxmlformats.org/officeDocument/2006/relationships/customXml" Target="../ink/ink115.xml"/><Relationship Id="rId58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customXml" Target="../ink/ink128.xml"/><Relationship Id="rId102" Type="http://schemas.openxmlformats.org/officeDocument/2006/relationships/image" Target="../media/image87.png"/><Relationship Id="rId5" Type="http://schemas.openxmlformats.org/officeDocument/2006/relationships/customXml" Target="../ink/ink91.xml"/><Relationship Id="rId90" Type="http://schemas.openxmlformats.org/officeDocument/2006/relationships/image" Target="../media/image81.png"/><Relationship Id="rId95" Type="http://schemas.openxmlformats.org/officeDocument/2006/relationships/customXml" Target="../ink/ink136.xml"/><Relationship Id="rId22" Type="http://schemas.openxmlformats.org/officeDocument/2006/relationships/image" Target="../media/image19.png"/><Relationship Id="rId27" Type="http://schemas.openxmlformats.org/officeDocument/2006/relationships/customXml" Target="../ink/ink102.xml"/><Relationship Id="rId43" Type="http://schemas.openxmlformats.org/officeDocument/2006/relationships/customXml" Target="../ink/ink110.xml"/><Relationship Id="rId48" Type="http://schemas.openxmlformats.org/officeDocument/2006/relationships/image" Target="../media/image32.png"/><Relationship Id="rId64" Type="http://schemas.openxmlformats.org/officeDocument/2006/relationships/image" Target="../media/image68.png"/><Relationship Id="rId69" Type="http://schemas.openxmlformats.org/officeDocument/2006/relationships/customXml" Target="../ink/ink123.xml"/><Relationship Id="rId113" Type="http://schemas.openxmlformats.org/officeDocument/2006/relationships/customXml" Target="../ink/ink145.xml"/><Relationship Id="rId80" Type="http://schemas.openxmlformats.org/officeDocument/2006/relationships/image" Target="../media/image76.png"/><Relationship Id="rId85" Type="http://schemas.openxmlformats.org/officeDocument/2006/relationships/customXml" Target="../ink/ink131.xml"/><Relationship Id="rId12" Type="http://schemas.openxmlformats.org/officeDocument/2006/relationships/image" Target="../media/image140.png"/><Relationship Id="rId17" Type="http://schemas.openxmlformats.org/officeDocument/2006/relationships/customXml" Target="../ink/ink97.xml"/><Relationship Id="rId33" Type="http://schemas.openxmlformats.org/officeDocument/2006/relationships/customXml" Target="../ink/ink105.xml"/><Relationship Id="rId38" Type="http://schemas.openxmlformats.org/officeDocument/2006/relationships/image" Target="../media/image27.png"/><Relationship Id="rId59" Type="http://schemas.openxmlformats.org/officeDocument/2006/relationships/customXml" Target="../ink/ink118.xml"/><Relationship Id="rId103" Type="http://schemas.openxmlformats.org/officeDocument/2006/relationships/customXml" Target="../ink/ink140.xml"/><Relationship Id="rId108" Type="http://schemas.openxmlformats.org/officeDocument/2006/relationships/image" Target="../media/image90.png"/><Relationship Id="rId54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customXml" Target="../ink/ink126.xml"/><Relationship Id="rId91" Type="http://schemas.openxmlformats.org/officeDocument/2006/relationships/customXml" Target="../ink/ink134.xml"/><Relationship Id="rId9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6" Type="http://schemas.openxmlformats.org/officeDocument/2006/relationships/image" Target="../media/image89.png"/><Relationship Id="rId114" Type="http://schemas.openxmlformats.org/officeDocument/2006/relationships/image" Target="../media/image93.png"/><Relationship Id="rId10" Type="http://schemas.openxmlformats.org/officeDocument/2006/relationships/image" Target="../media/image130.png"/><Relationship Id="rId31" Type="http://schemas.openxmlformats.org/officeDocument/2006/relationships/customXml" Target="../ink/ink104.xml"/><Relationship Id="rId44" Type="http://schemas.openxmlformats.org/officeDocument/2006/relationships/image" Target="../media/image30.png"/><Relationship Id="rId52" Type="http://schemas.openxmlformats.org/officeDocument/2006/relationships/image" Target="../media/image35.png"/><Relationship Id="rId60" Type="http://schemas.openxmlformats.org/officeDocument/2006/relationships/image" Target="../media/image66.png"/><Relationship Id="rId65" Type="http://schemas.openxmlformats.org/officeDocument/2006/relationships/customXml" Target="../ink/ink121.xml"/><Relationship Id="rId73" Type="http://schemas.openxmlformats.org/officeDocument/2006/relationships/customXml" Target="../ink/ink125.xml"/><Relationship Id="rId78" Type="http://schemas.openxmlformats.org/officeDocument/2006/relationships/image" Target="../media/image75.png"/><Relationship Id="rId81" Type="http://schemas.openxmlformats.org/officeDocument/2006/relationships/customXml" Target="../ink/ink129.xml"/><Relationship Id="rId86" Type="http://schemas.openxmlformats.org/officeDocument/2006/relationships/image" Target="../media/image79.png"/><Relationship Id="rId94" Type="http://schemas.openxmlformats.org/officeDocument/2006/relationships/image" Target="../media/image83.png"/><Relationship Id="rId99" Type="http://schemas.openxmlformats.org/officeDocument/2006/relationships/customXml" Target="../ink/ink138.xml"/><Relationship Id="rId101" Type="http://schemas.openxmlformats.org/officeDocument/2006/relationships/customXml" Target="../ink/ink139.xml"/><Relationship Id="rId4" Type="http://schemas.openxmlformats.org/officeDocument/2006/relationships/image" Target="../media/image18.png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image" Target="../media/image170.png"/><Relationship Id="rId39" Type="http://schemas.openxmlformats.org/officeDocument/2006/relationships/customXml" Target="../ink/ink108.xml"/><Relationship Id="rId109" Type="http://schemas.openxmlformats.org/officeDocument/2006/relationships/customXml" Target="../ink/ink143.xml"/><Relationship Id="rId34" Type="http://schemas.openxmlformats.org/officeDocument/2006/relationships/image" Target="../media/image25.png"/><Relationship Id="rId50" Type="http://schemas.openxmlformats.org/officeDocument/2006/relationships/image" Target="../media/image34.png"/><Relationship Id="rId55" Type="http://schemas.openxmlformats.org/officeDocument/2006/relationships/customXml" Target="../ink/ink116.xml"/><Relationship Id="rId76" Type="http://schemas.openxmlformats.org/officeDocument/2006/relationships/image" Target="../media/image74.png"/><Relationship Id="rId97" Type="http://schemas.openxmlformats.org/officeDocument/2006/relationships/customXml" Target="../ink/ink137.xml"/><Relationship Id="rId104" Type="http://schemas.openxmlformats.org/officeDocument/2006/relationships/image" Target="../media/image88.png"/><Relationship Id="rId7" Type="http://schemas.openxmlformats.org/officeDocument/2006/relationships/customXml" Target="../ink/ink92.xml"/><Relationship Id="rId71" Type="http://schemas.openxmlformats.org/officeDocument/2006/relationships/customXml" Target="../ink/ink124.xml"/><Relationship Id="rId92" Type="http://schemas.openxmlformats.org/officeDocument/2006/relationships/image" Target="../media/image82.png"/><Relationship Id="rId2" Type="http://schemas.openxmlformats.org/officeDocument/2006/relationships/image" Target="../media/image16.png"/><Relationship Id="rId29" Type="http://schemas.openxmlformats.org/officeDocument/2006/relationships/customXml" Target="../ink/ink103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111.xml"/><Relationship Id="rId66" Type="http://schemas.openxmlformats.org/officeDocument/2006/relationships/image" Target="../media/image69.png"/><Relationship Id="rId87" Type="http://schemas.openxmlformats.org/officeDocument/2006/relationships/customXml" Target="../ink/ink132.xml"/><Relationship Id="rId110" Type="http://schemas.openxmlformats.org/officeDocument/2006/relationships/image" Target="../media/image91.png"/><Relationship Id="rId115" Type="http://schemas.openxmlformats.org/officeDocument/2006/relationships/customXml" Target="../ink/ink146.xml"/><Relationship Id="rId61" Type="http://schemas.openxmlformats.org/officeDocument/2006/relationships/customXml" Target="../ink/ink119.xml"/><Relationship Id="rId82" Type="http://schemas.openxmlformats.org/officeDocument/2006/relationships/image" Target="../media/image77.png"/><Relationship Id="rId19" Type="http://schemas.openxmlformats.org/officeDocument/2006/relationships/customXml" Target="../ink/ink98.xml"/><Relationship Id="rId14" Type="http://schemas.openxmlformats.org/officeDocument/2006/relationships/image" Target="../media/image150.png"/><Relationship Id="rId30" Type="http://schemas.openxmlformats.org/officeDocument/2006/relationships/image" Target="../media/image23.png"/><Relationship Id="rId35" Type="http://schemas.openxmlformats.org/officeDocument/2006/relationships/customXml" Target="../ink/ink106.xml"/><Relationship Id="rId56" Type="http://schemas.openxmlformats.org/officeDocument/2006/relationships/image" Target="../media/image64.png"/><Relationship Id="rId77" Type="http://schemas.openxmlformats.org/officeDocument/2006/relationships/customXml" Target="../ink/ink127.xml"/><Relationship Id="rId100" Type="http://schemas.openxmlformats.org/officeDocument/2006/relationships/image" Target="../media/image86.png"/><Relationship Id="rId105" Type="http://schemas.openxmlformats.org/officeDocument/2006/relationships/customXml" Target="../ink/ink141.xml"/><Relationship Id="rId8" Type="http://schemas.openxmlformats.org/officeDocument/2006/relationships/image" Target="../media/image12.png"/><Relationship Id="rId51" Type="http://schemas.openxmlformats.org/officeDocument/2006/relationships/customXml" Target="../ink/ink114.xml"/><Relationship Id="rId72" Type="http://schemas.openxmlformats.org/officeDocument/2006/relationships/image" Target="../media/image72.png"/><Relationship Id="rId93" Type="http://schemas.openxmlformats.org/officeDocument/2006/relationships/customXml" Target="../ink/ink135.xml"/><Relationship Id="rId98" Type="http://schemas.openxmlformats.org/officeDocument/2006/relationships/image" Target="../media/image85.png"/><Relationship Id="rId3" Type="http://schemas.openxmlformats.org/officeDocument/2006/relationships/image" Target="../media/image17.png"/><Relationship Id="rId25" Type="http://schemas.openxmlformats.org/officeDocument/2006/relationships/customXml" Target="../ink/ink101.xml"/><Relationship Id="rId46" Type="http://schemas.openxmlformats.org/officeDocument/2006/relationships/image" Target="../media/image31.png"/><Relationship Id="rId67" Type="http://schemas.openxmlformats.org/officeDocument/2006/relationships/customXml" Target="../ink/ink122.xml"/><Relationship Id="rId116" Type="http://schemas.openxmlformats.org/officeDocument/2006/relationships/image" Target="../media/image94.png"/><Relationship Id="rId20" Type="http://schemas.openxmlformats.org/officeDocument/2006/relationships/image" Target="../media/image180.png"/><Relationship Id="rId41" Type="http://schemas.openxmlformats.org/officeDocument/2006/relationships/customXml" Target="../ink/ink109.xml"/><Relationship Id="rId62" Type="http://schemas.openxmlformats.org/officeDocument/2006/relationships/image" Target="../media/image67.png"/><Relationship Id="rId83" Type="http://schemas.openxmlformats.org/officeDocument/2006/relationships/customXml" Target="../ink/ink130.xml"/><Relationship Id="rId88" Type="http://schemas.openxmlformats.org/officeDocument/2006/relationships/image" Target="../media/image80.png"/><Relationship Id="rId111" Type="http://schemas.openxmlformats.org/officeDocument/2006/relationships/customXml" Target="../ink/ink144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155.xml"/><Relationship Id="rId42" Type="http://schemas.openxmlformats.org/officeDocument/2006/relationships/image" Target="../media/image150.png"/><Relationship Id="rId47" Type="http://schemas.openxmlformats.org/officeDocument/2006/relationships/customXml" Target="../ink/ink168.xml"/><Relationship Id="rId63" Type="http://schemas.openxmlformats.org/officeDocument/2006/relationships/customXml" Target="../ink/ink176.xml"/><Relationship Id="rId68" Type="http://schemas.openxmlformats.org/officeDocument/2006/relationships/image" Target="../media/image22.png"/><Relationship Id="rId84" Type="http://schemas.openxmlformats.org/officeDocument/2006/relationships/image" Target="../media/image30.png"/><Relationship Id="rId89" Type="http://schemas.openxmlformats.org/officeDocument/2006/relationships/customXml" Target="../ink/ink189.xml"/><Relationship Id="rId16" Type="http://schemas.openxmlformats.org/officeDocument/2006/relationships/image" Target="../media/image44.png"/><Relationship Id="rId11" Type="http://schemas.openxmlformats.org/officeDocument/2006/relationships/customXml" Target="../ink/ink150.xml"/><Relationship Id="rId32" Type="http://schemas.openxmlformats.org/officeDocument/2006/relationships/image" Target="../media/image9.png"/><Relationship Id="rId37" Type="http://schemas.openxmlformats.org/officeDocument/2006/relationships/customXml" Target="../ink/ink163.xml"/><Relationship Id="rId53" Type="http://schemas.openxmlformats.org/officeDocument/2006/relationships/customXml" Target="../ink/ink171.xml"/><Relationship Id="rId58" Type="http://schemas.openxmlformats.org/officeDocument/2006/relationships/image" Target="../media/image20.png"/><Relationship Id="rId74" Type="http://schemas.openxmlformats.org/officeDocument/2006/relationships/image" Target="../media/image25.png"/><Relationship Id="rId79" Type="http://schemas.openxmlformats.org/officeDocument/2006/relationships/customXml" Target="../ink/ink184.xml"/><Relationship Id="rId5" Type="http://schemas.openxmlformats.org/officeDocument/2006/relationships/customXml" Target="../ink/ink147.xml"/><Relationship Id="rId90" Type="http://schemas.openxmlformats.org/officeDocument/2006/relationships/image" Target="../media/image34.png"/><Relationship Id="rId95" Type="http://schemas.openxmlformats.org/officeDocument/2006/relationships/customXml" Target="../ink/ink192.xml"/><Relationship Id="rId22" Type="http://schemas.openxmlformats.org/officeDocument/2006/relationships/image" Target="../media/image46.png"/><Relationship Id="rId27" Type="http://schemas.openxmlformats.org/officeDocument/2006/relationships/customXml" Target="../ink/ink158.xml"/><Relationship Id="rId43" Type="http://schemas.openxmlformats.org/officeDocument/2006/relationships/customXml" Target="../ink/ink166.xml"/><Relationship Id="rId48" Type="http://schemas.openxmlformats.org/officeDocument/2006/relationships/image" Target="../media/image180.png"/><Relationship Id="rId64" Type="http://schemas.openxmlformats.org/officeDocument/2006/relationships/image" Target="../media/image53.png"/><Relationship Id="rId69" Type="http://schemas.openxmlformats.org/officeDocument/2006/relationships/customXml" Target="../ink/ink179.xml"/><Relationship Id="rId80" Type="http://schemas.openxmlformats.org/officeDocument/2006/relationships/image" Target="../media/image28.png"/><Relationship Id="rId85" Type="http://schemas.openxmlformats.org/officeDocument/2006/relationships/customXml" Target="../ink/ink187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30.png"/><Relationship Id="rId46" Type="http://schemas.openxmlformats.org/officeDocument/2006/relationships/image" Target="../media/image170.png"/><Relationship Id="rId59" Type="http://schemas.openxmlformats.org/officeDocument/2006/relationships/customXml" Target="../ink/ink174.xml"/><Relationship Id="rId67" Type="http://schemas.openxmlformats.org/officeDocument/2006/relationships/customXml" Target="../ink/ink178.xml"/><Relationship Id="rId20" Type="http://schemas.openxmlformats.org/officeDocument/2006/relationships/image" Target="../media/image610.png"/><Relationship Id="rId41" Type="http://schemas.openxmlformats.org/officeDocument/2006/relationships/customXml" Target="../ink/ink165.xml"/><Relationship Id="rId54" Type="http://schemas.openxmlformats.org/officeDocument/2006/relationships/image" Target="../media/image50.png"/><Relationship Id="rId62" Type="http://schemas.openxmlformats.org/officeDocument/2006/relationships/image" Target="../media/image52.png"/><Relationship Id="rId70" Type="http://schemas.openxmlformats.org/officeDocument/2006/relationships/image" Target="../media/image23.png"/><Relationship Id="rId75" Type="http://schemas.openxmlformats.org/officeDocument/2006/relationships/customXml" Target="../ink/ink182.xml"/><Relationship Id="rId83" Type="http://schemas.openxmlformats.org/officeDocument/2006/relationships/customXml" Target="../ink/ink186.xml"/><Relationship Id="rId88" Type="http://schemas.openxmlformats.org/officeDocument/2006/relationships/image" Target="../media/image32.png"/><Relationship Id="rId91" Type="http://schemas.openxmlformats.org/officeDocument/2006/relationships/customXml" Target="../ink/ink190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710.png"/><Relationship Id="rId36" Type="http://schemas.openxmlformats.org/officeDocument/2006/relationships/image" Target="../media/image12.png"/><Relationship Id="rId49" Type="http://schemas.openxmlformats.org/officeDocument/2006/relationships/customXml" Target="../ink/ink169.xml"/><Relationship Id="rId57" Type="http://schemas.openxmlformats.org/officeDocument/2006/relationships/customXml" Target="../ink/ink173.xml"/><Relationship Id="rId10" Type="http://schemas.openxmlformats.org/officeDocument/2006/relationships/image" Target="../media/image41.png"/><Relationship Id="rId31" Type="http://schemas.openxmlformats.org/officeDocument/2006/relationships/customXml" Target="../ink/ink160.xml"/><Relationship Id="rId44" Type="http://schemas.openxmlformats.org/officeDocument/2006/relationships/image" Target="../media/image160.png"/><Relationship Id="rId52" Type="http://schemas.openxmlformats.org/officeDocument/2006/relationships/image" Target="../media/image49.png"/><Relationship Id="rId60" Type="http://schemas.openxmlformats.org/officeDocument/2006/relationships/image" Target="../media/image21.png"/><Relationship Id="rId65" Type="http://schemas.openxmlformats.org/officeDocument/2006/relationships/customXml" Target="../ink/ink177.xml"/><Relationship Id="rId73" Type="http://schemas.openxmlformats.org/officeDocument/2006/relationships/customXml" Target="../ink/ink181.xml"/><Relationship Id="rId78" Type="http://schemas.openxmlformats.org/officeDocument/2006/relationships/image" Target="../media/image27.png"/><Relationship Id="rId81" Type="http://schemas.openxmlformats.org/officeDocument/2006/relationships/customXml" Target="../ink/ink185.xml"/><Relationship Id="rId86" Type="http://schemas.openxmlformats.org/officeDocument/2006/relationships/image" Target="../media/image31.png"/><Relationship Id="rId94" Type="http://schemas.openxmlformats.org/officeDocument/2006/relationships/image" Target="../media/image95.png"/><Relationship Id="rId99" Type="http://schemas.openxmlformats.org/officeDocument/2006/relationships/customXml" Target="../ink/ink194.xml"/><Relationship Id="rId4" Type="http://schemas.openxmlformats.org/officeDocument/2006/relationships/image" Target="../media/image18.png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45.png"/><Relationship Id="rId39" Type="http://schemas.openxmlformats.org/officeDocument/2006/relationships/customXml" Target="../ink/ink164.xml"/><Relationship Id="rId34" Type="http://schemas.openxmlformats.org/officeDocument/2006/relationships/image" Target="../media/image11.png"/><Relationship Id="rId50" Type="http://schemas.openxmlformats.org/officeDocument/2006/relationships/image" Target="../media/image19.png"/><Relationship Id="rId55" Type="http://schemas.openxmlformats.org/officeDocument/2006/relationships/customXml" Target="../ink/ink172.xml"/><Relationship Id="rId76" Type="http://schemas.openxmlformats.org/officeDocument/2006/relationships/image" Target="../media/image26.png"/><Relationship Id="rId97" Type="http://schemas.openxmlformats.org/officeDocument/2006/relationships/customXml" Target="../ink/ink193.xml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35.png"/><Relationship Id="rId2" Type="http://schemas.openxmlformats.org/officeDocument/2006/relationships/image" Target="../media/image38.png"/><Relationship Id="rId29" Type="http://schemas.openxmlformats.org/officeDocument/2006/relationships/customXml" Target="../ink/ink159.xml"/><Relationship Id="rId24" Type="http://schemas.openxmlformats.org/officeDocument/2006/relationships/image" Target="../media/image47.png"/><Relationship Id="rId40" Type="http://schemas.openxmlformats.org/officeDocument/2006/relationships/image" Target="../media/image140.png"/><Relationship Id="rId45" Type="http://schemas.openxmlformats.org/officeDocument/2006/relationships/customXml" Target="../ink/ink167.xml"/><Relationship Id="rId66" Type="http://schemas.openxmlformats.org/officeDocument/2006/relationships/image" Target="../media/image54.png"/><Relationship Id="rId87" Type="http://schemas.openxmlformats.org/officeDocument/2006/relationships/customXml" Target="../ink/ink188.xml"/><Relationship Id="rId61" Type="http://schemas.openxmlformats.org/officeDocument/2006/relationships/customXml" Target="../ink/ink175.xml"/><Relationship Id="rId82" Type="http://schemas.openxmlformats.org/officeDocument/2006/relationships/image" Target="../media/image29.png"/><Relationship Id="rId19" Type="http://schemas.openxmlformats.org/officeDocument/2006/relationships/customXml" Target="../ink/ink154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162.xml"/><Relationship Id="rId56" Type="http://schemas.openxmlformats.org/officeDocument/2006/relationships/image" Target="../media/image51.png"/><Relationship Id="rId77" Type="http://schemas.openxmlformats.org/officeDocument/2006/relationships/customXml" Target="../ink/ink183.xml"/><Relationship Id="rId100" Type="http://schemas.openxmlformats.org/officeDocument/2006/relationships/image" Target="../media/image98.png"/><Relationship Id="rId8" Type="http://schemas.openxmlformats.org/officeDocument/2006/relationships/image" Target="../media/image40.png"/><Relationship Id="rId51" Type="http://schemas.openxmlformats.org/officeDocument/2006/relationships/customXml" Target="../ink/ink170.xml"/><Relationship Id="rId72" Type="http://schemas.openxmlformats.org/officeDocument/2006/relationships/image" Target="../media/image24.png"/><Relationship Id="rId93" Type="http://schemas.openxmlformats.org/officeDocument/2006/relationships/customXml" Target="../ink/ink191.xml"/><Relationship Id="rId98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59.png"/><Relationship Id="rId18" Type="http://schemas.openxmlformats.org/officeDocument/2006/relationships/customXml" Target="../ink/ink202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199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198.xml"/><Relationship Id="rId19" Type="http://schemas.openxmlformats.org/officeDocument/2006/relationships/image" Target="../media/image62.png"/><Relationship Id="rId4" Type="http://schemas.openxmlformats.org/officeDocument/2006/relationships/customXml" Target="../ink/ink195.xml"/><Relationship Id="rId9" Type="http://schemas.openxmlformats.org/officeDocument/2006/relationships/image" Target="../media/image57.png"/><Relationship Id="rId14" Type="http://schemas.openxmlformats.org/officeDocument/2006/relationships/customXml" Target="../ink/ink20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FD35A4CD-A926-0D46-F261-51747A97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-219" r="-15200" b="-2588"/>
          <a:stretch/>
        </p:blipFill>
        <p:spPr>
          <a:xfrm>
            <a:off x="3359217" y="673767"/>
            <a:ext cx="6314171" cy="5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7BF50A-829E-ACAE-AF49-745CDCF5A1AF}"/>
              </a:ext>
            </a:extLst>
          </p:cNvPr>
          <p:cNvGrpSpPr/>
          <p:nvPr/>
        </p:nvGrpSpPr>
        <p:grpSpPr>
          <a:xfrm>
            <a:off x="8923395" y="1890261"/>
            <a:ext cx="3570737" cy="3570737"/>
            <a:chOff x="3352800" y="685800"/>
            <a:chExt cx="5486400" cy="5486400"/>
          </a:xfrm>
        </p:grpSpPr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DCA53008-D0E0-A13F-A43B-D6F04250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21" name="Picture 20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0A52B98E-F222-08F1-5B30-EE43EA27F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22" name="Picture 21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A20F8A11-1452-D05A-D1B3-62073D33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23" name="Picture 22" descr="Chart, scatter chart&#10;&#10;Description automatically generated">
              <a:extLst>
                <a:ext uri="{FF2B5EF4-FFF2-40B4-BE49-F238E27FC236}">
                  <a16:creationId xmlns:a16="http://schemas.microsoft.com/office/drawing/2014/main" id="{D8934417-C181-8242-270C-9E9C647E0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D39C78-088A-622E-B2D7-0FFF2BE8E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C5A27-CE9D-5D3B-8766-91F7DEC9902E}"/>
              </a:ext>
            </a:extLst>
          </p:cNvPr>
          <p:cNvGrpSpPr/>
          <p:nvPr/>
        </p:nvGrpSpPr>
        <p:grpSpPr>
          <a:xfrm>
            <a:off x="5887784" y="1890261"/>
            <a:ext cx="3458949" cy="3570737"/>
            <a:chOff x="3352800" y="685800"/>
            <a:chExt cx="5314639" cy="5486400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31A8974C-19E6-7F29-A0FC-EE8F722C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1B7B4BDE-19C9-61F6-491D-40D9794E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1"/>
            <a:stretch/>
          </p:blipFill>
          <p:spPr>
            <a:xfrm>
              <a:off x="3352800" y="685800"/>
              <a:ext cx="5314639" cy="5486400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EE5B75F8-0EAD-A7F3-CAEB-867242A1F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B356E072-17D8-74F2-4C63-17B4D7ADD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318D4-CB86-F69C-B98B-E540DFA2F770}"/>
              </a:ext>
            </a:extLst>
          </p:cNvPr>
          <p:cNvGrpSpPr/>
          <p:nvPr/>
        </p:nvGrpSpPr>
        <p:grpSpPr>
          <a:xfrm>
            <a:off x="2854892" y="1890261"/>
            <a:ext cx="3458948" cy="3361342"/>
            <a:chOff x="3352800" y="685799"/>
            <a:chExt cx="5314637" cy="5164667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CCBEB0A9-1C36-F7B4-0177-C6DEED46B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3130" b="5864"/>
            <a:stretch/>
          </p:blipFill>
          <p:spPr>
            <a:xfrm>
              <a:off x="3352800" y="685799"/>
              <a:ext cx="5314637" cy="5164667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37FD65F5-8E16-0347-D6D1-5A7929D29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252952-C24A-8F00-05D1-09776832C51F}"/>
              </a:ext>
            </a:extLst>
          </p:cNvPr>
          <p:cNvGrpSpPr/>
          <p:nvPr/>
        </p:nvGrpSpPr>
        <p:grpSpPr>
          <a:xfrm>
            <a:off x="-298851" y="1879239"/>
            <a:ext cx="3587269" cy="3581758"/>
            <a:chOff x="3352800" y="685799"/>
            <a:chExt cx="5511800" cy="55033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69CEA-106C-83D8-A09C-C0A692BF54CE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7" name="Picture 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8600313-54E4-071C-9C76-8F1B72186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5745428-FCDF-3691-8341-E9ADB8A66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B9C30BF-2032-2324-0A7B-3D87840DC2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10" name="Picture 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AD9CDD8E-81C4-8727-A95A-CC07B4531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91603CE1-DF54-BC06-A3A1-73609E4F1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562600" cy="5486400"/>
            <a:chOff x="3352800" y="685800"/>
            <a:chExt cx="55626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6484EA-429D-7EE2-D332-55BC89F08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302"/>
            <a:stretch/>
          </p:blipFill>
          <p:spPr>
            <a:xfrm>
              <a:off x="3352800" y="685800"/>
              <a:ext cx="696686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C1B4A2-FDA4-9175-0B9B-548C6565E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87500" r="-1387"/>
            <a:stretch/>
          </p:blipFill>
          <p:spPr>
            <a:xfrm>
              <a:off x="3352800" y="5486400"/>
              <a:ext cx="55626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9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4672051"/>
            <a:ext cx="12192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4199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A695A0-523F-A7DE-2E91-396C55DAD532}"/>
              </a:ext>
            </a:extLst>
          </p:cNvPr>
          <p:cNvCxnSpPr>
            <a:cxnSpLocks/>
          </p:cNvCxnSpPr>
          <p:nvPr/>
        </p:nvCxnSpPr>
        <p:spPr>
          <a:xfrm>
            <a:off x="1620126" y="5291667"/>
            <a:ext cx="9005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8D2897-D13E-BF91-D3F8-F1F1B88DD7FD}"/>
              </a:ext>
            </a:extLst>
          </p:cNvPr>
          <p:cNvSpPr txBox="1"/>
          <p:nvPr/>
        </p:nvSpPr>
        <p:spPr>
          <a:xfrm>
            <a:off x="4788344" y="5378361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(finer division)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058817" cy="5023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559743" cy="8564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872859" y="3543224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54051" y="3581071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6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104915" cy="5086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668992" cy="8790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3650412" y="294268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21063" y="3588067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A32C-4F80-C141-4C9A-B5F160855A54}"/>
              </a:ext>
            </a:extLst>
          </p:cNvPr>
          <p:cNvSpPr txBox="1"/>
          <p:nvPr/>
        </p:nvSpPr>
        <p:spPr>
          <a:xfrm>
            <a:off x="6268804" y="341716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201F0-7619-83CD-CC4C-9888346071AB}"/>
              </a:ext>
            </a:extLst>
          </p:cNvPr>
          <p:cNvSpPr txBox="1"/>
          <p:nvPr/>
        </p:nvSpPr>
        <p:spPr>
          <a:xfrm>
            <a:off x="7879511" y="383314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28599" y="965200"/>
            <a:ext cx="109222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5CC6E7-71EB-883F-41FF-06308FD3DDEA}"/>
              </a:ext>
            </a:extLst>
          </p:cNvPr>
          <p:cNvSpPr/>
          <p:nvPr/>
        </p:nvSpPr>
        <p:spPr>
          <a:xfrm>
            <a:off x="4132174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E4B36-57A8-0E08-6AEE-15C92CC2A3CB}"/>
              </a:ext>
            </a:extLst>
          </p:cNvPr>
          <p:cNvGrpSpPr/>
          <p:nvPr/>
        </p:nvGrpSpPr>
        <p:grpSpPr>
          <a:xfrm>
            <a:off x="685800" y="2102322"/>
            <a:ext cx="1495435" cy="1816192"/>
            <a:chOff x="685800" y="2102322"/>
            <a:chExt cx="1495435" cy="1816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6C0A80-3C28-91C3-40D4-9E420F943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88C00-3F81-ACDE-962B-11B9EE75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377828" y="3817658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1890339" y="1846620"/>
            <a:ext cx="120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1EEB6-E54C-B5A0-EA4C-AD064C988B92}"/>
              </a:ext>
            </a:extLst>
          </p:cNvPr>
          <p:cNvGrpSpPr/>
          <p:nvPr/>
        </p:nvGrpSpPr>
        <p:grpSpPr>
          <a:xfrm>
            <a:off x="3229931" y="2098312"/>
            <a:ext cx="1495435" cy="1816192"/>
            <a:chOff x="685800" y="2102322"/>
            <a:chExt cx="1495435" cy="18161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B95A34-6DF3-3107-1C43-F3F48B8A5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6DDC07-7D40-5BCC-B631-4E7EEFB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F2B57-3B6C-4E7D-57AF-F5F16E214FCF}"/>
              </a:ext>
            </a:extLst>
          </p:cNvPr>
          <p:cNvGrpSpPr/>
          <p:nvPr/>
        </p:nvGrpSpPr>
        <p:grpSpPr>
          <a:xfrm>
            <a:off x="6096000" y="2098312"/>
            <a:ext cx="1495435" cy="1816192"/>
            <a:chOff x="685800" y="2102322"/>
            <a:chExt cx="1495435" cy="18161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059FC6-C063-9B5A-67A9-F192E5D7C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BD9C8A-7401-A075-C96C-B9FC2D90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0338F05-54C3-AA6D-C154-2C5619AF4918}"/>
              </a:ext>
            </a:extLst>
          </p:cNvPr>
          <p:cNvSpPr/>
          <p:nvPr/>
        </p:nvSpPr>
        <p:spPr>
          <a:xfrm>
            <a:off x="5965994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83A37-4A8B-0A22-AC5E-A59B5D67F115}"/>
              </a:ext>
            </a:extLst>
          </p:cNvPr>
          <p:cNvCxnSpPr>
            <a:cxnSpLocks/>
          </p:cNvCxnSpPr>
          <p:nvPr/>
        </p:nvCxnSpPr>
        <p:spPr>
          <a:xfrm flipV="1">
            <a:off x="873332" y="2454401"/>
            <a:ext cx="1015084" cy="100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BF72FB-D86A-1C6E-2A33-A96E1EACED8F}"/>
              </a:ext>
            </a:extLst>
          </p:cNvPr>
          <p:cNvCxnSpPr/>
          <p:nvPr/>
        </p:nvCxnSpPr>
        <p:spPr>
          <a:xfrm flipV="1">
            <a:off x="913899" y="2328803"/>
            <a:ext cx="97200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984099-00C1-9B44-CF9A-27EB01C4A295}"/>
              </a:ext>
            </a:extLst>
          </p:cNvPr>
          <p:cNvCxnSpPr>
            <a:cxnSpLocks/>
          </p:cNvCxnSpPr>
          <p:nvPr/>
        </p:nvCxnSpPr>
        <p:spPr>
          <a:xfrm flipV="1">
            <a:off x="868572" y="2240999"/>
            <a:ext cx="1115901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FCEE6A-2274-8F4B-A1B5-0E5B3755F532}"/>
              </a:ext>
            </a:extLst>
          </p:cNvPr>
          <p:cNvCxnSpPr/>
          <p:nvPr/>
        </p:nvCxnSpPr>
        <p:spPr>
          <a:xfrm flipV="1">
            <a:off x="1005096" y="2434883"/>
            <a:ext cx="972000" cy="10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4AE93-1F35-95C7-43B3-00EE26F771A7}"/>
              </a:ext>
            </a:extLst>
          </p:cNvPr>
          <p:cNvCxnSpPr>
            <a:cxnSpLocks/>
          </p:cNvCxnSpPr>
          <p:nvPr/>
        </p:nvCxnSpPr>
        <p:spPr>
          <a:xfrm flipV="1">
            <a:off x="859201" y="2443351"/>
            <a:ext cx="861890" cy="120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8AE7D6-3EFF-2898-38FC-FB60826F8076}"/>
              </a:ext>
            </a:extLst>
          </p:cNvPr>
          <p:cNvCxnSpPr>
            <a:cxnSpLocks/>
          </p:cNvCxnSpPr>
          <p:nvPr/>
        </p:nvCxnSpPr>
        <p:spPr>
          <a:xfrm flipV="1">
            <a:off x="937394" y="2199472"/>
            <a:ext cx="898463" cy="14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967FF0-AB14-BA35-51AE-89C2F5784EFB}"/>
              </a:ext>
            </a:extLst>
          </p:cNvPr>
          <p:cNvCxnSpPr>
            <a:cxnSpLocks/>
          </p:cNvCxnSpPr>
          <p:nvPr/>
        </p:nvCxnSpPr>
        <p:spPr>
          <a:xfrm flipV="1">
            <a:off x="818729" y="2349679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06D285-00DF-0912-3D6D-7E3D8FC00F2B}"/>
              </a:ext>
            </a:extLst>
          </p:cNvPr>
          <p:cNvCxnSpPr>
            <a:cxnSpLocks/>
          </p:cNvCxnSpPr>
          <p:nvPr/>
        </p:nvCxnSpPr>
        <p:spPr>
          <a:xfrm flipV="1">
            <a:off x="1041191" y="2205778"/>
            <a:ext cx="871035" cy="149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700D3-B96A-4FDB-53EE-598A048989D4}"/>
              </a:ext>
            </a:extLst>
          </p:cNvPr>
          <p:cNvCxnSpPr>
            <a:cxnSpLocks/>
          </p:cNvCxnSpPr>
          <p:nvPr/>
        </p:nvCxnSpPr>
        <p:spPr>
          <a:xfrm flipV="1">
            <a:off x="832798" y="2230744"/>
            <a:ext cx="1101394" cy="142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D3B829-76CB-356A-08BD-A1449509EB6F}"/>
              </a:ext>
            </a:extLst>
          </p:cNvPr>
          <p:cNvCxnSpPr>
            <a:cxnSpLocks/>
          </p:cNvCxnSpPr>
          <p:nvPr/>
        </p:nvCxnSpPr>
        <p:spPr>
          <a:xfrm flipV="1">
            <a:off x="871604" y="2204601"/>
            <a:ext cx="1148402" cy="1549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8AEE39-628C-6F90-4673-10FB485933AB}"/>
              </a:ext>
            </a:extLst>
          </p:cNvPr>
          <p:cNvGrpSpPr/>
          <p:nvPr/>
        </p:nvGrpSpPr>
        <p:grpSpPr>
          <a:xfrm>
            <a:off x="3322968" y="2344505"/>
            <a:ext cx="1177499" cy="1433745"/>
            <a:chOff x="3322968" y="2344505"/>
            <a:chExt cx="1177499" cy="14337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2D3990-7C5E-F91D-6D81-FD6BEB2A6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8FA075-14DD-AA89-08A3-06F7F008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FECE9-8FBA-B04F-AA0F-943D6C92D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706734-31F7-EE6B-B03F-8A5927E6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6EB0F1-8FB4-9FB2-8E8A-91021AAB9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4D5F14-8D39-3A78-9B9F-C916A534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D3DBAE-DCA3-96FB-1690-350893B2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09F1B6-624C-EE00-77FF-34850EF4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929CBA-61B1-C917-1201-FB0FAE918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AEFA8C-B82F-374A-6901-E27298F7B3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33539" y="2534144"/>
            <a:ext cx="947661" cy="124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ACD2C3-2415-43AA-DE79-5813A14DCDB1}"/>
              </a:ext>
            </a:extLst>
          </p:cNvPr>
          <p:cNvCxnSpPr>
            <a:cxnSpLocks/>
          </p:cNvCxnSpPr>
          <p:nvPr/>
        </p:nvCxnSpPr>
        <p:spPr>
          <a:xfrm flipV="1">
            <a:off x="822654" y="2213528"/>
            <a:ext cx="1139931" cy="1525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0A7B58-CD1B-E5A0-AA4A-692AD57406E7}"/>
              </a:ext>
            </a:extLst>
          </p:cNvPr>
          <p:cNvCxnSpPr>
            <a:cxnSpLocks/>
          </p:cNvCxnSpPr>
          <p:nvPr/>
        </p:nvCxnSpPr>
        <p:spPr>
          <a:xfrm flipV="1">
            <a:off x="978219" y="2365928"/>
            <a:ext cx="1136766" cy="136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91DC20-F0DE-C978-5FE7-A4DD21308C02}"/>
              </a:ext>
            </a:extLst>
          </p:cNvPr>
          <p:cNvCxnSpPr>
            <a:cxnSpLocks/>
          </p:cNvCxnSpPr>
          <p:nvPr/>
        </p:nvCxnSpPr>
        <p:spPr>
          <a:xfrm flipV="1">
            <a:off x="806554" y="2181101"/>
            <a:ext cx="1149364" cy="145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C62044-2392-6461-F4F9-705C6782FC02}"/>
              </a:ext>
            </a:extLst>
          </p:cNvPr>
          <p:cNvCxnSpPr>
            <a:cxnSpLocks/>
          </p:cNvCxnSpPr>
          <p:nvPr/>
        </p:nvCxnSpPr>
        <p:spPr>
          <a:xfrm flipV="1">
            <a:off x="828282" y="2234919"/>
            <a:ext cx="1199032" cy="1465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E86FF5-FB43-E578-1033-5EE7DCF41F6D}"/>
              </a:ext>
            </a:extLst>
          </p:cNvPr>
          <p:cNvCxnSpPr>
            <a:cxnSpLocks/>
          </p:cNvCxnSpPr>
          <p:nvPr/>
        </p:nvCxnSpPr>
        <p:spPr>
          <a:xfrm flipV="1">
            <a:off x="992786" y="2209994"/>
            <a:ext cx="871441" cy="145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5A9573-DCF1-A27C-BE0B-BC701CBC492B}"/>
              </a:ext>
            </a:extLst>
          </p:cNvPr>
          <p:cNvCxnSpPr>
            <a:cxnSpLocks/>
          </p:cNvCxnSpPr>
          <p:nvPr/>
        </p:nvCxnSpPr>
        <p:spPr>
          <a:xfrm flipV="1">
            <a:off x="874121" y="2314747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B6B32B-E578-1852-7832-2E6F8D853C30}"/>
              </a:ext>
            </a:extLst>
          </p:cNvPr>
          <p:cNvCxnSpPr>
            <a:cxnSpLocks/>
          </p:cNvCxnSpPr>
          <p:nvPr/>
        </p:nvCxnSpPr>
        <p:spPr>
          <a:xfrm flipV="1">
            <a:off x="1088931" y="2400630"/>
            <a:ext cx="976316" cy="1339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9C0022-1B0E-6F48-CAF1-DAF0D00725ED}"/>
              </a:ext>
            </a:extLst>
          </p:cNvPr>
          <p:cNvCxnSpPr>
            <a:cxnSpLocks/>
          </p:cNvCxnSpPr>
          <p:nvPr/>
        </p:nvCxnSpPr>
        <p:spPr>
          <a:xfrm flipV="1">
            <a:off x="1033611" y="2293871"/>
            <a:ext cx="994764" cy="140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C621E5-35B9-2832-DB10-D51FFC24E362}"/>
              </a:ext>
            </a:extLst>
          </p:cNvPr>
          <p:cNvCxnSpPr>
            <a:cxnSpLocks/>
          </p:cNvCxnSpPr>
          <p:nvPr/>
        </p:nvCxnSpPr>
        <p:spPr>
          <a:xfrm flipV="1">
            <a:off x="805354" y="2198397"/>
            <a:ext cx="1104326" cy="143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9ACA6E-17F4-31C5-45FB-979BDF669C51}"/>
              </a:ext>
            </a:extLst>
          </p:cNvPr>
          <p:cNvCxnSpPr>
            <a:cxnSpLocks/>
          </p:cNvCxnSpPr>
          <p:nvPr/>
        </p:nvCxnSpPr>
        <p:spPr>
          <a:xfrm flipV="1">
            <a:off x="878020" y="2219273"/>
            <a:ext cx="1154389" cy="146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343216" y="4291792"/>
            <a:ext cx="193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BBA8B0-6133-E2F9-E1F1-F6D9425C68C0}"/>
              </a:ext>
            </a:extLst>
          </p:cNvPr>
          <p:cNvSpPr txBox="1"/>
          <p:nvPr/>
        </p:nvSpPr>
        <p:spPr>
          <a:xfrm>
            <a:off x="2887346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CD75BB-C541-C65B-FBAE-0F9961F276F7}"/>
              </a:ext>
            </a:extLst>
          </p:cNvPr>
          <p:cNvSpPr txBox="1"/>
          <p:nvPr/>
        </p:nvSpPr>
        <p:spPr>
          <a:xfrm>
            <a:off x="5808345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685FA35-6999-80D5-6BA0-B337193319AE}"/>
              </a:ext>
            </a:extLst>
          </p:cNvPr>
          <p:cNvGrpSpPr/>
          <p:nvPr/>
        </p:nvGrpSpPr>
        <p:grpSpPr>
          <a:xfrm flipH="1" flipV="1">
            <a:off x="6297827" y="2181100"/>
            <a:ext cx="1212105" cy="1433745"/>
            <a:chOff x="3322968" y="2344505"/>
            <a:chExt cx="1177499" cy="143374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1E9688-1126-3216-5905-E2106A556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EC21FC-D419-D178-5E07-D024993F0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4C2517-1E2E-459D-936B-C0A5F7DC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9CA1D32-0CE2-F4A1-34D0-B3B967131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89CBF4E-37DA-A628-E7D7-41EE82410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0DFA63-A283-DDDF-79DD-9353E7BAF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DDDB8F-AEB9-14A4-3097-50AAB572A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3E49D8-ED60-B33B-E53C-64C86903C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570CFA-EB11-1353-C1AF-3487AC5C2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F58B68-F2B3-894B-B691-BF1EE394AA7E}"/>
              </a:ext>
            </a:extLst>
          </p:cNvPr>
          <p:cNvGrpSpPr/>
          <p:nvPr/>
        </p:nvGrpSpPr>
        <p:grpSpPr>
          <a:xfrm>
            <a:off x="8845282" y="2098312"/>
            <a:ext cx="1495435" cy="1816192"/>
            <a:chOff x="685800" y="2102322"/>
            <a:chExt cx="1495435" cy="1816192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64793BF-E59F-22F4-E073-41423E419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4176A7C7-406C-97E2-A7A4-AB8B635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D48806F9-27C7-46D8-5993-CBDC66D15FCB}"/>
              </a:ext>
            </a:extLst>
          </p:cNvPr>
          <p:cNvSpPr/>
          <p:nvPr/>
        </p:nvSpPr>
        <p:spPr>
          <a:xfrm>
            <a:off x="9706449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4B99FBB-8D30-581C-8D8F-D09071DC9153}"/>
              </a:ext>
            </a:extLst>
          </p:cNvPr>
          <p:cNvSpPr/>
          <p:nvPr/>
        </p:nvSpPr>
        <p:spPr>
          <a:xfrm>
            <a:off x="8715276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0468936-F72E-09E4-FE76-6C657AAAF3D1}"/>
              </a:ext>
            </a:extLst>
          </p:cNvPr>
          <p:cNvCxnSpPr>
            <a:cxnSpLocks/>
          </p:cNvCxnSpPr>
          <p:nvPr/>
        </p:nvCxnSpPr>
        <p:spPr>
          <a:xfrm flipV="1">
            <a:off x="9009169" y="2302370"/>
            <a:ext cx="1113007" cy="13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CE97E5-8EF4-678F-7ABC-1E50FEA714AA}"/>
              </a:ext>
            </a:extLst>
          </p:cNvPr>
          <p:cNvSpPr txBox="1"/>
          <p:nvPr/>
        </p:nvSpPr>
        <p:spPr>
          <a:xfrm>
            <a:off x="8557627" y="4291792"/>
            <a:ext cx="248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</p:spTree>
    <p:extLst>
      <p:ext uri="{BB962C8B-B14F-4D97-AF65-F5344CB8AC3E}">
        <p14:creationId xmlns:p14="http://schemas.microsoft.com/office/powerpoint/2010/main" val="42294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BAE34-ECD8-B6E8-1973-A3BF3C044788}"/>
              </a:ext>
            </a:extLst>
          </p:cNvPr>
          <p:cNvSpPr/>
          <p:nvPr/>
        </p:nvSpPr>
        <p:spPr>
          <a:xfrm>
            <a:off x="5293440" y="653595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1777D-388C-984D-C83C-49530E6F44FB}"/>
              </a:ext>
            </a:extLst>
          </p:cNvPr>
          <p:cNvSpPr/>
          <p:nvPr/>
        </p:nvSpPr>
        <p:spPr>
          <a:xfrm>
            <a:off x="38948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582EE-C1FB-68F9-DB15-29963EC87FD6}"/>
              </a:ext>
            </a:extLst>
          </p:cNvPr>
          <p:cNvSpPr/>
          <p:nvPr/>
        </p:nvSpPr>
        <p:spPr>
          <a:xfrm>
            <a:off x="48600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E45E-DEEA-D604-6A66-C771D9F38C03}"/>
              </a:ext>
            </a:extLst>
          </p:cNvPr>
          <p:cNvSpPr/>
          <p:nvPr/>
        </p:nvSpPr>
        <p:spPr>
          <a:xfrm>
            <a:off x="58252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780AA-8048-F237-0A95-7972B45DE658}"/>
              </a:ext>
            </a:extLst>
          </p:cNvPr>
          <p:cNvSpPr/>
          <p:nvPr/>
        </p:nvSpPr>
        <p:spPr>
          <a:xfrm>
            <a:off x="67904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763FF-A90C-565B-107F-D4BA9F179490}"/>
              </a:ext>
            </a:extLst>
          </p:cNvPr>
          <p:cNvSpPr/>
          <p:nvPr/>
        </p:nvSpPr>
        <p:spPr>
          <a:xfrm>
            <a:off x="1669515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72B9C-F9F1-7718-CEAA-C6D4D51A260A}"/>
              </a:ext>
            </a:extLst>
          </p:cNvPr>
          <p:cNvSpPr/>
          <p:nvPr/>
        </p:nvSpPr>
        <p:spPr>
          <a:xfrm>
            <a:off x="2377329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0C5BB-C7E1-4BAA-E9B3-D788440F7C9D}"/>
              </a:ext>
            </a:extLst>
          </p:cNvPr>
          <p:cNvSpPr/>
          <p:nvPr/>
        </p:nvSpPr>
        <p:spPr>
          <a:xfrm>
            <a:off x="3085143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53F6E-4FD3-6FF6-DF87-FB1D84448B69}"/>
              </a:ext>
            </a:extLst>
          </p:cNvPr>
          <p:cNvSpPr/>
          <p:nvPr/>
        </p:nvSpPr>
        <p:spPr>
          <a:xfrm>
            <a:off x="3792957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AE43D-81BB-8DEC-E556-E56457E20AE5}"/>
              </a:ext>
            </a:extLst>
          </p:cNvPr>
          <p:cNvSpPr/>
          <p:nvPr/>
        </p:nvSpPr>
        <p:spPr>
          <a:xfrm>
            <a:off x="4585626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F03CA-9358-2718-7E58-67468871168A}"/>
              </a:ext>
            </a:extLst>
          </p:cNvPr>
          <p:cNvSpPr/>
          <p:nvPr/>
        </p:nvSpPr>
        <p:spPr>
          <a:xfrm>
            <a:off x="5293440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56B71-9318-833B-0C34-68B2C7576CD6}"/>
              </a:ext>
            </a:extLst>
          </p:cNvPr>
          <p:cNvSpPr/>
          <p:nvPr/>
        </p:nvSpPr>
        <p:spPr>
          <a:xfrm>
            <a:off x="6001254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65AEF-C6FF-FF55-8AAA-1CE0C86BF8AB}"/>
              </a:ext>
            </a:extLst>
          </p:cNvPr>
          <p:cNvSpPr/>
          <p:nvPr/>
        </p:nvSpPr>
        <p:spPr>
          <a:xfrm>
            <a:off x="6709068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96BEF-BCB1-316A-06C0-26988B45DCDC}"/>
              </a:ext>
            </a:extLst>
          </p:cNvPr>
          <p:cNvSpPr/>
          <p:nvPr/>
        </p:nvSpPr>
        <p:spPr>
          <a:xfrm>
            <a:off x="7769194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5A4F8-E27B-CF7D-569D-A58EF80ABE08}"/>
              </a:ext>
            </a:extLst>
          </p:cNvPr>
          <p:cNvSpPr/>
          <p:nvPr/>
        </p:nvSpPr>
        <p:spPr>
          <a:xfrm>
            <a:off x="8477008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29802-393C-30DD-5EE3-90C4EAC87008}"/>
              </a:ext>
            </a:extLst>
          </p:cNvPr>
          <p:cNvSpPr/>
          <p:nvPr/>
        </p:nvSpPr>
        <p:spPr>
          <a:xfrm>
            <a:off x="9184822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E61D1-ADBD-4FB3-1E40-2B578A4F16DC}"/>
              </a:ext>
            </a:extLst>
          </p:cNvPr>
          <p:cNvSpPr/>
          <p:nvPr/>
        </p:nvSpPr>
        <p:spPr>
          <a:xfrm>
            <a:off x="9892636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890FF-D806-9553-0393-73A4BC42C5D1}"/>
              </a:ext>
            </a:extLst>
          </p:cNvPr>
          <p:cNvSpPr/>
          <p:nvPr/>
        </p:nvSpPr>
        <p:spPr>
          <a:xfrm>
            <a:off x="4404957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C44E-F3F8-D5ED-D4D6-5C43A0E999FB}"/>
              </a:ext>
            </a:extLst>
          </p:cNvPr>
          <p:cNvSpPr/>
          <p:nvPr/>
        </p:nvSpPr>
        <p:spPr>
          <a:xfrm>
            <a:off x="5112771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5BD384-24CD-DE17-E436-55AB0A70E4B8}"/>
              </a:ext>
            </a:extLst>
          </p:cNvPr>
          <p:cNvSpPr/>
          <p:nvPr/>
        </p:nvSpPr>
        <p:spPr>
          <a:xfrm>
            <a:off x="5820585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C2AB7-5DAD-0CF5-510F-08C00A8F7975}"/>
              </a:ext>
            </a:extLst>
          </p:cNvPr>
          <p:cNvSpPr/>
          <p:nvPr/>
        </p:nvSpPr>
        <p:spPr>
          <a:xfrm>
            <a:off x="6528399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A6735-FE1A-1BCA-4EA6-2152EAD0690E}"/>
              </a:ext>
            </a:extLst>
          </p:cNvPr>
          <p:cNvSpPr/>
          <p:nvPr/>
        </p:nvSpPr>
        <p:spPr>
          <a:xfrm>
            <a:off x="7510445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2448D-B4BA-7B6D-FC23-AE3AFD238B1E}"/>
              </a:ext>
            </a:extLst>
          </p:cNvPr>
          <p:cNvSpPr/>
          <p:nvPr/>
        </p:nvSpPr>
        <p:spPr>
          <a:xfrm>
            <a:off x="8218259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8BDA4-514D-39FF-8E73-AB3220C0B35E}"/>
              </a:ext>
            </a:extLst>
          </p:cNvPr>
          <p:cNvSpPr/>
          <p:nvPr/>
        </p:nvSpPr>
        <p:spPr>
          <a:xfrm>
            <a:off x="8926073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E53E0-9B41-95F5-0A2F-D55EF5A9F8C0}"/>
              </a:ext>
            </a:extLst>
          </p:cNvPr>
          <p:cNvSpPr/>
          <p:nvPr/>
        </p:nvSpPr>
        <p:spPr>
          <a:xfrm>
            <a:off x="9633887" y="4864559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5FFD3-0F4F-6405-8DBA-BE0A6538F3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54845" y="1553595"/>
            <a:ext cx="14885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09345-00A2-F510-2C3C-64C06467A13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220045" y="1553595"/>
            <a:ext cx="5233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BFCED-9D62-5CF2-3085-89238301735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43440" y="1553595"/>
            <a:ext cx="4418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9F9FEE-B0DC-E01B-97D1-2B60B55C966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098957" y="2679275"/>
            <a:ext cx="155888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3E604-D837-A8F1-42EB-D3AAF08F76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391143" y="2679275"/>
            <a:ext cx="863702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6032C8-DE34-FD4A-BDD9-BEDC01E4FD0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975515" y="2679275"/>
            <a:ext cx="2279330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11D02-4E53-A77A-3ACA-CA4DFAAD364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683329" y="2679275"/>
            <a:ext cx="1571516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68BE42-6F25-BBB6-2404-02AAB81D23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43440" y="1553595"/>
            <a:ext cx="14070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70B27A-736B-BD63-71D9-5EEF7D377A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32675" y="2679275"/>
            <a:ext cx="178239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621AF8-CF93-F0F6-A8D7-5702CC5929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220045" y="2679275"/>
            <a:ext cx="379395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72125-0E67-BA2F-17E8-1611F97F634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91626" y="2679275"/>
            <a:ext cx="32841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8964E3-0317-F77A-D9C9-ADACCC60F75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220045" y="2679275"/>
            <a:ext cx="108720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B608DE-FE1F-0582-DC1C-D6750A5C9A0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7150445" y="2679275"/>
            <a:ext cx="3048191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56C77-DF01-A06C-D973-6D314B8465F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150445" y="2679275"/>
            <a:ext cx="2340377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7F5709-1057-2F9E-D718-987D31FF160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150445" y="2679275"/>
            <a:ext cx="92474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38B79E-91DC-DD39-ACAC-7AA0081696E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150445" y="2679275"/>
            <a:ext cx="163256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D7E60B-4D08-3C18-3EF2-3053E7DC48B3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5599440" y="4102636"/>
            <a:ext cx="123495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55BA2-347A-2758-CA2F-5ABAF9CD4A9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4710957" y="4102636"/>
            <a:ext cx="88848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EA2B22-0C2E-6583-D426-78BA7910434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18771" y="4102636"/>
            <a:ext cx="18066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864276-0F08-3CE6-5EBB-715A9D405C4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599440" y="4102636"/>
            <a:ext cx="52714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9EA964-A55D-D33F-F896-B6FDD6626FE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783008" y="4102636"/>
            <a:ext cx="115687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AF3641-21DB-3346-821E-8C31DFA3DB22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7816445" y="4102636"/>
            <a:ext cx="96656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7F504-59C0-D7D1-5772-95349C987CF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524259" y="4102636"/>
            <a:ext cx="25874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F1DF1DD-44A6-A630-3419-19E648C887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8783008" y="4102636"/>
            <a:ext cx="44906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3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D3C5C-33BD-A2D9-8EF7-4FA5FC4E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7" name="Picture 6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BB614C5-16CB-D767-3A5B-74190358A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68673"/>
          <a:stretch/>
        </p:blipFill>
        <p:spPr>
          <a:xfrm>
            <a:off x="7222066" y="4453466"/>
            <a:ext cx="1617133" cy="1718733"/>
          </a:xfrm>
          <a:prstGeom prst="rect">
            <a:avLst/>
          </a:prstGeom>
        </p:spPr>
      </p:pic>
      <p:pic>
        <p:nvPicPr>
          <p:cNvPr id="9" name="Picture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61D6EB7C-69BA-4684-27C8-85933699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30710" b="50000"/>
          <a:stretch/>
        </p:blipFill>
        <p:spPr>
          <a:xfrm>
            <a:off x="7222066" y="2370668"/>
            <a:ext cx="1617133" cy="105833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3C364FA-3938-4D09-CC17-95A499FB0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5" b="50000"/>
          <a:stretch/>
        </p:blipFill>
        <p:spPr>
          <a:xfrm>
            <a:off x="3352800" y="685800"/>
            <a:ext cx="2816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5E543-2315-03A1-14CD-ECF050595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473" y="1395664"/>
            <a:ext cx="965250" cy="743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BD42EC-FFD1-CDE0-CD2A-77815DA415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2"/>
          <a:stretch/>
        </p:blipFill>
        <p:spPr>
          <a:xfrm>
            <a:off x="3352800" y="685800"/>
            <a:ext cx="696686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85F4-56C7-8C89-FE1F-F8510EBA2E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97C3B-D16B-8BAF-F9B5-218F6B81C8C1}"/>
              </a:ext>
            </a:extLst>
          </p:cNvPr>
          <p:cNvCxnSpPr>
            <a:cxnSpLocks/>
          </p:cNvCxnSpPr>
          <p:nvPr/>
        </p:nvCxnSpPr>
        <p:spPr>
          <a:xfrm flipH="1">
            <a:off x="4741333" y="2370668"/>
            <a:ext cx="3228385" cy="634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346846-C0A6-49ED-4AD8-9329C3C7CEA3}"/>
              </a:ext>
            </a:extLst>
          </p:cNvPr>
          <p:cNvCxnSpPr>
            <a:cxnSpLocks/>
          </p:cNvCxnSpPr>
          <p:nvPr/>
        </p:nvCxnSpPr>
        <p:spPr>
          <a:xfrm flipV="1">
            <a:off x="4110473" y="3005667"/>
            <a:ext cx="630860" cy="8466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50D522-56CE-8CBF-241A-E55F4E9E95BC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334390" cy="6519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D0210-43BB-1648-152A-BC04D8AC0BAA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2920376" cy="21053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0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7AC547-6DEB-A593-65CE-D3B24451927B}"/>
              </a:ext>
            </a:extLst>
          </p:cNvPr>
          <p:cNvGrpSpPr/>
          <p:nvPr/>
        </p:nvGrpSpPr>
        <p:grpSpPr>
          <a:xfrm>
            <a:off x="4620617" y="3736680"/>
            <a:ext cx="680040" cy="710280"/>
            <a:chOff x="4620617" y="3736680"/>
            <a:chExt cx="68004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14:cNvPr>
                <p14:cNvContentPartPr/>
                <p14:nvPr/>
              </p14:nvContentPartPr>
              <p14:xfrm>
                <a:off x="4620617" y="3777720"/>
                <a:ext cx="19440" cy="63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1977" y="3768720"/>
                  <a:ext cx="37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14:cNvPr>
                <p14:cNvContentPartPr/>
                <p14:nvPr/>
              </p14:nvContentPartPr>
              <p14:xfrm>
                <a:off x="4628897" y="3736680"/>
                <a:ext cx="671760" cy="71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9897" y="3728040"/>
                  <a:ext cx="689400" cy="7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14:cNvPr>
              <p14:cNvContentPartPr/>
              <p14:nvPr/>
            </p14:nvContentPartPr>
            <p14:xfrm>
              <a:off x="4944617" y="3660720"/>
              <a:ext cx="53280" cy="437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7" y="3651720"/>
                <a:ext cx="70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14:cNvPr>
              <p14:cNvContentPartPr/>
              <p14:nvPr/>
            </p14:nvContentPartPr>
            <p14:xfrm>
              <a:off x="5057657" y="3449040"/>
              <a:ext cx="126720" cy="9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9017" y="3440040"/>
                <a:ext cx="144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14:cNvPr>
              <p14:cNvContentPartPr/>
              <p14:nvPr/>
            </p14:nvContentPartPr>
            <p14:xfrm>
              <a:off x="5203457" y="3357960"/>
              <a:ext cx="116280" cy="18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4817" y="3349320"/>
                <a:ext cx="13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44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4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773F01-15B2-D51A-F24B-0F89D7723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4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14:cNvPr>
              <p14:cNvContentPartPr/>
              <p14:nvPr/>
            </p14:nvContentPartPr>
            <p14:xfrm>
              <a:off x="4253440" y="3336173"/>
              <a:ext cx="291240" cy="10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44440" y="3327533"/>
                <a:ext cx="308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14:cNvPr>
              <p14:cNvContentPartPr/>
              <p14:nvPr/>
            </p14:nvContentPartPr>
            <p14:xfrm>
              <a:off x="4920160" y="3364613"/>
              <a:ext cx="263880" cy="1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11520" y="3355613"/>
                <a:ext cx="281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14:cNvPr>
              <p14:cNvContentPartPr/>
              <p14:nvPr/>
            </p14:nvContentPartPr>
            <p14:xfrm>
              <a:off x="5885320" y="3379733"/>
              <a:ext cx="212040" cy="14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76320" y="3370733"/>
                <a:ext cx="22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14:cNvPr>
              <p14:cNvContentPartPr/>
              <p14:nvPr/>
            </p14:nvContentPartPr>
            <p14:xfrm>
              <a:off x="4569160" y="4380173"/>
              <a:ext cx="750240" cy="70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60520" y="4371173"/>
                <a:ext cx="767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14:cNvPr>
              <p14:cNvContentPartPr/>
              <p14:nvPr/>
            </p14:nvContentPartPr>
            <p14:xfrm>
              <a:off x="4577080" y="4723613"/>
              <a:ext cx="376200" cy="38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68080" y="4714973"/>
                <a:ext cx="39384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8837F-1D7F-83AD-2845-243357D3D215}"/>
              </a:ext>
            </a:extLst>
          </p:cNvPr>
          <p:cNvGrpSpPr/>
          <p:nvPr/>
        </p:nvGrpSpPr>
        <p:grpSpPr>
          <a:xfrm>
            <a:off x="4065160" y="3852773"/>
            <a:ext cx="1782000" cy="139680"/>
            <a:chOff x="4065160" y="3852773"/>
            <a:chExt cx="17820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14:cNvPr>
                <p14:cNvContentPartPr/>
                <p14:nvPr/>
              </p14:nvContentPartPr>
              <p14:xfrm>
                <a:off x="4065160" y="3894173"/>
                <a:ext cx="77400" cy="9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56160" y="3885173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14:cNvPr>
                <p14:cNvContentPartPr/>
                <p14:nvPr/>
              </p14:nvContentPartPr>
              <p14:xfrm>
                <a:off x="4379440" y="3893093"/>
                <a:ext cx="98640" cy="6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800" y="3884093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14:cNvPr>
                <p14:cNvContentPartPr/>
                <p14:nvPr/>
              </p14:nvContentPartPr>
              <p14:xfrm>
                <a:off x="4728280" y="3902093"/>
                <a:ext cx="98640" cy="8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19280" y="3893453"/>
                  <a:ext cx="116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14:cNvPr>
                <p14:cNvContentPartPr/>
                <p14:nvPr/>
              </p14:nvContentPartPr>
              <p14:xfrm>
                <a:off x="5087560" y="3868973"/>
                <a:ext cx="122400" cy="9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8560" y="3859973"/>
                  <a:ext cx="140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14:cNvPr>
                <p14:cNvContentPartPr/>
                <p14:nvPr/>
              </p14:nvContentPartPr>
              <p14:xfrm>
                <a:off x="5425240" y="3913253"/>
                <a:ext cx="9036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6600" y="3904613"/>
                  <a:ext cx="10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14:cNvPr>
                <p14:cNvContentPartPr/>
                <p14:nvPr/>
              </p14:nvContentPartPr>
              <p14:xfrm>
                <a:off x="5733400" y="3852773"/>
                <a:ext cx="113760" cy="7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24400" y="3843773"/>
                  <a:ext cx="131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843E7B-4888-0FB2-74F6-67C29D34253D}"/>
              </a:ext>
            </a:extLst>
          </p:cNvPr>
          <p:cNvGrpSpPr/>
          <p:nvPr/>
        </p:nvGrpSpPr>
        <p:grpSpPr>
          <a:xfrm>
            <a:off x="5421280" y="4210253"/>
            <a:ext cx="436680" cy="94320"/>
            <a:chOff x="5421280" y="4210253"/>
            <a:chExt cx="4366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14:cNvPr>
                <p14:cNvContentPartPr/>
                <p14:nvPr/>
              </p14:nvContentPartPr>
              <p14:xfrm>
                <a:off x="5421280" y="4210253"/>
                <a:ext cx="13716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2280" y="4201613"/>
                  <a:ext cx="15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14:cNvPr>
                <p14:cNvContentPartPr/>
                <p14:nvPr/>
              </p14:nvContentPartPr>
              <p14:xfrm>
                <a:off x="5737720" y="4218533"/>
                <a:ext cx="1202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28720" y="4209533"/>
                  <a:ext cx="1378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14:cNvPr>
              <p14:cNvContentPartPr/>
              <p14:nvPr/>
            </p14:nvContentPartPr>
            <p14:xfrm>
              <a:off x="5108800" y="4188293"/>
              <a:ext cx="11160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00160" y="4179293"/>
                <a:ext cx="1292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FBB1C53-B9FE-6720-BD35-7F4D43194A5D}"/>
              </a:ext>
            </a:extLst>
          </p:cNvPr>
          <p:cNvGrpSpPr/>
          <p:nvPr/>
        </p:nvGrpSpPr>
        <p:grpSpPr>
          <a:xfrm>
            <a:off x="4403200" y="4172813"/>
            <a:ext cx="438840" cy="105480"/>
            <a:chOff x="4403200" y="4172813"/>
            <a:chExt cx="4388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14:cNvPr>
                <p14:cNvContentPartPr/>
                <p14:nvPr/>
              </p14:nvContentPartPr>
              <p14:xfrm>
                <a:off x="4696240" y="4178213"/>
                <a:ext cx="145800" cy="9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7240" y="4169213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14:cNvPr>
                <p14:cNvContentPartPr/>
                <p14:nvPr/>
              </p14:nvContentPartPr>
              <p14:xfrm>
                <a:off x="4403200" y="4172813"/>
                <a:ext cx="13284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94200" y="4164173"/>
                  <a:ext cx="1504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14:cNvPr>
              <p14:cNvContentPartPr/>
              <p14:nvPr/>
            </p14:nvContentPartPr>
            <p14:xfrm>
              <a:off x="4037440" y="4186133"/>
              <a:ext cx="118080" cy="10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28440" y="4177133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14:cNvPr>
              <p14:cNvContentPartPr/>
              <p14:nvPr/>
            </p14:nvContentPartPr>
            <p14:xfrm>
              <a:off x="3985960" y="4481333"/>
              <a:ext cx="141480" cy="12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77320" y="4472333"/>
                <a:ext cx="159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14:cNvPr>
              <p14:cNvContentPartPr/>
              <p14:nvPr/>
            </p14:nvContentPartPr>
            <p14:xfrm>
              <a:off x="4060840" y="4829813"/>
              <a:ext cx="152280" cy="112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52200" y="4821173"/>
                <a:ext cx="169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14:cNvPr>
              <p14:cNvContentPartPr/>
              <p14:nvPr/>
            </p14:nvContentPartPr>
            <p14:xfrm>
              <a:off x="4041760" y="5146973"/>
              <a:ext cx="111600" cy="9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32760" y="5138333"/>
                <a:ext cx="1292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B4182D8-2FA4-D36E-8702-66F3530BF503}"/>
              </a:ext>
            </a:extLst>
          </p:cNvPr>
          <p:cNvGrpSpPr/>
          <p:nvPr/>
        </p:nvGrpSpPr>
        <p:grpSpPr>
          <a:xfrm>
            <a:off x="4039600" y="5451173"/>
            <a:ext cx="1884240" cy="203760"/>
            <a:chOff x="4039600" y="5451173"/>
            <a:chExt cx="18842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14:cNvPr>
                <p14:cNvContentPartPr/>
                <p14:nvPr/>
              </p14:nvContentPartPr>
              <p14:xfrm>
                <a:off x="4039600" y="5492933"/>
                <a:ext cx="16920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30600" y="5483933"/>
                  <a:ext cx="18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14:cNvPr>
                <p14:cNvContentPartPr/>
                <p14:nvPr/>
              </p14:nvContentPartPr>
              <p14:xfrm>
                <a:off x="4375120" y="5485733"/>
                <a:ext cx="143640" cy="10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66480" y="5476733"/>
                  <a:ext cx="16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14:cNvPr>
                <p14:cNvContentPartPr/>
                <p14:nvPr/>
              </p14:nvContentPartPr>
              <p14:xfrm>
                <a:off x="4696240" y="5472413"/>
                <a:ext cx="19512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87240" y="5463773"/>
                  <a:ext cx="21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14:cNvPr>
                <p14:cNvContentPartPr/>
                <p14:nvPr/>
              </p14:nvContentPartPr>
              <p14:xfrm>
                <a:off x="5025280" y="5497973"/>
                <a:ext cx="169200" cy="11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6640" y="5488973"/>
                  <a:ext cx="186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14:cNvPr>
                <p14:cNvContentPartPr/>
                <p14:nvPr/>
              </p14:nvContentPartPr>
              <p14:xfrm>
                <a:off x="5388880" y="5509853"/>
                <a:ext cx="160920" cy="11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0240" y="5501213"/>
                  <a:ext cx="17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14:cNvPr>
                <p14:cNvContentPartPr/>
                <p14:nvPr/>
              </p14:nvContentPartPr>
              <p14:xfrm>
                <a:off x="5758960" y="5451173"/>
                <a:ext cx="16488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50320" y="5442533"/>
                  <a:ext cx="1825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14:cNvPr>
              <p14:cNvContentPartPr/>
              <p14:nvPr/>
            </p14:nvContentPartPr>
            <p14:xfrm>
              <a:off x="5718280" y="5160293"/>
              <a:ext cx="152280" cy="145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09640" y="5151293"/>
                <a:ext cx="1699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E9DACDF-5B72-35D1-68F8-7A92BB32A52C}"/>
              </a:ext>
            </a:extLst>
          </p:cNvPr>
          <p:cNvGrpSpPr/>
          <p:nvPr/>
        </p:nvGrpSpPr>
        <p:grpSpPr>
          <a:xfrm>
            <a:off x="5412640" y="4460093"/>
            <a:ext cx="436680" cy="163080"/>
            <a:chOff x="5412640" y="4460093"/>
            <a:chExt cx="4366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14:cNvPr>
                <p14:cNvContentPartPr/>
                <p14:nvPr/>
              </p14:nvContentPartPr>
              <p14:xfrm>
                <a:off x="5731240" y="4460093"/>
                <a:ext cx="118080" cy="138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600" y="4451093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14:cNvPr>
                <p14:cNvContentPartPr/>
                <p14:nvPr/>
              </p14:nvContentPartPr>
              <p14:xfrm>
                <a:off x="5412640" y="4541813"/>
                <a:ext cx="122400" cy="8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640" y="4533173"/>
                  <a:ext cx="1400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177EDC-93B0-437F-35AE-51D5405AD23C}"/>
              </a:ext>
            </a:extLst>
          </p:cNvPr>
          <p:cNvGrpSpPr/>
          <p:nvPr/>
        </p:nvGrpSpPr>
        <p:grpSpPr>
          <a:xfrm>
            <a:off x="5442520" y="4795613"/>
            <a:ext cx="432360" cy="172080"/>
            <a:chOff x="5442520" y="4795613"/>
            <a:chExt cx="4323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14:cNvPr>
                <p14:cNvContentPartPr/>
                <p14:nvPr/>
              </p14:nvContentPartPr>
              <p14:xfrm>
                <a:off x="5716120" y="4795613"/>
                <a:ext cx="158760" cy="17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7480" y="4786613"/>
                  <a:ext cx="17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14:cNvPr>
                <p14:cNvContentPartPr/>
                <p14:nvPr/>
              </p14:nvContentPartPr>
              <p14:xfrm>
                <a:off x="5442520" y="4869413"/>
                <a:ext cx="107280" cy="9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3520" y="4860413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14:cNvPr>
              <p14:cNvContentPartPr/>
              <p14:nvPr/>
            </p14:nvContentPartPr>
            <p14:xfrm>
              <a:off x="5397520" y="5183693"/>
              <a:ext cx="152280" cy="10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88880" y="5174693"/>
                <a:ext cx="1699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95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6998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14:cNvPr>
              <p14:cNvContentPartPr/>
              <p14:nvPr/>
            </p14:nvContentPartPr>
            <p14:xfrm>
              <a:off x="4887377" y="3325560"/>
              <a:ext cx="198360" cy="12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78377" y="3316560"/>
                <a:ext cx="216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14:cNvPr>
              <p14:cNvContentPartPr/>
              <p14:nvPr/>
            </p14:nvContentPartPr>
            <p14:xfrm>
              <a:off x="5665337" y="3320160"/>
              <a:ext cx="204120" cy="22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6697" y="3311520"/>
                <a:ext cx="221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14:cNvPr>
              <p14:cNvContentPartPr/>
              <p14:nvPr/>
            </p14:nvContentPartPr>
            <p14:xfrm>
              <a:off x="4719617" y="4423560"/>
              <a:ext cx="606240" cy="65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10617" y="4414560"/>
                <a:ext cx="6238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14:cNvPr>
              <p14:cNvContentPartPr/>
              <p14:nvPr/>
            </p14:nvContentPartPr>
            <p14:xfrm>
              <a:off x="4207093" y="3373712"/>
              <a:ext cx="245520" cy="1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98093" y="3364712"/>
                <a:ext cx="26316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12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83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19FAC-73CE-D2B5-AF7F-9574687D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6" y="1021072"/>
            <a:ext cx="5591175" cy="544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126E-00E2-6D9C-28D6-9A3E25310E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048" y="1031584"/>
            <a:ext cx="564562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368D5038-8887-34E1-B668-BE803D1B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0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hite&#10;&#10;Description automatically generated">
            <a:extLst>
              <a:ext uri="{FF2B5EF4-FFF2-40B4-BE49-F238E27FC236}">
                <a16:creationId xmlns:a16="http://schemas.microsoft.com/office/drawing/2014/main" id="{EE9AAEA6-246F-32B0-3A33-23EB0DEB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1143000"/>
            <a:ext cx="4572000" cy="4572000"/>
          </a:xfrm>
          <a:prstGeom prst="rect">
            <a:avLst/>
          </a:prstGeom>
        </p:spPr>
      </p:pic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8CE163C9-2A95-9193-FF78-F79DF384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143000"/>
            <a:ext cx="4572000" cy="4572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7074A3-6013-1871-F802-B3A5A9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0" y="11430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CF5D2-29AF-1750-D84B-99794A2D7BC0}"/>
              </a:ext>
            </a:extLst>
          </p:cNvPr>
          <p:cNvSpPr txBox="1"/>
          <p:nvPr/>
        </p:nvSpPr>
        <p:spPr>
          <a:xfrm>
            <a:off x="5529347" y="1143000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Interaction list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944A9-F5B1-1BA1-A8EC-C3EFD5A5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654" y="1210185"/>
            <a:ext cx="254013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4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B0C4FEA6-8BD9-7143-AD47-68FDDD54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B7DB2B-1FFC-2C72-5491-3CB58466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2" t="10833" r="52037" b="12123"/>
          <a:stretch/>
        </p:blipFill>
        <p:spPr>
          <a:xfrm>
            <a:off x="5648960" y="1280160"/>
            <a:ext cx="33528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4" b="-309"/>
          <a:stretch/>
        </p:blipFill>
        <p:spPr>
          <a:xfrm>
            <a:off x="3352800" y="685799"/>
            <a:ext cx="5511800" cy="550333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697F03-482D-B0C5-DC09-E8097BF4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7697" r="59969" b="68289"/>
          <a:stretch/>
        </p:blipFill>
        <p:spPr>
          <a:xfrm>
            <a:off x="4097868" y="1432560"/>
            <a:ext cx="1380066" cy="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145A28-A4BE-FB5F-470D-B0C1D53015BA}"/>
              </a:ext>
            </a:extLst>
          </p:cNvPr>
          <p:cNvGrpSpPr/>
          <p:nvPr/>
        </p:nvGrpSpPr>
        <p:grpSpPr>
          <a:xfrm>
            <a:off x="3352800" y="685799"/>
            <a:ext cx="5511800" cy="5503333"/>
            <a:chOff x="3352800" y="685799"/>
            <a:chExt cx="5511800" cy="55033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3B8902-5DCB-A0D9-C53A-203DC0243840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5" name="Picture 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6276061-C42F-FDE1-AD30-CCF6BEA411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2" name="Picture 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479F40B-F98E-FF74-C248-941130374E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AE00A0B-DE42-A624-DD9D-1DCA971B4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D4538A1-D58B-1E68-F812-C943ADD94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3896E4D3-7D6F-7638-FA6D-4197AF823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DC8C49-D992-2C86-B2CA-C9FEDBB7732C}"/>
              </a:ext>
            </a:extLst>
          </p:cNvPr>
          <p:cNvGrpSpPr/>
          <p:nvPr/>
        </p:nvGrpSpPr>
        <p:grpSpPr>
          <a:xfrm>
            <a:off x="3352800" y="685799"/>
            <a:ext cx="5207000" cy="5164667"/>
            <a:chOff x="3352800" y="685799"/>
            <a:chExt cx="5207000" cy="5164667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66276061-C42F-FDE1-AD30-CCF6BEA41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5092" b="5864"/>
            <a:stretch/>
          </p:blipFill>
          <p:spPr>
            <a:xfrm>
              <a:off x="3352800" y="685799"/>
              <a:ext cx="5207000" cy="5164667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632DDE-0E6E-C544-4FCB-0D22181419D1}"/>
              </a:ext>
            </a:extLst>
          </p:cNvPr>
          <p:cNvGrpSpPr/>
          <p:nvPr/>
        </p:nvGrpSpPr>
        <p:grpSpPr>
          <a:xfrm>
            <a:off x="3352800" y="685800"/>
            <a:ext cx="5486400" cy="5486399"/>
            <a:chOff x="3352800" y="685800"/>
            <a:chExt cx="5486400" cy="5486399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87876797-8CE6-500E-8586-C80765F61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1" t="35957"/>
            <a:stretch/>
          </p:blipFill>
          <p:spPr>
            <a:xfrm>
              <a:off x="4394200" y="2658532"/>
              <a:ext cx="4445000" cy="3513667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F7C4CFD1-E86A-B74B-E7F9-D03D5F050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AF8AA2E-6249-E4BA-49A1-E5EF8C57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2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4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274</Words>
  <Application>Microsoft Office PowerPoint</Application>
  <PresentationFormat>Widescreen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MV Boli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Zhan Keith</dc:creator>
  <cp:lastModifiedBy>Tay Zhan Keith</cp:lastModifiedBy>
  <cp:revision>9</cp:revision>
  <dcterms:created xsi:type="dcterms:W3CDTF">2023-04-17T22:34:53Z</dcterms:created>
  <dcterms:modified xsi:type="dcterms:W3CDTF">2023-05-01T14:47:27Z</dcterms:modified>
</cp:coreProperties>
</file>