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70" r:id="rId8"/>
    <p:sldId id="269" r:id="rId9"/>
    <p:sldId id="272" r:id="rId10"/>
    <p:sldId id="260" r:id="rId11"/>
    <p:sldId id="261" r:id="rId12"/>
    <p:sldId id="262" r:id="rId13"/>
    <p:sldId id="263" r:id="rId14"/>
    <p:sldId id="265" r:id="rId15"/>
    <p:sldId id="266" r:id="rId16"/>
    <p:sldId id="267" r:id="rId17"/>
    <p:sldId id="2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57A94-6DA7-42EC-ADA8-CE23E21E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586820"/>
            <a:ext cx="1738536" cy="18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BD855D-7496-4619-8C87-B0F61172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608" y="620892"/>
            <a:ext cx="1728192" cy="19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2DB534-C563-46AF-8BBA-A971B7A0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533400"/>
            <a:ext cx="2235484" cy="19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9567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스프링점프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버그있음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버그해결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97527"/>
              </p:ext>
            </p:extLst>
          </p:nvPr>
        </p:nvGraphicFramePr>
        <p:xfrm>
          <a:off x="971600" y="1412776"/>
          <a:ext cx="7152456" cy="547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끝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메인 게임 구상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스킵버튼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메인게임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월드타임 세이브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House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변경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저장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맵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선택창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–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하우스 간 이동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휴식 시간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숲 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열쇠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Noto Sans KR Medium" pitchFamily="34" charset="-127"/>
                          <a:ea typeface="Noto Sans KR Medium" pitchFamily="34" charset="-127"/>
                        </a:rPr>
                        <a:t>레버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사운드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시간 별 사운드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오브젝트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기믹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BGM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11-21,22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대포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포물선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)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18623"/>
              </p:ext>
            </p:extLst>
          </p:nvPr>
        </p:nvGraphicFramePr>
        <p:xfrm>
          <a:off x="971600" y="1412776"/>
          <a:ext cx="7152456" cy="520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초원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작업삭제됨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23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일 작업 복구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전체맵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보기 버튼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 클리어 저장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Json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바위산 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bgm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바위산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1-3 </a:t>
                      </a:r>
                      <a:r>
                        <a:rPr lang="ko-KR" altLang="en-US" sz="1400">
                          <a:latin typeface="Noto Sans KR Medium" pitchFamily="34" charset="-127"/>
                          <a:ea typeface="Noto Sans KR Medium" pitchFamily="34" charset="-127"/>
                        </a:rPr>
                        <a:t>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숫자나무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수정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11-28,29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1-3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7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물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발판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반응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필드에 있는 퍼즐을 습득하여 힌트를 보고 퍼즐을 맞춤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목표 달성 시 다음 단계 진행</a:t>
            </a: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원소 구슬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바람속성 오브젝트 생성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밀어 낼 수 있음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메인 스토리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을 끝내면 마을에서 자유로이 게임을 플레이 할 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있게된다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NPC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퀘스트를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수행할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마을에서는 총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시간이 존재하며 시간에 따라 플레이 범위가 달라진다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탐색할 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입장 시 시간이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+3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 추가된다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시간은 마을에서 휴식을 통해 자유롭게 조정할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내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 06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탐색불가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어두움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~12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아침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휴식불가능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12~17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오후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17~20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저녁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밤의 절반의 밝기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맵 마다 시간대 별로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BGM,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하늘 배경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4435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조건이 다르며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시 다음 스테이지가 해방이 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조건은 스테이지 시작 할 때 보여주고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UI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 표시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영향을 받으며 탐색 불가 시간이 되면 다음 스테이지로 넘어 갈 수 없다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저장데이터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Noto Sans KR Medium" pitchFamily="34" charset="-127"/>
                <a:ea typeface="Noto Sans KR Medium" pitchFamily="34" charset="-127"/>
              </a:rPr>
              <a:t>worldTime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전체 시간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클리어 유무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536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6376</TotalTime>
  <Words>797</Words>
  <Application>Microsoft Office PowerPoint</Application>
  <PresentationFormat>화면 슬라이드 쇼(4:3)</PresentationFormat>
  <Paragraphs>206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Noto Sans KR Bold</vt:lpstr>
      <vt:lpstr>Noto Sans KR Medium</vt:lpstr>
      <vt:lpstr>Arial</vt:lpstr>
      <vt:lpstr>Wingdings</vt:lpstr>
      <vt:lpstr>투명도</vt:lpstr>
      <vt:lpstr>퍼즐 어드벤처 게임 기획서</vt:lpstr>
      <vt:lpstr>개요</vt:lpstr>
      <vt:lpstr>게임 특징</vt:lpstr>
      <vt:lpstr>퍼즐 로직</vt:lpstr>
      <vt:lpstr>원소 구슬</vt:lpstr>
      <vt:lpstr>게임 방식</vt:lpstr>
      <vt:lpstr>게임 내 시간</vt:lpstr>
      <vt:lpstr>탐색</vt:lpstr>
      <vt:lpstr>저장데이터</vt:lpstr>
      <vt:lpstr>캐릭터</vt:lpstr>
      <vt:lpstr>캐릭터</vt:lpstr>
      <vt:lpstr>캐릭터</vt:lpstr>
      <vt:lpstr>캐릭터</vt:lpstr>
      <vt:lpstr>개발 단계 (1주차)</vt:lpstr>
      <vt:lpstr>개발 단계 (2주차)</vt:lpstr>
      <vt:lpstr>개발 단계 (3주차)</vt:lpstr>
      <vt:lpstr>개발 단계 (4주차)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zkem4wkd@gmail.com</cp:lastModifiedBy>
  <cp:revision>144</cp:revision>
  <dcterms:created xsi:type="dcterms:W3CDTF">2006-10-05T04:04:58Z</dcterms:created>
  <dcterms:modified xsi:type="dcterms:W3CDTF">2020-11-30T02:49:58Z</dcterms:modified>
</cp:coreProperties>
</file>